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1" r:id="rId4"/>
    <p:sldId id="260" r:id="rId5"/>
    <p:sldId id="261" r:id="rId6"/>
    <p:sldId id="268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8E6"/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983D2-6671-415F-8999-88F14DBBA72B}" v="24" dt="2021-05-09T02:50:59.8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0" autoAdjust="0"/>
  </p:normalViewPr>
  <p:slideViewPr>
    <p:cSldViewPr snapToGrid="0">
      <p:cViewPr varScale="1">
        <p:scale>
          <a:sx n="95" d="100"/>
          <a:sy n="95" d="100"/>
        </p:scale>
        <p:origin x="14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Weifeng Xu" userId="e7aed605-a3dd-4d5a-a692-a87037af107b" providerId="ADAL" clId="{5A07F049-72D9-4720-B4EC-BB8D110D853F}"/>
    <pc:docChg chg="undo redo custSel addSld delSld modSld sldOrd">
      <pc:chgData name="Weifeng Xu" userId="e7aed605-a3dd-4d5a-a692-a87037af107b" providerId="ADAL" clId="{5A07F049-72D9-4720-B4EC-BB8D110D853F}" dt="2021-04-08T12:37:52.305" v="409" actId="47"/>
      <pc:docMkLst>
        <pc:docMk/>
      </pc:docMkLst>
      <pc:sldChg chg="modSp mod">
        <pc:chgData name="Weifeng Xu" userId="e7aed605-a3dd-4d5a-a692-a87037af107b" providerId="ADAL" clId="{5A07F049-72D9-4720-B4EC-BB8D110D853F}" dt="2021-04-05T18:35:25.685" v="11" actId="6549"/>
        <pc:sldMkLst>
          <pc:docMk/>
          <pc:sldMk cId="1323245308" sldId="256"/>
        </pc:sldMkLst>
        <pc:spChg chg="mod">
          <ac:chgData name="Weifeng Xu" userId="e7aed605-a3dd-4d5a-a692-a87037af107b" providerId="ADAL" clId="{5A07F049-72D9-4720-B4EC-BB8D110D853F}" dt="2021-04-05T18:35:22.040" v="1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07F049-72D9-4720-B4EC-BB8D110D853F}" dt="2021-04-05T18:35:25.685" v="11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A07F049-72D9-4720-B4EC-BB8D110D853F}" dt="2021-04-05T18:35:13.934" v="0" actId="47"/>
        <pc:sldMkLst>
          <pc:docMk/>
          <pc:sldMk cId="1681695341" sldId="257"/>
        </pc:sldMkLst>
      </pc:sldChg>
      <pc:sldChg chg="addSp delSp modSp mod modClrScheme chgLayout">
        <pc:chgData name="Weifeng Xu" userId="e7aed605-a3dd-4d5a-a692-a87037af107b" providerId="ADAL" clId="{5A07F049-72D9-4720-B4EC-BB8D110D853F}" dt="2021-04-05T18:36:21.520" v="30" actId="20577"/>
        <pc:sldMkLst>
          <pc:docMk/>
          <pc:sldMk cId="239878079" sldId="258"/>
        </pc:sldMkLst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2" creationId="{1458A9C7-8A2A-4B00-A387-87F0EEFF4BED}"/>
          </ac:spMkLst>
        </pc:spChg>
        <pc:spChg chg="del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3" creationId="{476D0410-DCF9-4DDE-9BC4-717985E262B0}"/>
          </ac:spMkLst>
        </pc:spChg>
        <pc:spChg chg="add mod ord">
          <ac:chgData name="Weifeng Xu" userId="e7aed605-a3dd-4d5a-a692-a87037af107b" providerId="ADAL" clId="{5A07F049-72D9-4720-B4EC-BB8D110D853F}" dt="2021-04-05T18:36:21.520" v="30" actId="20577"/>
          <ac:spMkLst>
            <pc:docMk/>
            <pc:sldMk cId="239878079" sldId="258"/>
            <ac:spMk id="4" creationId="{35030484-B478-4AAC-A5BF-49C4C76CCF1C}"/>
          </ac:spMkLst>
        </pc:spChg>
        <pc:spChg chg="add mod ord">
          <ac:chgData name="Weifeng Xu" userId="e7aed605-a3dd-4d5a-a692-a87037af107b" providerId="ADAL" clId="{5A07F049-72D9-4720-B4EC-BB8D110D853F}" dt="2021-04-05T18:35:55.688" v="12" actId="700"/>
          <ac:spMkLst>
            <pc:docMk/>
            <pc:sldMk cId="239878079" sldId="258"/>
            <ac:spMk id="5" creationId="{8D61F570-1AB5-41D7-8F9C-97089266BA95}"/>
          </ac:spMkLst>
        </pc:spChg>
      </pc:sldChg>
      <pc:sldChg chg="addSp delSp modSp new mod ord modClrScheme chgLayout">
        <pc:chgData name="Weifeng Xu" userId="e7aed605-a3dd-4d5a-a692-a87037af107b" providerId="ADAL" clId="{5A07F049-72D9-4720-B4EC-BB8D110D853F}" dt="2021-04-08T12:27:39.492" v="379" actId="1076"/>
        <pc:sldMkLst>
          <pc:docMk/>
          <pc:sldMk cId="3825957635" sldId="259"/>
        </pc:sldMkLst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2" creationId="{66A64266-28F1-4EDD-9235-355FC2358CC0}"/>
          </ac:spMkLst>
        </pc:spChg>
        <pc:spChg chg="del mod ord">
          <ac:chgData name="Weifeng Xu" userId="e7aed605-a3dd-4d5a-a692-a87037af107b" providerId="ADAL" clId="{5A07F049-72D9-4720-B4EC-BB8D110D853F}" dt="2021-04-05T18:36:30.166" v="32" actId="700"/>
          <ac:spMkLst>
            <pc:docMk/>
            <pc:sldMk cId="3825957635" sldId="259"/>
            <ac:spMk id="3" creationId="{3C72794C-E8AC-411E-87ED-DB3C1F125575}"/>
          </ac:spMkLst>
        </pc:spChg>
        <pc:spChg chg="add mod ord">
          <ac:chgData name="Weifeng Xu" userId="e7aed605-a3dd-4d5a-a692-a87037af107b" providerId="ADAL" clId="{5A07F049-72D9-4720-B4EC-BB8D110D853F}" dt="2021-04-05T18:37:06.056" v="67" actId="20577"/>
          <ac:spMkLst>
            <pc:docMk/>
            <pc:sldMk cId="3825957635" sldId="259"/>
            <ac:spMk id="4" creationId="{C086CA5D-EAA4-4F5C-8056-2D0B1FAD4BE2}"/>
          </ac:spMkLst>
        </pc:spChg>
        <pc:spChg chg="add mod ord">
          <ac:chgData name="Weifeng Xu" userId="e7aed605-a3dd-4d5a-a692-a87037af107b" providerId="ADAL" clId="{5A07F049-72D9-4720-B4EC-BB8D110D853F}" dt="2021-04-05T18:51:48.291" v="370" actId="207"/>
          <ac:spMkLst>
            <pc:docMk/>
            <pc:sldMk cId="3825957635" sldId="259"/>
            <ac:spMk id="5" creationId="{1D98FE3A-3C68-4401-878C-EF963CF782F0}"/>
          </ac:spMkLst>
        </pc:spChg>
        <pc:picChg chg="add mod">
          <ac:chgData name="Weifeng Xu" userId="e7aed605-a3dd-4d5a-a692-a87037af107b" providerId="ADAL" clId="{5A07F049-72D9-4720-B4EC-BB8D110D853F}" dt="2021-04-08T12:27:39.492" v="379" actId="1076"/>
          <ac:picMkLst>
            <pc:docMk/>
            <pc:sldMk cId="3825957635" sldId="259"/>
            <ac:picMk id="6" creationId="{C23D5C2C-DD7C-439C-B598-FD4D25EE23FA}"/>
          </ac:picMkLst>
        </pc:picChg>
        <pc:picChg chg="add del mod">
          <ac:chgData name="Weifeng Xu" userId="e7aed605-a3dd-4d5a-a692-a87037af107b" providerId="ADAL" clId="{5A07F049-72D9-4720-B4EC-BB8D110D853F}" dt="2021-04-05T18:50:05.919" v="284" actId="478"/>
          <ac:picMkLst>
            <pc:docMk/>
            <pc:sldMk cId="3825957635" sldId="259"/>
            <ac:picMk id="7" creationId="{1ADE299D-D7C3-420A-8680-B50BE646AD21}"/>
          </ac:picMkLst>
        </pc:picChg>
      </pc:sldChg>
      <pc:sldChg chg="addSp delSp modSp new del mod ord modClrScheme chgLayout">
        <pc:chgData name="Weifeng Xu" userId="e7aed605-a3dd-4d5a-a692-a87037af107b" providerId="ADAL" clId="{5A07F049-72D9-4720-B4EC-BB8D110D853F}" dt="2021-04-08T12:37:52.305" v="409" actId="47"/>
        <pc:sldMkLst>
          <pc:docMk/>
          <pc:sldMk cId="1407049864" sldId="260"/>
        </pc:sldMkLst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2" creationId="{D5B12E70-4233-4EC2-AEFA-C12EFDCBB03C}"/>
          </ac:spMkLst>
        </pc:spChg>
        <pc:spChg chg="del">
          <ac:chgData name="Weifeng Xu" userId="e7aed605-a3dd-4d5a-a692-a87037af107b" providerId="ADAL" clId="{5A07F049-72D9-4720-B4EC-BB8D110D853F}" dt="2021-04-05T18:49:58.349" v="280" actId="700"/>
          <ac:spMkLst>
            <pc:docMk/>
            <pc:sldMk cId="1407049864" sldId="260"/>
            <ac:spMk id="3" creationId="{ABBF6D72-9D86-4B0F-9D45-A0E89C03DB3C}"/>
          </ac:spMkLst>
        </pc:spChg>
        <pc:picChg chg="add">
          <ac:chgData name="Weifeng Xu" userId="e7aed605-a3dd-4d5a-a692-a87037af107b" providerId="ADAL" clId="{5A07F049-72D9-4720-B4EC-BB8D110D853F}" dt="2021-04-08T12:29:10.242" v="381" actId="22"/>
          <ac:picMkLst>
            <pc:docMk/>
            <pc:sldMk cId="1407049864" sldId="260"/>
            <ac:picMk id="3" creationId="{237377D7-C1EF-4538-B968-4D5CB68F9CE4}"/>
          </ac:picMkLst>
        </pc:picChg>
        <pc:picChg chg="add del mod">
          <ac:chgData name="Weifeng Xu" userId="e7aed605-a3dd-4d5a-a692-a87037af107b" providerId="ADAL" clId="{5A07F049-72D9-4720-B4EC-BB8D110D853F}" dt="2021-04-08T12:27:48.311" v="380" actId="478"/>
          <ac:picMkLst>
            <pc:docMk/>
            <pc:sldMk cId="1407049864" sldId="260"/>
            <ac:picMk id="4" creationId="{4B19DEE1-DADD-4338-915C-4B4C4903759B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7.741" v="208" actId="47"/>
        <pc:sldMkLst>
          <pc:docMk/>
          <pc:sldMk cId="3968540280" sldId="260"/>
        </pc:sldMkLst>
        <pc:spChg chg="del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2" creationId="{FA40CE92-38D5-4677-9CA1-71DC7C9C1BCB}"/>
          </ac:spMkLst>
        </pc:spChg>
        <pc:spChg chg="del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3" creationId="{D9C866E5-B635-443E-819A-E57B79C94EB9}"/>
          </ac:spMkLst>
        </pc:spChg>
        <pc:spChg chg="add mod ord">
          <ac:chgData name="Weifeng Xu" userId="e7aed605-a3dd-4d5a-a692-a87037af107b" providerId="ADAL" clId="{5A07F049-72D9-4720-B4EC-BB8D110D853F}" dt="2021-04-05T18:41:24.426" v="200" actId="700"/>
          <ac:spMkLst>
            <pc:docMk/>
            <pc:sldMk cId="3968540280" sldId="260"/>
            <ac:spMk id="4" creationId="{8F4CE6B2-4B2A-4E3A-AD4A-BE87B8565811}"/>
          </ac:spMkLst>
        </pc:spChg>
        <pc:picChg chg="add">
          <ac:chgData name="Weifeng Xu" userId="e7aed605-a3dd-4d5a-a692-a87037af107b" providerId="ADAL" clId="{5A07F049-72D9-4720-B4EC-BB8D110D853F}" dt="2021-04-05T18:43:03.178" v="201" actId="22"/>
          <ac:picMkLst>
            <pc:docMk/>
            <pc:sldMk cId="3968540280" sldId="260"/>
            <ac:picMk id="6" creationId="{D21EB996-B451-437A-ACF1-D5F6074111D9}"/>
          </ac:picMkLst>
        </pc:picChg>
      </pc:sldChg>
      <pc:sldChg chg="addSp delSp modSp new del mod modClrScheme chgLayout">
        <pc:chgData name="Weifeng Xu" userId="e7aed605-a3dd-4d5a-a692-a87037af107b" providerId="ADAL" clId="{5A07F049-72D9-4720-B4EC-BB8D110D853F}" dt="2021-04-05T18:47:49.228" v="209" actId="47"/>
        <pc:sldMkLst>
          <pc:docMk/>
          <pc:sldMk cId="358832557" sldId="261"/>
        </pc:sldMkLst>
        <pc:spChg chg="del">
          <ac:chgData name="Weifeng Xu" userId="e7aed605-a3dd-4d5a-a692-a87037af107b" providerId="ADAL" clId="{5A07F049-72D9-4720-B4EC-BB8D110D853F}" dt="2021-04-05T18:43:22.175" v="203" actId="700"/>
          <ac:spMkLst>
            <pc:docMk/>
            <pc:sldMk cId="358832557" sldId="261"/>
            <ac:spMk id="2" creationId="{B0B90FF8-CADE-4932-9592-E322DF15DB8E}"/>
          </ac:spMkLst>
        </pc:spChg>
        <pc:picChg chg="add mod">
          <ac:chgData name="Weifeng Xu" userId="e7aed605-a3dd-4d5a-a692-a87037af107b" providerId="ADAL" clId="{5A07F049-72D9-4720-B4EC-BB8D110D853F}" dt="2021-04-05T18:43:59.920" v="205" actId="1076"/>
          <ac:picMkLst>
            <pc:docMk/>
            <pc:sldMk cId="358832557" sldId="261"/>
            <ac:picMk id="4" creationId="{FD455B60-54F6-4F25-A102-885B38E9DB30}"/>
          </ac:picMkLst>
        </pc:picChg>
      </pc:sldChg>
      <pc:sldChg chg="addSp modSp new mod modNotesTx">
        <pc:chgData name="Weifeng Xu" userId="e7aed605-a3dd-4d5a-a692-a87037af107b" providerId="ADAL" clId="{5A07F049-72D9-4720-B4EC-BB8D110D853F}" dt="2021-04-08T12:33:13.890" v="391" actId="14100"/>
        <pc:sldMkLst>
          <pc:docMk/>
          <pc:sldMk cId="2106921854" sldId="261"/>
        </pc:sldMkLst>
        <pc:picChg chg="add mod">
          <ac:chgData name="Weifeng Xu" userId="e7aed605-a3dd-4d5a-a692-a87037af107b" providerId="ADAL" clId="{5A07F049-72D9-4720-B4EC-BB8D110D853F}" dt="2021-04-08T12:33:13.890" v="391" actId="14100"/>
          <ac:picMkLst>
            <pc:docMk/>
            <pc:sldMk cId="2106921854" sldId="261"/>
            <ac:picMk id="3" creationId="{7219D80A-1792-4B2D-AA0B-CFBF75ED0E74}"/>
          </ac:picMkLst>
        </pc:picChg>
        <pc:picChg chg="add mod">
          <ac:chgData name="Weifeng Xu" userId="e7aed605-a3dd-4d5a-a692-a87037af107b" providerId="ADAL" clId="{5A07F049-72D9-4720-B4EC-BB8D110D853F}" dt="2021-04-08T12:33:05.485" v="389" actId="1076"/>
          <ac:picMkLst>
            <pc:docMk/>
            <pc:sldMk cId="2106921854" sldId="261"/>
            <ac:picMk id="5" creationId="{56F17925-F218-4942-85A1-7D281E4776B1}"/>
          </ac:picMkLst>
        </pc:picChg>
      </pc:sldChg>
      <pc:sldChg chg="addSp new add del mod">
        <pc:chgData name="Weifeng Xu" userId="e7aed605-a3dd-4d5a-a692-a87037af107b" providerId="ADAL" clId="{5A07F049-72D9-4720-B4EC-BB8D110D853F}" dt="2021-04-05T18:49:40.213" v="276" actId="47"/>
        <pc:sldMkLst>
          <pc:docMk/>
          <pc:sldMk cId="347420429" sldId="262"/>
        </pc:sldMkLst>
        <pc:picChg chg="add">
          <ac:chgData name="Weifeng Xu" userId="e7aed605-a3dd-4d5a-a692-a87037af107b" providerId="ADAL" clId="{5A07F049-72D9-4720-B4EC-BB8D110D853F}" dt="2021-04-05T18:45:49.816" v="207" actId="22"/>
          <ac:picMkLst>
            <pc:docMk/>
            <pc:sldMk cId="347420429" sldId="262"/>
            <ac:picMk id="3" creationId="{4B13EFC7-F23B-44E3-B67C-98C4EE0E4E2C}"/>
          </ac:picMkLst>
        </pc:picChg>
      </pc:sldChg>
      <pc:sldChg chg="addSp modSp new mod">
        <pc:chgData name="Weifeng Xu" userId="e7aed605-a3dd-4d5a-a692-a87037af107b" providerId="ADAL" clId="{5A07F049-72D9-4720-B4EC-BB8D110D853F}" dt="2021-04-08T12:36:32.574" v="407" actId="1076"/>
        <pc:sldMkLst>
          <pc:docMk/>
          <pc:sldMk cId="4165750362" sldId="262"/>
        </pc:sldMkLst>
        <pc:spChg chg="add">
          <ac:chgData name="Weifeng Xu" userId="e7aed605-a3dd-4d5a-a692-a87037af107b" providerId="ADAL" clId="{5A07F049-72D9-4720-B4EC-BB8D110D853F}" dt="2021-04-08T12:36:30.085" v="406" actId="11529"/>
          <ac:spMkLst>
            <pc:docMk/>
            <pc:sldMk cId="4165750362" sldId="262"/>
            <ac:spMk id="6" creationId="{2D680713-8754-4A7A-9028-829FE8829DF5}"/>
          </ac:spMkLst>
        </pc:spChg>
        <pc:picChg chg="add mod">
          <ac:chgData name="Weifeng Xu" userId="e7aed605-a3dd-4d5a-a692-a87037af107b" providerId="ADAL" clId="{5A07F049-72D9-4720-B4EC-BB8D110D853F}" dt="2021-04-08T12:36:32.574" v="407" actId="1076"/>
          <ac:picMkLst>
            <pc:docMk/>
            <pc:sldMk cId="4165750362" sldId="262"/>
            <ac:picMk id="3" creationId="{889A7C7A-B11F-4B57-9EC5-D17CAED9487D}"/>
          </ac:picMkLst>
        </pc:picChg>
        <pc:picChg chg="add mod modCrop">
          <ac:chgData name="Weifeng Xu" userId="e7aed605-a3dd-4d5a-a692-a87037af107b" providerId="ADAL" clId="{5A07F049-72D9-4720-B4EC-BB8D110D853F}" dt="2021-04-08T12:36:16.621" v="404" actId="1440"/>
          <ac:picMkLst>
            <pc:docMk/>
            <pc:sldMk cId="4165750362" sldId="262"/>
            <ac:picMk id="5" creationId="{9D793F9F-C6CC-4C37-8FC9-DB94742DF4CB}"/>
          </ac:picMkLst>
        </pc:picChg>
      </pc:sldChg>
      <pc:sldChg chg="new">
        <pc:chgData name="Weifeng Xu" userId="e7aed605-a3dd-4d5a-a692-a87037af107b" providerId="ADAL" clId="{5A07F049-72D9-4720-B4EC-BB8D110D853F}" dt="2021-04-08T12:36:41.064" v="408" actId="680"/>
        <pc:sldMkLst>
          <pc:docMk/>
          <pc:sldMk cId="2635193244" sldId="263"/>
        </pc:sldMkLst>
      </pc:sldChg>
      <pc:sldChg chg="del">
        <pc:chgData name="Weifeng Xu" userId="e7aed605-a3dd-4d5a-a692-a87037af107b" providerId="ADAL" clId="{5A07F049-72D9-4720-B4EC-BB8D110D853F}" dt="2021-04-05T18:35:15.055" v="1" actId="47"/>
        <pc:sldMkLst>
          <pc:docMk/>
          <pc:sldMk cId="1408481161" sldId="346"/>
        </pc:sldMkLst>
      </pc:sldChg>
    </pc:docChg>
  </pc:docChgLst>
  <pc:docChgLst>
    <pc:chgData name="Weifeng Xu" userId="e7aed605-a3dd-4d5a-a692-a87037af107b" providerId="ADAL" clId="{A8B111F6-206B-40B3-AA85-349AF58297C6}"/>
    <pc:docChg chg="undo redo custSel addSld delSld modSld sldOrd">
      <pc:chgData name="Weifeng Xu" userId="e7aed605-a3dd-4d5a-a692-a87037af107b" providerId="ADAL" clId="{A8B111F6-206B-40B3-AA85-349AF58297C6}" dt="2021-05-05T19:01:57.782" v="4823"/>
      <pc:docMkLst>
        <pc:docMk/>
      </pc:docMkLst>
      <pc:sldChg chg="modSp mod modNotesTx">
        <pc:chgData name="Weifeng Xu" userId="e7aed605-a3dd-4d5a-a692-a87037af107b" providerId="ADAL" clId="{A8B111F6-206B-40B3-AA85-349AF58297C6}" dt="2021-05-05T13:20:39.738" v="4418" actId="20577"/>
        <pc:sldMkLst>
          <pc:docMk/>
          <pc:sldMk cId="1323245308" sldId="256"/>
        </pc:sldMkLst>
        <pc:spChg chg="mod">
          <ac:chgData name="Weifeng Xu" userId="e7aed605-a3dd-4d5a-a692-a87037af107b" providerId="ADAL" clId="{A8B111F6-206B-40B3-AA85-349AF58297C6}" dt="2021-05-05T12:33:01.889" v="433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8B111F6-206B-40B3-AA85-349AF58297C6}" dt="2021-05-05T13:20:39.738" v="4418" actId="20577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A8B111F6-206B-40B3-AA85-349AF58297C6}" dt="2021-05-02T19:39:51.859" v="52" actId="47"/>
        <pc:sldMkLst>
          <pc:docMk/>
          <pc:sldMk cId="239878079" sldId="258"/>
        </pc:sldMkLst>
      </pc:sldChg>
      <pc:sldChg chg="del">
        <pc:chgData name="Weifeng Xu" userId="e7aed605-a3dd-4d5a-a692-a87037af107b" providerId="ADAL" clId="{A8B111F6-206B-40B3-AA85-349AF58297C6}" dt="2021-05-02T19:39:52.534" v="53" actId="47"/>
        <pc:sldMkLst>
          <pc:docMk/>
          <pc:sldMk cId="3825957635" sldId="259"/>
        </pc:sldMkLst>
      </pc:sldChg>
      <pc:sldChg chg="del">
        <pc:chgData name="Weifeng Xu" userId="e7aed605-a3dd-4d5a-a692-a87037af107b" providerId="ADAL" clId="{A8B111F6-206B-40B3-AA85-349AF58297C6}" dt="2021-05-02T19:39:52.901" v="54" actId="47"/>
        <pc:sldMkLst>
          <pc:docMk/>
          <pc:sldMk cId="2106921854" sldId="261"/>
        </pc:sldMkLst>
      </pc:sldChg>
      <pc:sldChg chg="del">
        <pc:chgData name="Weifeng Xu" userId="e7aed605-a3dd-4d5a-a692-a87037af107b" providerId="ADAL" clId="{A8B111F6-206B-40B3-AA85-349AF58297C6}" dt="2021-05-02T19:39:53.525" v="55" actId="47"/>
        <pc:sldMkLst>
          <pc:docMk/>
          <pc:sldMk cId="4165750362" sldId="262"/>
        </pc:sldMkLst>
      </pc:sldChg>
      <pc:sldChg chg="addSp delSp modSp mod modClrScheme chgLayout modNotesTx">
        <pc:chgData name="Weifeng Xu" userId="e7aed605-a3dd-4d5a-a692-a87037af107b" providerId="ADAL" clId="{A8B111F6-206B-40B3-AA85-349AF58297C6}" dt="2021-05-03T21:01:48.332" v="1181" actId="1076"/>
        <pc:sldMkLst>
          <pc:docMk/>
          <pc:sldMk cId="2635193244" sldId="263"/>
        </pc:sldMkLst>
        <pc:spChg chg="add mod">
          <ac:chgData name="Weifeng Xu" userId="e7aed605-a3dd-4d5a-a692-a87037af107b" providerId="ADAL" clId="{A8B111F6-206B-40B3-AA85-349AF58297C6}" dt="2021-05-03T21:01:48.332" v="1181" actId="1076"/>
          <ac:spMkLst>
            <pc:docMk/>
            <pc:sldMk cId="2635193244" sldId="263"/>
            <ac:spMk id="2" creationId="{88389433-E2F3-4512-8087-E6433ED0BC4F}"/>
          </ac:spMkLst>
        </pc:spChg>
        <pc:spChg chg="add mod ord">
          <ac:chgData name="Weifeng Xu" userId="e7aed605-a3dd-4d5a-a692-a87037af107b" providerId="ADAL" clId="{A8B111F6-206B-40B3-AA85-349AF58297C6}" dt="2021-05-02T23:01:47.074" v="171" actId="20577"/>
          <ac:spMkLst>
            <pc:docMk/>
            <pc:sldMk cId="2635193244" sldId="263"/>
            <ac:spMk id="6" creationId="{8759A993-0873-41CA-8925-5F8C0BFA4EF2}"/>
          </ac:spMkLst>
        </pc:spChg>
        <pc:picChg chg="add del mod">
          <ac:chgData name="Weifeng Xu" userId="e7aed605-a3dd-4d5a-a692-a87037af107b" providerId="ADAL" clId="{A8B111F6-206B-40B3-AA85-349AF58297C6}" dt="2021-05-02T20:33:34.624" v="59" actId="478"/>
          <ac:picMkLst>
            <pc:docMk/>
            <pc:sldMk cId="2635193244" sldId="263"/>
            <ac:picMk id="3" creationId="{46EBA35B-904C-4AD2-B8E7-779E5C63D064}"/>
          </ac:picMkLst>
        </pc:picChg>
        <pc:picChg chg="add mod">
          <ac:chgData name="Weifeng Xu" userId="e7aed605-a3dd-4d5a-a692-a87037af107b" providerId="ADAL" clId="{A8B111F6-206B-40B3-AA85-349AF58297C6}" dt="2021-05-02T23:03:17.087" v="263" actId="1076"/>
          <ac:picMkLst>
            <pc:docMk/>
            <pc:sldMk cId="2635193244" sldId="263"/>
            <ac:picMk id="5" creationId="{70351A5B-C8DC-475B-9C05-06BE17D213A8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2T23:04:34.649" v="313" actId="20577"/>
        <pc:sldMkLst>
          <pc:docMk/>
          <pc:sldMk cId="1254223271" sldId="264"/>
        </pc:sldMkLst>
        <pc:spChg chg="add del mod ord">
          <ac:chgData name="Weifeng Xu" userId="e7aed605-a3dd-4d5a-a692-a87037af107b" providerId="ADAL" clId="{A8B111F6-206B-40B3-AA85-349AF58297C6}" dt="2021-05-02T23:02:13.315" v="176" actId="700"/>
          <ac:spMkLst>
            <pc:docMk/>
            <pc:sldMk cId="1254223271" sldId="264"/>
            <ac:spMk id="12" creationId="{FD671FD5-CAF9-41F4-8ADB-A80E90CE3E93}"/>
          </ac:spMkLst>
        </pc:spChg>
        <pc:spChg chg="add del mod ord">
          <ac:chgData name="Weifeng Xu" userId="e7aed605-a3dd-4d5a-a692-a87037af107b" providerId="ADAL" clId="{A8B111F6-206B-40B3-AA85-349AF58297C6}" dt="2021-05-02T23:02:13.315" v="176" actId="700"/>
          <ac:spMkLst>
            <pc:docMk/>
            <pc:sldMk cId="1254223271" sldId="264"/>
            <ac:spMk id="13" creationId="{2942D657-FE04-4874-BF5F-667C72BA9324}"/>
          </ac:spMkLst>
        </pc:spChg>
        <pc:spChg chg="add mod ord">
          <ac:chgData name="Weifeng Xu" userId="e7aed605-a3dd-4d5a-a692-a87037af107b" providerId="ADAL" clId="{A8B111F6-206B-40B3-AA85-349AF58297C6}" dt="2021-05-02T23:02:47.137" v="212" actId="20577"/>
          <ac:spMkLst>
            <pc:docMk/>
            <pc:sldMk cId="1254223271" sldId="264"/>
            <ac:spMk id="14" creationId="{15A55984-B153-4A87-9DE5-6EB87B5B8D0F}"/>
          </ac:spMkLst>
        </pc:spChg>
        <pc:spChg chg="add mod">
          <ac:chgData name="Weifeng Xu" userId="e7aed605-a3dd-4d5a-a692-a87037af107b" providerId="ADAL" clId="{A8B111F6-206B-40B3-AA85-349AF58297C6}" dt="2021-05-02T23:03:48.944" v="279" actId="14100"/>
          <ac:spMkLst>
            <pc:docMk/>
            <pc:sldMk cId="1254223271" sldId="264"/>
            <ac:spMk id="15" creationId="{AAF049F7-AAEA-46A7-8420-54C4FE576316}"/>
          </ac:spMkLst>
        </pc:spChg>
        <pc:spChg chg="add mod">
          <ac:chgData name="Weifeng Xu" userId="e7aed605-a3dd-4d5a-a692-a87037af107b" providerId="ADAL" clId="{A8B111F6-206B-40B3-AA85-349AF58297C6}" dt="2021-05-02T23:04:13.328" v="303" actId="20577"/>
          <ac:spMkLst>
            <pc:docMk/>
            <pc:sldMk cId="1254223271" sldId="264"/>
            <ac:spMk id="16" creationId="{C0F448AC-C0B9-43B1-88DE-739E37858082}"/>
          </ac:spMkLst>
        </pc:spChg>
        <pc:spChg chg="add mod">
          <ac:chgData name="Weifeng Xu" userId="e7aed605-a3dd-4d5a-a692-a87037af107b" providerId="ADAL" clId="{A8B111F6-206B-40B3-AA85-349AF58297C6}" dt="2021-05-02T23:04:34.649" v="313" actId="20577"/>
          <ac:spMkLst>
            <pc:docMk/>
            <pc:sldMk cId="1254223271" sldId="264"/>
            <ac:spMk id="17" creationId="{7D314893-4984-444F-A781-3AF44518674F}"/>
          </ac:spMkLst>
        </pc:spChg>
        <pc:picChg chg="add mod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3" creationId="{4B36D703-B3D9-454D-ABCD-F96264389A98}"/>
          </ac:picMkLst>
        </pc:picChg>
        <pc:picChg chg="add mod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5" creationId="{AA6DEAE7-ADB7-48D4-83FE-93AB25247577}"/>
          </ac:picMkLst>
        </pc:picChg>
        <pc:picChg chg="add del mod">
          <ac:chgData name="Weifeng Xu" userId="e7aed605-a3dd-4d5a-a692-a87037af107b" providerId="ADAL" clId="{A8B111F6-206B-40B3-AA85-349AF58297C6}" dt="2021-05-02T21:38:46.731" v="102" actId="478"/>
          <ac:picMkLst>
            <pc:docMk/>
            <pc:sldMk cId="1254223271" sldId="264"/>
            <ac:picMk id="7" creationId="{E7A33EEB-54D3-4991-91BA-F7218B2F4FDA}"/>
          </ac:picMkLst>
        </pc:picChg>
        <pc:picChg chg="add mod modCrop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9" creationId="{6C4B2FFB-1677-4964-8E90-C2739191E7ED}"/>
          </ac:picMkLst>
        </pc:picChg>
        <pc:picChg chg="add mod modCrop">
          <ac:chgData name="Weifeng Xu" userId="e7aed605-a3dd-4d5a-a692-a87037af107b" providerId="ADAL" clId="{A8B111F6-206B-40B3-AA85-349AF58297C6}" dt="2021-05-02T23:03:08.326" v="262" actId="1038"/>
          <ac:picMkLst>
            <pc:docMk/>
            <pc:sldMk cId="1254223271" sldId="264"/>
            <ac:picMk id="11" creationId="{F5A98F7D-7912-4D1A-8C4A-A8B891F6A595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4T13:31:45.882" v="2070" actId="14100"/>
        <pc:sldMkLst>
          <pc:docMk/>
          <pc:sldMk cId="2950452926" sldId="265"/>
        </pc:sldMkLst>
        <pc:spChg chg="del">
          <ac:chgData name="Weifeng Xu" userId="e7aed605-a3dd-4d5a-a692-a87037af107b" providerId="ADAL" clId="{A8B111F6-206B-40B3-AA85-349AF58297C6}" dt="2021-05-03T14:54:53.135" v="404" actId="700"/>
          <ac:spMkLst>
            <pc:docMk/>
            <pc:sldMk cId="2950452926" sldId="265"/>
            <ac:spMk id="2" creationId="{3B9EF1B7-78F8-4430-9A5B-5F30B2ED1BA7}"/>
          </ac:spMkLst>
        </pc:spChg>
        <pc:spChg chg="add mod">
          <ac:chgData name="Weifeng Xu" userId="e7aed605-a3dd-4d5a-a692-a87037af107b" providerId="ADAL" clId="{A8B111F6-206B-40B3-AA85-349AF58297C6}" dt="2021-05-04T13:31:45.882" v="2070" actId="14100"/>
          <ac:spMkLst>
            <pc:docMk/>
            <pc:sldMk cId="2950452926" sldId="265"/>
            <ac:spMk id="11" creationId="{04006A52-A216-4D2F-B43D-C731138CC3D1}"/>
          </ac:spMkLst>
        </pc:spChg>
        <pc:picChg chg="add mod">
          <ac:chgData name="Weifeng Xu" userId="e7aed605-a3dd-4d5a-a692-a87037af107b" providerId="ADAL" clId="{A8B111F6-206B-40B3-AA85-349AF58297C6}" dt="2021-05-03T14:56:58.829" v="415" actId="1076"/>
          <ac:picMkLst>
            <pc:docMk/>
            <pc:sldMk cId="2950452926" sldId="265"/>
            <ac:picMk id="4" creationId="{9B283922-9C58-44A1-914D-613F261E169E}"/>
          </ac:picMkLst>
        </pc:picChg>
        <pc:picChg chg="add del mod">
          <ac:chgData name="Weifeng Xu" userId="e7aed605-a3dd-4d5a-a692-a87037af107b" providerId="ADAL" clId="{A8B111F6-206B-40B3-AA85-349AF58297C6}" dt="2021-05-03T14:54:35.780" v="399" actId="21"/>
          <ac:picMkLst>
            <pc:docMk/>
            <pc:sldMk cId="2950452926" sldId="265"/>
            <ac:picMk id="5" creationId="{CEC6A91C-E9CB-47AA-9029-690DC4549770}"/>
          </ac:picMkLst>
        </pc:picChg>
        <pc:picChg chg="add del mod">
          <ac:chgData name="Weifeng Xu" userId="e7aed605-a3dd-4d5a-a692-a87037af107b" providerId="ADAL" clId="{A8B111F6-206B-40B3-AA85-349AF58297C6}" dt="2021-05-03T14:55:17.196" v="407" actId="21"/>
          <ac:picMkLst>
            <pc:docMk/>
            <pc:sldMk cId="2950452926" sldId="265"/>
            <ac:picMk id="7" creationId="{F9B8F64B-6C43-446A-B7F8-D8D8546199A4}"/>
          </ac:picMkLst>
        </pc:picChg>
        <pc:picChg chg="add mod">
          <ac:chgData name="Weifeng Xu" userId="e7aed605-a3dd-4d5a-a692-a87037af107b" providerId="ADAL" clId="{A8B111F6-206B-40B3-AA85-349AF58297C6}" dt="2021-05-03T14:57:00.773" v="416" actId="1076"/>
          <ac:picMkLst>
            <pc:docMk/>
            <pc:sldMk cId="2950452926" sldId="265"/>
            <ac:picMk id="9" creationId="{AB656A33-0C88-4D67-8DBD-301DFDA64FE1}"/>
          </ac:picMkLst>
        </pc:picChg>
        <pc:cxnChg chg="add mod">
          <ac:chgData name="Weifeng Xu" userId="e7aed605-a3dd-4d5a-a692-a87037af107b" providerId="ADAL" clId="{A8B111F6-206B-40B3-AA85-349AF58297C6}" dt="2021-05-04T13:31:23.780" v="2058" actId="1076"/>
          <ac:cxnSpMkLst>
            <pc:docMk/>
            <pc:sldMk cId="2950452926" sldId="265"/>
            <ac:cxnSpMk id="10" creationId="{74B31B8A-036B-4823-B34D-63CD8829B09A}"/>
          </ac:cxnSpMkLst>
        </pc:cxnChg>
      </pc:sldChg>
      <pc:sldChg chg="addSp delSp modSp new mod setBg modClrScheme chgLayout">
        <pc:chgData name="Weifeng Xu" userId="e7aed605-a3dd-4d5a-a692-a87037af107b" providerId="ADAL" clId="{A8B111F6-206B-40B3-AA85-349AF58297C6}" dt="2021-05-03T01:17:18.935" v="364" actId="1076"/>
        <pc:sldMkLst>
          <pc:docMk/>
          <pc:sldMk cId="1282875509" sldId="266"/>
        </pc:sldMkLst>
        <pc:spChg chg="mod ord">
          <ac:chgData name="Weifeng Xu" userId="e7aed605-a3dd-4d5a-a692-a87037af107b" providerId="ADAL" clId="{A8B111F6-206B-40B3-AA85-349AF58297C6}" dt="2021-05-03T01:17:05.176" v="360" actId="26606"/>
          <ac:spMkLst>
            <pc:docMk/>
            <pc:sldMk cId="1282875509" sldId="266"/>
            <ac:spMk id="2" creationId="{3C3C5502-FEF8-431E-9DD7-BB130AA86566}"/>
          </ac:spMkLst>
        </pc:spChg>
        <pc:spChg chg="del">
          <ac:chgData name="Weifeng Xu" userId="e7aed605-a3dd-4d5a-a692-a87037af107b" providerId="ADAL" clId="{A8B111F6-206B-40B3-AA85-349AF58297C6}" dt="2021-05-03T00:08:53.595" v="317" actId="700"/>
          <ac:spMkLst>
            <pc:docMk/>
            <pc:sldMk cId="1282875509" sldId="266"/>
            <ac:spMk id="3" creationId="{D7282D6A-E4DB-45CA-92F8-7C52D567320A}"/>
          </ac:spMkLst>
        </pc:spChg>
        <pc:spChg chg="add del">
          <ac:chgData name="Weifeng Xu" userId="e7aed605-a3dd-4d5a-a692-a87037af107b" providerId="ADAL" clId="{A8B111F6-206B-40B3-AA85-349AF58297C6}" dt="2021-05-03T01:17:05.177" v="361" actId="26606"/>
          <ac:spMkLst>
            <pc:docMk/>
            <pc:sldMk cId="1282875509" sldId="266"/>
            <ac:spMk id="10" creationId="{D4771268-CB57-404A-9271-370EB28F6090}"/>
          </ac:spMkLst>
        </pc:spChg>
        <pc:spChg chg="add">
          <ac:chgData name="Weifeng Xu" userId="e7aed605-a3dd-4d5a-a692-a87037af107b" providerId="ADAL" clId="{A8B111F6-206B-40B3-AA85-349AF58297C6}" dt="2021-05-03T01:17:05.177" v="361" actId="26606"/>
          <ac:spMkLst>
            <pc:docMk/>
            <pc:sldMk cId="1282875509" sldId="266"/>
            <ac:spMk id="15" creationId="{D4771268-CB57-404A-9271-370EB28F6090}"/>
          </ac:spMkLst>
        </pc:spChg>
        <pc:picChg chg="add del mod">
          <ac:chgData name="Weifeng Xu" userId="e7aed605-a3dd-4d5a-a692-a87037af107b" providerId="ADAL" clId="{A8B111F6-206B-40B3-AA85-349AF58297C6}" dt="2021-05-03T00:11:38.937" v="322" actId="478"/>
          <ac:picMkLst>
            <pc:docMk/>
            <pc:sldMk cId="1282875509" sldId="266"/>
            <ac:picMk id="5" creationId="{6F1E2DD6-6700-4568-BAB3-7119E7521B47}"/>
          </ac:picMkLst>
        </pc:picChg>
        <pc:picChg chg="add del mod">
          <ac:chgData name="Weifeng Xu" userId="e7aed605-a3dd-4d5a-a692-a87037af107b" providerId="ADAL" clId="{A8B111F6-206B-40B3-AA85-349AF58297C6}" dt="2021-05-03T01:15:46.517" v="356" actId="478"/>
          <ac:picMkLst>
            <pc:docMk/>
            <pc:sldMk cId="1282875509" sldId="266"/>
            <ac:picMk id="7" creationId="{70B17C99-9056-4FAD-B931-F2A33FF725BC}"/>
          </ac:picMkLst>
        </pc:picChg>
        <pc:picChg chg="add mod">
          <ac:chgData name="Weifeng Xu" userId="e7aed605-a3dd-4d5a-a692-a87037af107b" providerId="ADAL" clId="{A8B111F6-206B-40B3-AA85-349AF58297C6}" dt="2021-05-03T01:17:18.935" v="364" actId="1076"/>
          <ac:picMkLst>
            <pc:docMk/>
            <pc:sldMk cId="1282875509" sldId="266"/>
            <ac:picMk id="9" creationId="{8957CD97-740A-4279-AE60-9BD2EA6CB555}"/>
          </ac:picMkLst>
        </pc:picChg>
      </pc:sldChg>
      <pc:sldChg chg="addSp modSp new mod">
        <pc:chgData name="Weifeng Xu" userId="e7aed605-a3dd-4d5a-a692-a87037af107b" providerId="ADAL" clId="{A8B111F6-206B-40B3-AA85-349AF58297C6}" dt="2021-05-03T01:18:53.027" v="386" actId="1076"/>
        <pc:sldMkLst>
          <pc:docMk/>
          <pc:sldMk cId="4079946516" sldId="267"/>
        </pc:sldMkLst>
        <pc:spChg chg="mod">
          <ac:chgData name="Weifeng Xu" userId="e7aed605-a3dd-4d5a-a692-a87037af107b" providerId="ADAL" clId="{A8B111F6-206B-40B3-AA85-349AF58297C6}" dt="2021-05-03T00:18:54.616" v="326"/>
          <ac:spMkLst>
            <pc:docMk/>
            <pc:sldMk cId="4079946516" sldId="267"/>
            <ac:spMk id="2" creationId="{4905234C-E7E3-4F13-9899-906F07A8C791}"/>
          </ac:spMkLst>
        </pc:spChg>
        <pc:spChg chg="add mod">
          <ac:chgData name="Weifeng Xu" userId="e7aed605-a3dd-4d5a-a692-a87037af107b" providerId="ADAL" clId="{A8B111F6-206B-40B3-AA85-349AF58297C6}" dt="2021-05-03T01:18:53.027" v="386" actId="1076"/>
          <ac:spMkLst>
            <pc:docMk/>
            <pc:sldMk cId="4079946516" sldId="267"/>
            <ac:spMk id="5" creationId="{E82716C1-502D-4229-8F87-0E0ECDE7D876}"/>
          </ac:spMkLst>
        </pc:spChg>
        <pc:picChg chg="add mod">
          <ac:chgData name="Weifeng Xu" userId="e7aed605-a3dd-4d5a-a692-a87037af107b" providerId="ADAL" clId="{A8B111F6-206B-40B3-AA85-349AF58297C6}" dt="2021-05-03T00:19:53.636" v="328" actId="1076"/>
          <ac:picMkLst>
            <pc:docMk/>
            <pc:sldMk cId="4079946516" sldId="267"/>
            <ac:picMk id="4" creationId="{799FFA71-6F5E-46EA-A13F-392C2AC98265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3T01:03:25.149" v="355" actId="27636"/>
        <pc:sldMkLst>
          <pc:docMk/>
          <pc:sldMk cId="1905626348" sldId="268"/>
        </pc:sldMkLst>
        <pc:spChg chg="del">
          <ac:chgData name="Weifeng Xu" userId="e7aed605-a3dd-4d5a-a692-a87037af107b" providerId="ADAL" clId="{A8B111F6-206B-40B3-AA85-349AF58297C6}" dt="2021-05-03T00:49:55.151" v="330" actId="700"/>
          <ac:spMkLst>
            <pc:docMk/>
            <pc:sldMk cId="1905626348" sldId="268"/>
            <ac:spMk id="2" creationId="{241ED5F3-098D-4882-9885-93C4C5C30FAC}"/>
          </ac:spMkLst>
        </pc:spChg>
        <pc:spChg chg="add mod">
          <ac:chgData name="Weifeng Xu" userId="e7aed605-a3dd-4d5a-a692-a87037af107b" providerId="ADAL" clId="{A8B111F6-206B-40B3-AA85-349AF58297C6}" dt="2021-05-03T00:50:46.057" v="334"/>
          <ac:spMkLst>
            <pc:docMk/>
            <pc:sldMk cId="1905626348" sldId="268"/>
            <ac:spMk id="3" creationId="{892FE7BD-D430-4931-A274-BAC206B77CF0}"/>
          </ac:spMkLst>
        </pc:spChg>
        <pc:spChg chg="add mod">
          <ac:chgData name="Weifeng Xu" userId="e7aed605-a3dd-4d5a-a692-a87037af107b" providerId="ADAL" clId="{A8B111F6-206B-40B3-AA85-349AF58297C6}" dt="2021-05-03T01:03:25.149" v="355" actId="27636"/>
          <ac:spMkLst>
            <pc:docMk/>
            <pc:sldMk cId="1905626348" sldId="268"/>
            <ac:spMk id="4" creationId="{BAEAD1BA-1DD9-41FC-9417-CD686D9BC8C4}"/>
          </ac:spMkLst>
        </pc:spChg>
      </pc:sldChg>
      <pc:sldChg chg="addSp delSp modSp new mod modClrScheme chgLayout modNotesTx">
        <pc:chgData name="Weifeng Xu" userId="e7aed605-a3dd-4d5a-a692-a87037af107b" providerId="ADAL" clId="{A8B111F6-206B-40B3-AA85-349AF58297C6}" dt="2021-05-03T15:03:07.484" v="420"/>
        <pc:sldMkLst>
          <pc:docMk/>
          <pc:sldMk cId="1633669032" sldId="269"/>
        </pc:sldMkLst>
        <pc:spChg chg="del">
          <ac:chgData name="Weifeng Xu" userId="e7aed605-a3dd-4d5a-a692-a87037af107b" providerId="ADAL" clId="{A8B111F6-206B-40B3-AA85-349AF58297C6}" dt="2021-05-03T14:51:32.863" v="397" actId="700"/>
          <ac:spMkLst>
            <pc:docMk/>
            <pc:sldMk cId="1633669032" sldId="269"/>
            <ac:spMk id="2" creationId="{005D4811-95A4-4094-AEF2-1441C40BFABF}"/>
          </ac:spMkLst>
        </pc:spChg>
        <pc:picChg chg="add del mod">
          <ac:chgData name="Weifeng Xu" userId="e7aed605-a3dd-4d5a-a692-a87037af107b" providerId="ADAL" clId="{A8B111F6-206B-40B3-AA85-349AF58297C6}" dt="2021-05-03T14:51:23.033" v="394" actId="21"/>
          <ac:picMkLst>
            <pc:docMk/>
            <pc:sldMk cId="1633669032" sldId="269"/>
            <ac:picMk id="4" creationId="{12AC4748-881B-4908-A532-44B1BC490092}"/>
          </ac:picMkLst>
        </pc:picChg>
        <pc:picChg chg="add mod">
          <ac:chgData name="Weifeng Xu" userId="e7aed605-a3dd-4d5a-a692-a87037af107b" providerId="ADAL" clId="{A8B111F6-206B-40B3-AA85-349AF58297C6}" dt="2021-05-03T14:55:26.189" v="411" actId="1076"/>
          <ac:picMkLst>
            <pc:docMk/>
            <pc:sldMk cId="1633669032" sldId="269"/>
            <ac:picMk id="5" creationId="{0E3984FC-6857-4ADA-BC81-6D18A0702F76}"/>
          </ac:picMkLst>
        </pc:picChg>
        <pc:picChg chg="add mod">
          <ac:chgData name="Weifeng Xu" userId="e7aed605-a3dd-4d5a-a692-a87037af107b" providerId="ADAL" clId="{A8B111F6-206B-40B3-AA85-349AF58297C6}" dt="2021-05-03T14:55:24.089" v="410" actId="1076"/>
          <ac:picMkLst>
            <pc:docMk/>
            <pc:sldMk cId="1633669032" sldId="269"/>
            <ac:picMk id="6" creationId="{577C29F8-F3A3-469F-BB68-F63A8E8EDAC0}"/>
          </ac:picMkLst>
        </pc:picChg>
      </pc:sldChg>
      <pc:sldChg chg="addSp delSp modSp new mod modNotesTx">
        <pc:chgData name="Weifeng Xu" userId="e7aed605-a3dd-4d5a-a692-a87037af107b" providerId="ADAL" clId="{A8B111F6-206B-40B3-AA85-349AF58297C6}" dt="2021-05-04T21:33:18.310" v="3637" actId="20577"/>
        <pc:sldMkLst>
          <pc:docMk/>
          <pc:sldMk cId="3153369005" sldId="270"/>
        </pc:sldMkLst>
        <pc:spChg chg="mod">
          <ac:chgData name="Weifeng Xu" userId="e7aed605-a3dd-4d5a-a692-a87037af107b" providerId="ADAL" clId="{A8B111F6-206B-40B3-AA85-349AF58297C6}" dt="2021-05-03T23:45:21.148" v="1335" actId="6549"/>
          <ac:spMkLst>
            <pc:docMk/>
            <pc:sldMk cId="3153369005" sldId="270"/>
            <ac:spMk id="2" creationId="{17001749-1CF6-4D4B-8AE2-C4DDCE286448}"/>
          </ac:spMkLst>
        </pc:spChg>
        <pc:spChg chg="add mod">
          <ac:chgData name="Weifeng Xu" userId="e7aed605-a3dd-4d5a-a692-a87037af107b" providerId="ADAL" clId="{A8B111F6-206B-40B3-AA85-349AF58297C6}" dt="2021-05-04T21:32:52.494" v="3608" actId="20577"/>
          <ac:spMkLst>
            <pc:docMk/>
            <pc:sldMk cId="3153369005" sldId="270"/>
            <ac:spMk id="7" creationId="{59B55BEA-5F8C-4B02-ACF0-32C9FFF335A9}"/>
          </ac:spMkLst>
        </pc:spChg>
        <pc:spChg chg="add mod">
          <ac:chgData name="Weifeng Xu" userId="e7aed605-a3dd-4d5a-a692-a87037af107b" providerId="ADAL" clId="{A8B111F6-206B-40B3-AA85-349AF58297C6}" dt="2021-05-04T21:33:18.310" v="3637" actId="20577"/>
          <ac:spMkLst>
            <pc:docMk/>
            <pc:sldMk cId="3153369005" sldId="270"/>
            <ac:spMk id="8" creationId="{31AEA23B-CC8E-4009-A16E-725B0B7DE86A}"/>
          </ac:spMkLst>
        </pc:spChg>
        <pc:spChg chg="add mod">
          <ac:chgData name="Weifeng Xu" userId="e7aed605-a3dd-4d5a-a692-a87037af107b" providerId="ADAL" clId="{A8B111F6-206B-40B3-AA85-349AF58297C6}" dt="2021-05-03T23:52:05.981" v="1404" actId="947"/>
          <ac:spMkLst>
            <pc:docMk/>
            <pc:sldMk cId="3153369005" sldId="270"/>
            <ac:spMk id="10" creationId="{EAE5B418-B02C-49AA-B8AF-C17B625A1EA6}"/>
          </ac:spMkLst>
        </pc:spChg>
        <pc:spChg chg="add mod">
          <ac:chgData name="Weifeng Xu" userId="e7aed605-a3dd-4d5a-a692-a87037af107b" providerId="ADAL" clId="{A8B111F6-206B-40B3-AA85-349AF58297C6}" dt="2021-05-04T20:47:47.612" v="3447" actId="20577"/>
          <ac:spMkLst>
            <pc:docMk/>
            <pc:sldMk cId="3153369005" sldId="270"/>
            <ac:spMk id="12" creationId="{71F44B77-E82F-4CBF-92B8-1CCDEBA8EA8F}"/>
          </ac:spMkLst>
        </pc:spChg>
        <pc:picChg chg="add mod modCrop">
          <ac:chgData name="Weifeng Xu" userId="e7aed605-a3dd-4d5a-a692-a87037af107b" providerId="ADAL" clId="{A8B111F6-206B-40B3-AA85-349AF58297C6}" dt="2021-05-03T15:21:38.266" v="520" actId="1076"/>
          <ac:picMkLst>
            <pc:docMk/>
            <pc:sldMk cId="3153369005" sldId="270"/>
            <ac:picMk id="4" creationId="{151A7A44-FA0E-463F-A6F9-45147E90F0B2}"/>
          </ac:picMkLst>
        </pc:picChg>
        <pc:picChg chg="add mod modCrop">
          <ac:chgData name="Weifeng Xu" userId="e7aed605-a3dd-4d5a-a692-a87037af107b" providerId="ADAL" clId="{A8B111F6-206B-40B3-AA85-349AF58297C6}" dt="2021-05-03T16:51:29.098" v="540" actId="1076"/>
          <ac:picMkLst>
            <pc:docMk/>
            <pc:sldMk cId="3153369005" sldId="270"/>
            <ac:picMk id="6" creationId="{C357194C-A0F2-436E-B630-4D83AB811734}"/>
          </ac:picMkLst>
        </pc:picChg>
        <pc:picChg chg="add del mod">
          <ac:chgData name="Weifeng Xu" userId="e7aed605-a3dd-4d5a-a692-a87037af107b" providerId="ADAL" clId="{A8B111F6-206B-40B3-AA85-349AF58297C6}" dt="2021-05-03T23:50:41.816" v="1397"/>
          <ac:picMkLst>
            <pc:docMk/>
            <pc:sldMk cId="3153369005" sldId="270"/>
            <ac:picMk id="11" creationId="{A72BD509-D3AB-4150-A816-F93A0EC6113E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3T18:40:52.073" v="574" actId="20577"/>
        <pc:sldMkLst>
          <pc:docMk/>
          <pc:sldMk cId="1101261793" sldId="271"/>
        </pc:sldMkLst>
        <pc:spChg chg="del mod ord">
          <ac:chgData name="Weifeng Xu" userId="e7aed605-a3dd-4d5a-a692-a87037af107b" providerId="ADAL" clId="{A8B111F6-206B-40B3-AA85-349AF58297C6}" dt="2021-05-03T18:39:52.020" v="567" actId="700"/>
          <ac:spMkLst>
            <pc:docMk/>
            <pc:sldMk cId="1101261793" sldId="271"/>
            <ac:spMk id="2" creationId="{2CED1C73-F0B3-40E5-AA0B-011E1407D9EC}"/>
          </ac:spMkLst>
        </pc:spChg>
        <pc:spChg chg="del">
          <ac:chgData name="Weifeng Xu" userId="e7aed605-a3dd-4d5a-a692-a87037af107b" providerId="ADAL" clId="{A8B111F6-206B-40B3-AA85-349AF58297C6}" dt="2021-05-03T18:39:52.020" v="567" actId="700"/>
          <ac:spMkLst>
            <pc:docMk/>
            <pc:sldMk cId="1101261793" sldId="271"/>
            <ac:spMk id="3" creationId="{29C2DE8D-5C21-4C92-8982-1F4D203C564D}"/>
          </ac:spMkLst>
        </pc:spChg>
        <pc:spChg chg="add mod ord">
          <ac:chgData name="Weifeng Xu" userId="e7aed605-a3dd-4d5a-a692-a87037af107b" providerId="ADAL" clId="{A8B111F6-206B-40B3-AA85-349AF58297C6}" dt="2021-05-03T18:40:52.073" v="574" actId="20577"/>
          <ac:spMkLst>
            <pc:docMk/>
            <pc:sldMk cId="1101261793" sldId="271"/>
            <ac:spMk id="4" creationId="{06913481-1F01-459B-AD04-73B304EDCA6A}"/>
          </ac:spMkLst>
        </pc:spChg>
        <pc:picChg chg="add mod">
          <ac:chgData name="Weifeng Xu" userId="e7aed605-a3dd-4d5a-a692-a87037af107b" providerId="ADAL" clId="{A8B111F6-206B-40B3-AA85-349AF58297C6}" dt="2021-05-03T18:40:48.932" v="573" actId="14100"/>
          <ac:picMkLst>
            <pc:docMk/>
            <pc:sldMk cId="1101261793" sldId="271"/>
            <ac:picMk id="6" creationId="{F70D5B5D-A1DA-4A82-B461-7F5BF34F29A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3T18:47:00.200" v="589" actId="1076"/>
        <pc:sldMkLst>
          <pc:docMk/>
          <pc:sldMk cId="952515442" sldId="272"/>
        </pc:sldMkLst>
        <pc:spChg chg="del">
          <ac:chgData name="Weifeng Xu" userId="e7aed605-a3dd-4d5a-a692-a87037af107b" providerId="ADAL" clId="{A8B111F6-206B-40B3-AA85-349AF58297C6}" dt="2021-05-03T18:44:51.861" v="576" actId="700"/>
          <ac:spMkLst>
            <pc:docMk/>
            <pc:sldMk cId="952515442" sldId="272"/>
            <ac:spMk id="2" creationId="{D92AF9FE-8DBD-4069-9AAF-F5D389E7EAA9}"/>
          </ac:spMkLst>
        </pc:spChg>
        <pc:picChg chg="add del mod">
          <ac:chgData name="Weifeng Xu" userId="e7aed605-a3dd-4d5a-a692-a87037af107b" providerId="ADAL" clId="{A8B111F6-206B-40B3-AA85-349AF58297C6}" dt="2021-05-03T18:46:36.921" v="587" actId="478"/>
          <ac:picMkLst>
            <pc:docMk/>
            <pc:sldMk cId="952515442" sldId="272"/>
            <ac:picMk id="4" creationId="{3B318C9A-2F32-444B-8698-6E9985DF22F8}"/>
          </ac:picMkLst>
        </pc:picChg>
        <pc:picChg chg="add mod">
          <ac:chgData name="Weifeng Xu" userId="e7aed605-a3dd-4d5a-a692-a87037af107b" providerId="ADAL" clId="{A8B111F6-206B-40B3-AA85-349AF58297C6}" dt="2021-05-03T18:45:33.113" v="580" actId="1076"/>
          <ac:picMkLst>
            <pc:docMk/>
            <pc:sldMk cId="952515442" sldId="272"/>
            <ac:picMk id="6" creationId="{91B7144C-AA9E-4C21-824C-AF05BEA3570F}"/>
          </ac:picMkLst>
        </pc:picChg>
        <pc:picChg chg="add del mod">
          <ac:chgData name="Weifeng Xu" userId="e7aed605-a3dd-4d5a-a692-a87037af107b" providerId="ADAL" clId="{A8B111F6-206B-40B3-AA85-349AF58297C6}" dt="2021-05-03T18:46:00.580" v="584" actId="22"/>
          <ac:picMkLst>
            <pc:docMk/>
            <pc:sldMk cId="952515442" sldId="272"/>
            <ac:picMk id="8" creationId="{5075B3D0-072A-46E3-B909-CC5376B83357}"/>
          </ac:picMkLst>
        </pc:picChg>
        <pc:picChg chg="add mod">
          <ac:chgData name="Weifeng Xu" userId="e7aed605-a3dd-4d5a-a692-a87037af107b" providerId="ADAL" clId="{A8B111F6-206B-40B3-AA85-349AF58297C6}" dt="2021-05-03T18:46:25.648" v="586" actId="1076"/>
          <ac:picMkLst>
            <pc:docMk/>
            <pc:sldMk cId="952515442" sldId="272"/>
            <ac:picMk id="10" creationId="{2F187F16-7E34-4AC0-A279-232FB35D4BA4}"/>
          </ac:picMkLst>
        </pc:picChg>
        <pc:picChg chg="add mod">
          <ac:chgData name="Weifeng Xu" userId="e7aed605-a3dd-4d5a-a692-a87037af107b" providerId="ADAL" clId="{A8B111F6-206B-40B3-AA85-349AF58297C6}" dt="2021-05-03T18:47:00.200" v="589" actId="1076"/>
          <ac:picMkLst>
            <pc:docMk/>
            <pc:sldMk cId="952515442" sldId="272"/>
            <ac:picMk id="12" creationId="{48631E59-E547-4EE8-BE1B-24A659BA971D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4T13:35:57.230" v="2178" actId="114"/>
        <pc:sldMkLst>
          <pc:docMk/>
          <pc:sldMk cId="560313868" sldId="273"/>
        </pc:sldMkLst>
        <pc:spChg chg="add mod">
          <ac:chgData name="Weifeng Xu" userId="e7aed605-a3dd-4d5a-a692-a87037af107b" providerId="ADAL" clId="{A8B111F6-206B-40B3-AA85-349AF58297C6}" dt="2021-05-04T13:29:45.841" v="2020" actId="14100"/>
          <ac:spMkLst>
            <pc:docMk/>
            <pc:sldMk cId="560313868" sldId="273"/>
            <ac:spMk id="6" creationId="{A781E0F8-BC68-482E-996B-0AE3CF00117E}"/>
          </ac:spMkLst>
        </pc:spChg>
        <pc:spChg chg="add mod">
          <ac:chgData name="Weifeng Xu" userId="e7aed605-a3dd-4d5a-a692-a87037af107b" providerId="ADAL" clId="{A8B111F6-206B-40B3-AA85-349AF58297C6}" dt="2021-05-04T13:30:23.571" v="2056" actId="313"/>
          <ac:spMkLst>
            <pc:docMk/>
            <pc:sldMk cId="560313868" sldId="273"/>
            <ac:spMk id="7" creationId="{AFCE8514-EF1F-4EF5-81EA-2956E7DD5D9C}"/>
          </ac:spMkLst>
        </pc:spChg>
        <pc:spChg chg="add mod">
          <ac:chgData name="Weifeng Xu" userId="e7aed605-a3dd-4d5a-a692-a87037af107b" providerId="ADAL" clId="{A8B111F6-206B-40B3-AA85-349AF58297C6}" dt="2021-05-04T13:35:57.230" v="2178" actId="114"/>
          <ac:spMkLst>
            <pc:docMk/>
            <pc:sldMk cId="560313868" sldId="273"/>
            <ac:spMk id="8" creationId="{F0432C04-FC15-4E85-9107-5C2FE2B0BB8C}"/>
          </ac:spMkLst>
        </pc:spChg>
        <pc:picChg chg="add mod">
          <ac:chgData name="Weifeng Xu" userId="e7aed605-a3dd-4d5a-a692-a87037af107b" providerId="ADAL" clId="{A8B111F6-206B-40B3-AA85-349AF58297C6}" dt="2021-05-04T13:29:40.820" v="2019" actId="1038"/>
          <ac:picMkLst>
            <pc:docMk/>
            <pc:sldMk cId="560313868" sldId="273"/>
            <ac:picMk id="3" creationId="{A0704F7F-6B94-4584-8C96-618A4B33E5C1}"/>
          </ac:picMkLst>
        </pc:picChg>
        <pc:picChg chg="add mod">
          <ac:chgData name="Weifeng Xu" userId="e7aed605-a3dd-4d5a-a692-a87037af107b" providerId="ADAL" clId="{A8B111F6-206B-40B3-AA85-349AF58297C6}" dt="2021-05-04T13:29:40.820" v="2019" actId="1038"/>
          <ac:picMkLst>
            <pc:docMk/>
            <pc:sldMk cId="560313868" sldId="273"/>
            <ac:picMk id="5" creationId="{4359B6BB-8519-413D-8536-EB2A7258301A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4T20:25:15.533" v="3137" actId="6549"/>
        <pc:sldMkLst>
          <pc:docMk/>
          <pc:sldMk cId="2053393554" sldId="274"/>
        </pc:sldMkLst>
        <pc:spChg chg="mod ord">
          <ac:chgData name="Weifeng Xu" userId="e7aed605-a3dd-4d5a-a692-a87037af107b" providerId="ADAL" clId="{A8B111F6-206B-40B3-AA85-349AF58297C6}" dt="2021-05-04T20:25:15.533" v="3137" actId="6549"/>
          <ac:spMkLst>
            <pc:docMk/>
            <pc:sldMk cId="2053393554" sldId="274"/>
            <ac:spMk id="2" creationId="{DBB13AC7-4836-4571-AB01-0873DBCAD6E1}"/>
          </ac:spMkLst>
        </pc:spChg>
        <pc:spChg chg="add del mod">
          <ac:chgData name="Weifeng Xu" userId="e7aed605-a3dd-4d5a-a692-a87037af107b" providerId="ADAL" clId="{A8B111F6-206B-40B3-AA85-349AF58297C6}" dt="2021-05-04T20:12:19.478" v="2942" actId="478"/>
          <ac:spMkLst>
            <pc:docMk/>
            <pc:sldMk cId="2053393554" sldId="274"/>
            <ac:spMk id="7" creationId="{069E0A28-D07D-47A9-823C-8197D86EC54C}"/>
          </ac:spMkLst>
        </pc:spChg>
        <pc:spChg chg="add mod ord">
          <ac:chgData name="Weifeng Xu" userId="e7aed605-a3dd-4d5a-a692-a87037af107b" providerId="ADAL" clId="{A8B111F6-206B-40B3-AA85-349AF58297C6}" dt="2021-05-04T20:18:04.120" v="3115" actId="20577"/>
          <ac:spMkLst>
            <pc:docMk/>
            <pc:sldMk cId="2053393554" sldId="274"/>
            <ac:spMk id="8" creationId="{8A5ECF40-46EF-4A9D-BEF8-FFC66CC32749}"/>
          </ac:spMkLst>
        </pc:spChg>
        <pc:picChg chg="add mod">
          <ac:chgData name="Weifeng Xu" userId="e7aed605-a3dd-4d5a-a692-a87037af107b" providerId="ADAL" clId="{A8B111F6-206B-40B3-AA85-349AF58297C6}" dt="2021-05-03T19:16:00.069" v="627" actId="1076"/>
          <ac:picMkLst>
            <pc:docMk/>
            <pc:sldMk cId="2053393554" sldId="274"/>
            <ac:picMk id="4" creationId="{87A845DD-15CB-4345-B2DC-C6A02AA8B44A}"/>
          </ac:picMkLst>
        </pc:picChg>
        <pc:cxnChg chg="add mod">
          <ac:chgData name="Weifeng Xu" userId="e7aed605-a3dd-4d5a-a692-a87037af107b" providerId="ADAL" clId="{A8B111F6-206B-40B3-AA85-349AF58297C6}" dt="2021-05-04T20:15:16.706" v="2978" actId="14100"/>
          <ac:cxnSpMkLst>
            <pc:docMk/>
            <pc:sldMk cId="2053393554" sldId="274"/>
            <ac:cxnSpMk id="6" creationId="{F9D94E92-18A5-48DB-A102-F6D761DA605C}"/>
          </ac:cxnSpMkLst>
        </pc:cxnChg>
      </pc:sldChg>
      <pc:sldChg chg="addSp modSp new mod modNotesTx">
        <pc:chgData name="Weifeng Xu" userId="e7aed605-a3dd-4d5a-a692-a87037af107b" providerId="ADAL" clId="{A8B111F6-206B-40B3-AA85-349AF58297C6}" dt="2021-05-04T20:26:54.549" v="3173" actId="20577"/>
        <pc:sldMkLst>
          <pc:docMk/>
          <pc:sldMk cId="3306599319" sldId="275"/>
        </pc:sldMkLst>
        <pc:spChg chg="mod">
          <ac:chgData name="Weifeng Xu" userId="e7aed605-a3dd-4d5a-a692-a87037af107b" providerId="ADAL" clId="{A8B111F6-206B-40B3-AA85-349AF58297C6}" dt="2021-05-04T01:07:52.132" v="1718" actId="20577"/>
          <ac:spMkLst>
            <pc:docMk/>
            <pc:sldMk cId="3306599319" sldId="275"/>
            <ac:spMk id="2" creationId="{94FB4F8B-24D6-42A1-B75B-1F50740D9B52}"/>
          </ac:spMkLst>
        </pc:spChg>
        <pc:spChg chg="add mod">
          <ac:chgData name="Weifeng Xu" userId="e7aed605-a3dd-4d5a-a692-a87037af107b" providerId="ADAL" clId="{A8B111F6-206B-40B3-AA85-349AF58297C6}" dt="2021-05-04T20:26:06.712" v="3155" actId="6549"/>
          <ac:spMkLst>
            <pc:docMk/>
            <pc:sldMk cId="3306599319" sldId="275"/>
            <ac:spMk id="5" creationId="{DD5B389C-5CD9-4083-BA41-8564D0164911}"/>
          </ac:spMkLst>
        </pc:spChg>
        <pc:spChg chg="add mod">
          <ac:chgData name="Weifeng Xu" userId="e7aed605-a3dd-4d5a-a692-a87037af107b" providerId="ADAL" clId="{A8B111F6-206B-40B3-AA85-349AF58297C6}" dt="2021-05-04T20:26:54.549" v="3173" actId="20577"/>
          <ac:spMkLst>
            <pc:docMk/>
            <pc:sldMk cId="3306599319" sldId="275"/>
            <ac:spMk id="8" creationId="{C4D6EB4D-E64A-46EE-8736-4D63A419F5A5}"/>
          </ac:spMkLst>
        </pc:spChg>
        <pc:spChg chg="add mod">
          <ac:chgData name="Weifeng Xu" userId="e7aed605-a3dd-4d5a-a692-a87037af107b" providerId="ADAL" clId="{A8B111F6-206B-40B3-AA85-349AF58297C6}" dt="2021-05-04T01:11:11.736" v="1824" actId="1035"/>
          <ac:spMkLst>
            <pc:docMk/>
            <pc:sldMk cId="3306599319" sldId="275"/>
            <ac:spMk id="9" creationId="{AFA0A89C-F1FA-4D95-B8FD-B86238512238}"/>
          </ac:spMkLst>
        </pc:spChg>
        <pc:picChg chg="add mod">
          <ac:chgData name="Weifeng Xu" userId="e7aed605-a3dd-4d5a-a692-a87037af107b" providerId="ADAL" clId="{A8B111F6-206B-40B3-AA85-349AF58297C6}" dt="2021-05-04T01:11:11.736" v="1824" actId="1035"/>
          <ac:picMkLst>
            <pc:docMk/>
            <pc:sldMk cId="3306599319" sldId="275"/>
            <ac:picMk id="4" creationId="{5498EDDB-369E-4302-8AAA-62AE82233BE3}"/>
          </ac:picMkLst>
        </pc:picChg>
        <pc:picChg chg="add mod">
          <ac:chgData name="Weifeng Xu" userId="e7aed605-a3dd-4d5a-a692-a87037af107b" providerId="ADAL" clId="{A8B111F6-206B-40B3-AA85-349AF58297C6}" dt="2021-05-04T01:11:11.736" v="1824" actId="1035"/>
          <ac:picMkLst>
            <pc:docMk/>
            <pc:sldMk cId="3306599319" sldId="275"/>
            <ac:picMk id="7" creationId="{626DE9A1-60C2-4965-80E4-2AB87BA7BDB5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4T01:14:48.924" v="1840" actId="20577"/>
        <pc:sldMkLst>
          <pc:docMk/>
          <pc:sldMk cId="3559853345" sldId="276"/>
        </pc:sldMkLst>
        <pc:spChg chg="mod">
          <ac:chgData name="Weifeng Xu" userId="e7aed605-a3dd-4d5a-a692-a87037af107b" providerId="ADAL" clId="{A8B111F6-206B-40B3-AA85-349AF58297C6}" dt="2021-05-04T01:14:48.924" v="1840" actId="20577"/>
          <ac:spMkLst>
            <pc:docMk/>
            <pc:sldMk cId="3559853345" sldId="276"/>
            <ac:spMk id="2" creationId="{AC99AE80-A259-4070-B7EC-0DCFA74C116C}"/>
          </ac:spMkLst>
        </pc:spChg>
        <pc:picChg chg="add mod">
          <ac:chgData name="Weifeng Xu" userId="e7aed605-a3dd-4d5a-a692-a87037af107b" providerId="ADAL" clId="{A8B111F6-206B-40B3-AA85-349AF58297C6}" dt="2021-05-03T19:55:42.693" v="917" actId="1076"/>
          <ac:picMkLst>
            <pc:docMk/>
            <pc:sldMk cId="3559853345" sldId="276"/>
            <ac:picMk id="4" creationId="{40D61AB8-3294-4977-84B5-5DB791E386DA}"/>
          </ac:picMkLst>
        </pc:picChg>
        <pc:cxnChg chg="add mod">
          <ac:chgData name="Weifeng Xu" userId="e7aed605-a3dd-4d5a-a692-a87037af107b" providerId="ADAL" clId="{A8B111F6-206B-40B3-AA85-349AF58297C6}" dt="2021-05-03T19:56:16.372" v="921" actId="13822"/>
          <ac:cxnSpMkLst>
            <pc:docMk/>
            <pc:sldMk cId="3559853345" sldId="276"/>
            <ac:cxnSpMk id="5" creationId="{308335BD-2B94-4E68-BEDB-7C5B2CD5E178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3T19:59:09.705" v="926" actId="1076"/>
        <pc:sldMkLst>
          <pc:docMk/>
          <pc:sldMk cId="1024910643" sldId="277"/>
        </pc:sldMkLst>
        <pc:spChg chg="del">
          <ac:chgData name="Weifeng Xu" userId="e7aed605-a3dd-4d5a-a692-a87037af107b" providerId="ADAL" clId="{A8B111F6-206B-40B3-AA85-349AF58297C6}" dt="2021-05-03T19:56:56.391" v="923" actId="700"/>
          <ac:spMkLst>
            <pc:docMk/>
            <pc:sldMk cId="1024910643" sldId="277"/>
            <ac:spMk id="2" creationId="{F74B504C-90F8-48C8-BF7C-86EE5AFEA266}"/>
          </ac:spMkLst>
        </pc:spChg>
        <pc:picChg chg="add mod">
          <ac:chgData name="Weifeng Xu" userId="e7aed605-a3dd-4d5a-a692-a87037af107b" providerId="ADAL" clId="{A8B111F6-206B-40B3-AA85-349AF58297C6}" dt="2021-05-03T19:56:58.654" v="924" actId="1076"/>
          <ac:picMkLst>
            <pc:docMk/>
            <pc:sldMk cId="1024910643" sldId="277"/>
            <ac:picMk id="4" creationId="{711EADD8-A87E-42C2-8091-11B621C1E8CF}"/>
          </ac:picMkLst>
        </pc:picChg>
        <pc:picChg chg="add mod">
          <ac:chgData name="Weifeng Xu" userId="e7aed605-a3dd-4d5a-a692-a87037af107b" providerId="ADAL" clId="{A8B111F6-206B-40B3-AA85-349AF58297C6}" dt="2021-05-03T19:59:09.705" v="926" actId="1076"/>
          <ac:picMkLst>
            <pc:docMk/>
            <pc:sldMk cId="1024910643" sldId="277"/>
            <ac:picMk id="6" creationId="{35E9FD17-8ACE-4A78-B253-48E7E519C97F}"/>
          </ac:picMkLst>
        </pc:picChg>
      </pc:sldChg>
      <pc:sldChg chg="addSp modSp new mod modNotesTx">
        <pc:chgData name="Weifeng Xu" userId="e7aed605-a3dd-4d5a-a692-a87037af107b" providerId="ADAL" clId="{A8B111F6-206B-40B3-AA85-349AF58297C6}" dt="2021-05-05T01:39:02.572" v="4179" actId="14100"/>
        <pc:sldMkLst>
          <pc:docMk/>
          <pc:sldMk cId="4125541705" sldId="278"/>
        </pc:sldMkLst>
        <pc:spChg chg="add mod">
          <ac:chgData name="Weifeng Xu" userId="e7aed605-a3dd-4d5a-a692-a87037af107b" providerId="ADAL" clId="{A8B111F6-206B-40B3-AA85-349AF58297C6}" dt="2021-05-03T21:32:53.494" v="1262" actId="1038"/>
          <ac:spMkLst>
            <pc:docMk/>
            <pc:sldMk cId="4125541705" sldId="278"/>
            <ac:spMk id="6" creationId="{B6A877E0-598B-4B15-BB23-FA30AFE9D9F8}"/>
          </ac:spMkLst>
        </pc:spChg>
        <pc:spChg chg="add mod">
          <ac:chgData name="Weifeng Xu" userId="e7aed605-a3dd-4d5a-a692-a87037af107b" providerId="ADAL" clId="{A8B111F6-206B-40B3-AA85-349AF58297C6}" dt="2021-05-03T21:33:35.644" v="1278" actId="1076"/>
          <ac:spMkLst>
            <pc:docMk/>
            <pc:sldMk cId="4125541705" sldId="278"/>
            <ac:spMk id="8" creationId="{BB061DF2-7CC1-4ED3-B45F-2990FBA78888}"/>
          </ac:spMkLst>
        </pc:spChg>
        <pc:spChg chg="add mod">
          <ac:chgData name="Weifeng Xu" userId="e7aed605-a3dd-4d5a-a692-a87037af107b" providerId="ADAL" clId="{A8B111F6-206B-40B3-AA85-349AF58297C6}" dt="2021-05-05T01:38:46.733" v="4175" actId="108"/>
          <ac:spMkLst>
            <pc:docMk/>
            <pc:sldMk cId="4125541705" sldId="278"/>
            <ac:spMk id="10" creationId="{3230772E-9ACB-4EE2-ACB2-DF63B1E21F10}"/>
          </ac:spMkLst>
        </pc:spChg>
        <pc:picChg chg="add mod">
          <ac:chgData name="Weifeng Xu" userId="e7aed605-a3dd-4d5a-a692-a87037af107b" providerId="ADAL" clId="{A8B111F6-206B-40B3-AA85-349AF58297C6}" dt="2021-05-05T01:36:38.872" v="4145" actId="1076"/>
          <ac:picMkLst>
            <pc:docMk/>
            <pc:sldMk cId="4125541705" sldId="278"/>
            <ac:picMk id="3" creationId="{194CE63E-00D0-40CF-BD0B-68736682AF38}"/>
          </ac:picMkLst>
        </pc:picChg>
        <pc:picChg chg="add mod modCrop">
          <ac:chgData name="Weifeng Xu" userId="e7aed605-a3dd-4d5a-a692-a87037af107b" providerId="ADAL" clId="{A8B111F6-206B-40B3-AA85-349AF58297C6}" dt="2021-05-03T21:32:53.494" v="1262" actId="1038"/>
          <ac:picMkLst>
            <pc:docMk/>
            <pc:sldMk cId="4125541705" sldId="278"/>
            <ac:picMk id="5" creationId="{41C763D2-A78A-4932-A584-3290FF65317B}"/>
          </ac:picMkLst>
        </pc:picChg>
        <pc:cxnChg chg="add mod">
          <ac:chgData name="Weifeng Xu" userId="e7aed605-a3dd-4d5a-a692-a87037af107b" providerId="ADAL" clId="{A8B111F6-206B-40B3-AA85-349AF58297C6}" dt="2021-05-05T01:39:02.572" v="4179" actId="14100"/>
          <ac:cxnSpMkLst>
            <pc:docMk/>
            <pc:sldMk cId="4125541705" sldId="278"/>
            <ac:cxnSpMk id="12" creationId="{5C774902-4070-4250-A06D-E6812F1325D7}"/>
          </ac:cxnSpMkLst>
        </pc:cxnChg>
        <pc:cxnChg chg="add mod">
          <ac:chgData name="Weifeng Xu" userId="e7aed605-a3dd-4d5a-a692-a87037af107b" providerId="ADAL" clId="{A8B111F6-206B-40B3-AA85-349AF58297C6}" dt="2021-05-05T01:38:54.228" v="4177" actId="14100"/>
          <ac:cxnSpMkLst>
            <pc:docMk/>
            <pc:sldMk cId="4125541705" sldId="278"/>
            <ac:cxnSpMk id="13" creationId="{8586B0B5-40B2-4B3D-B807-6B8894C9E61B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4T01:16:42.964" v="1857" actId="1076"/>
        <pc:sldMkLst>
          <pc:docMk/>
          <pc:sldMk cId="136894576" sldId="279"/>
        </pc:sldMkLst>
        <pc:spChg chg="add del mod ord">
          <ac:chgData name="Weifeng Xu" userId="e7aed605-a3dd-4d5a-a692-a87037af107b" providerId="ADAL" clId="{A8B111F6-206B-40B3-AA85-349AF58297C6}" dt="2021-05-04T01:16:37.274" v="1855" actId="700"/>
          <ac:spMkLst>
            <pc:docMk/>
            <pc:sldMk cId="136894576" sldId="279"/>
            <ac:spMk id="4" creationId="{178A37C4-DC52-4B77-A4BA-19E6B5AD5216}"/>
          </ac:spMkLst>
        </pc:spChg>
        <pc:spChg chg="add mod">
          <ac:chgData name="Weifeng Xu" userId="e7aed605-a3dd-4d5a-a692-a87037af107b" providerId="ADAL" clId="{A8B111F6-206B-40B3-AA85-349AF58297C6}" dt="2021-05-04T01:16:42.964" v="1857" actId="1076"/>
          <ac:spMkLst>
            <pc:docMk/>
            <pc:sldMk cId="136894576" sldId="279"/>
            <ac:spMk id="5" creationId="{31BB48B1-3A16-4841-AB52-BBA6C4226257}"/>
          </ac:spMkLst>
        </pc:spChg>
        <pc:picChg chg="add mod">
          <ac:chgData name="Weifeng Xu" userId="e7aed605-a3dd-4d5a-a692-a87037af107b" providerId="ADAL" clId="{A8B111F6-206B-40B3-AA85-349AF58297C6}" dt="2021-05-04T01:16:40.050" v="1856" actId="1076"/>
          <ac:picMkLst>
            <pc:docMk/>
            <pc:sldMk cId="136894576" sldId="279"/>
            <ac:picMk id="3" creationId="{E28B2884-C06A-45CB-AA39-1BFF9DAD5967}"/>
          </ac:picMkLst>
        </pc:picChg>
      </pc:sldChg>
      <pc:sldChg chg="addSp delSp modSp new mod ord">
        <pc:chgData name="Weifeng Xu" userId="e7aed605-a3dd-4d5a-a692-a87037af107b" providerId="ADAL" clId="{A8B111F6-206B-40B3-AA85-349AF58297C6}" dt="2021-05-04T00:40:47.459" v="1629"/>
        <pc:sldMkLst>
          <pc:docMk/>
          <pc:sldMk cId="273632719" sldId="280"/>
        </pc:sldMkLst>
        <pc:spChg chg="mod">
          <ac:chgData name="Weifeng Xu" userId="e7aed605-a3dd-4d5a-a692-a87037af107b" providerId="ADAL" clId="{A8B111F6-206B-40B3-AA85-349AF58297C6}" dt="2021-05-03T20:20:04.332" v="1061" actId="20577"/>
          <ac:spMkLst>
            <pc:docMk/>
            <pc:sldMk cId="273632719" sldId="280"/>
            <ac:spMk id="2" creationId="{15CFAED9-11F2-43BE-9049-C3F49624F88F}"/>
          </ac:spMkLst>
        </pc:spChg>
        <pc:spChg chg="add mod">
          <ac:chgData name="Weifeng Xu" userId="e7aed605-a3dd-4d5a-a692-a87037af107b" providerId="ADAL" clId="{A8B111F6-206B-40B3-AA85-349AF58297C6}" dt="2021-05-03T21:03:47.720" v="1182" actId="207"/>
          <ac:spMkLst>
            <pc:docMk/>
            <pc:sldMk cId="273632719" sldId="280"/>
            <ac:spMk id="4" creationId="{6E4D8CB5-8457-48EA-96CB-93F939669F7C}"/>
          </ac:spMkLst>
        </pc:spChg>
        <pc:spChg chg="add mod">
          <ac:chgData name="Weifeng Xu" userId="e7aed605-a3dd-4d5a-a692-a87037af107b" providerId="ADAL" clId="{A8B111F6-206B-40B3-AA85-349AF58297C6}" dt="2021-05-03T20:37:19.982" v="1134"/>
          <ac:spMkLst>
            <pc:docMk/>
            <pc:sldMk cId="273632719" sldId="280"/>
            <ac:spMk id="7" creationId="{B4E6A7F4-292E-46CF-BDE8-E7A99131B194}"/>
          </ac:spMkLst>
        </pc:spChg>
        <pc:spChg chg="add mod">
          <ac:chgData name="Weifeng Xu" userId="e7aed605-a3dd-4d5a-a692-a87037af107b" providerId="ADAL" clId="{A8B111F6-206B-40B3-AA85-349AF58297C6}" dt="2021-05-03T23:40:34.585" v="1315" actId="20577"/>
          <ac:spMkLst>
            <pc:docMk/>
            <pc:sldMk cId="273632719" sldId="280"/>
            <ac:spMk id="12" creationId="{56E6B976-664A-423D-B287-23473CCCCF06}"/>
          </ac:spMkLst>
        </pc:spChg>
        <pc:picChg chg="add del mod">
          <ac:chgData name="Weifeng Xu" userId="e7aed605-a3dd-4d5a-a692-a87037af107b" providerId="ADAL" clId="{A8B111F6-206B-40B3-AA85-349AF58297C6}" dt="2021-05-03T20:30:08.336" v="1111" actId="478"/>
          <ac:picMkLst>
            <pc:docMk/>
            <pc:sldMk cId="273632719" sldId="280"/>
            <ac:picMk id="3" creationId="{9694ADBD-A32B-4834-B029-1007C08789D9}"/>
          </ac:picMkLst>
        </pc:picChg>
        <pc:picChg chg="add mod ord">
          <ac:chgData name="Weifeng Xu" userId="e7aed605-a3dd-4d5a-a692-a87037af107b" providerId="ADAL" clId="{A8B111F6-206B-40B3-AA85-349AF58297C6}" dt="2021-05-03T20:30:19.013" v="1115" actId="167"/>
          <ac:picMkLst>
            <pc:docMk/>
            <pc:sldMk cId="273632719" sldId="280"/>
            <ac:picMk id="5" creationId="{E5B96282-2A9A-49FA-B66D-525CF6F49437}"/>
          </ac:picMkLst>
        </pc:picChg>
        <pc:picChg chg="add mod ord">
          <ac:chgData name="Weifeng Xu" userId="e7aed605-a3dd-4d5a-a692-a87037af107b" providerId="ADAL" clId="{A8B111F6-206B-40B3-AA85-349AF58297C6}" dt="2021-05-03T20:30:19.013" v="1115" actId="167"/>
          <ac:picMkLst>
            <pc:docMk/>
            <pc:sldMk cId="273632719" sldId="280"/>
            <ac:picMk id="6" creationId="{56BFD763-3EED-4312-967A-29E6833878FA}"/>
          </ac:picMkLst>
        </pc:picChg>
        <pc:cxnChg chg="add">
          <ac:chgData name="Weifeng Xu" userId="e7aed605-a3dd-4d5a-a692-a87037af107b" providerId="ADAL" clId="{A8B111F6-206B-40B3-AA85-349AF58297C6}" dt="2021-05-03T21:30:53.513" v="1183" actId="11529"/>
          <ac:cxnSpMkLst>
            <pc:docMk/>
            <pc:sldMk cId="273632719" sldId="280"/>
            <ac:cxnSpMk id="9" creationId="{9CAB2EA8-5C64-4831-859A-5B8A10211F8B}"/>
          </ac:cxnSpMkLst>
        </pc:cxnChg>
        <pc:cxnChg chg="add">
          <ac:chgData name="Weifeng Xu" userId="e7aed605-a3dd-4d5a-a692-a87037af107b" providerId="ADAL" clId="{A8B111F6-206B-40B3-AA85-349AF58297C6}" dt="2021-05-03T21:30:59.145" v="1184" actId="11529"/>
          <ac:cxnSpMkLst>
            <pc:docMk/>
            <pc:sldMk cId="273632719" sldId="280"/>
            <ac:cxnSpMk id="11" creationId="{28CA145A-38C6-4FAA-8F60-46C7366F032B}"/>
          </ac:cxnSpMkLst>
        </pc:cxnChg>
      </pc:sldChg>
      <pc:sldChg chg="addSp delSp modSp new mod ord modClrScheme chgLayout">
        <pc:chgData name="Weifeng Xu" userId="e7aed605-a3dd-4d5a-a692-a87037af107b" providerId="ADAL" clId="{A8B111F6-206B-40B3-AA85-349AF58297C6}" dt="2021-05-04T00:40:47.459" v="1629"/>
        <pc:sldMkLst>
          <pc:docMk/>
          <pc:sldMk cId="3924877343" sldId="281"/>
        </pc:sldMkLst>
        <pc:spChg chg="del">
          <ac:chgData name="Weifeng Xu" userId="e7aed605-a3dd-4d5a-a692-a87037af107b" providerId="ADAL" clId="{A8B111F6-206B-40B3-AA85-349AF58297C6}" dt="2021-05-03T21:35:12.795" v="1284" actId="700"/>
          <ac:spMkLst>
            <pc:docMk/>
            <pc:sldMk cId="3924877343" sldId="281"/>
            <ac:spMk id="2" creationId="{57DDF919-FF06-4E88-9653-387FBBAE3E46}"/>
          </ac:spMkLst>
        </pc:spChg>
        <pc:picChg chg="add mod">
          <ac:chgData name="Weifeng Xu" userId="e7aed605-a3dd-4d5a-a692-a87037af107b" providerId="ADAL" clId="{A8B111F6-206B-40B3-AA85-349AF58297C6}" dt="2021-05-03T21:36:28.873" v="1290" actId="1076"/>
          <ac:picMkLst>
            <pc:docMk/>
            <pc:sldMk cId="3924877343" sldId="281"/>
            <ac:picMk id="4" creationId="{04568B89-54B0-44C7-83AF-5E62BAAD35A2}"/>
          </ac:picMkLst>
        </pc:picChg>
      </pc:sldChg>
      <pc:sldChg chg="addSp modSp new mod ord">
        <pc:chgData name="Weifeng Xu" userId="e7aed605-a3dd-4d5a-a692-a87037af107b" providerId="ADAL" clId="{A8B111F6-206B-40B3-AA85-349AF58297C6}" dt="2021-05-04T00:40:47.459" v="1629"/>
        <pc:sldMkLst>
          <pc:docMk/>
          <pc:sldMk cId="3902481192" sldId="282"/>
        </pc:sldMkLst>
        <pc:spChg chg="add mod">
          <ac:chgData name="Weifeng Xu" userId="e7aed605-a3dd-4d5a-a692-a87037af107b" providerId="ADAL" clId="{A8B111F6-206B-40B3-AA85-349AF58297C6}" dt="2021-05-03T23:46:55.699" v="1395" actId="1076"/>
          <ac:spMkLst>
            <pc:docMk/>
            <pc:sldMk cId="3902481192" sldId="282"/>
            <ac:spMk id="4" creationId="{F3BD4A6A-8B6F-42A4-BE3D-1D711021066F}"/>
          </ac:spMkLst>
        </pc:spChg>
        <pc:picChg chg="add">
          <ac:chgData name="Weifeng Xu" userId="e7aed605-a3dd-4d5a-a692-a87037af107b" providerId="ADAL" clId="{A8B111F6-206B-40B3-AA85-349AF58297C6}" dt="2021-05-03T21:37:10.635" v="1292" actId="22"/>
          <ac:picMkLst>
            <pc:docMk/>
            <pc:sldMk cId="3902481192" sldId="282"/>
            <ac:picMk id="3" creationId="{CDA67724-B77A-4FF5-9798-9B0D21032E0D}"/>
          </ac:picMkLst>
        </pc:picChg>
      </pc:sldChg>
      <pc:sldChg chg="addSp modSp new mod modClrScheme chgLayout">
        <pc:chgData name="Weifeng Xu" userId="e7aed605-a3dd-4d5a-a692-a87037af107b" providerId="ADAL" clId="{A8B111F6-206B-40B3-AA85-349AF58297C6}" dt="2021-05-04T20:46:46.590" v="3436" actId="20577"/>
        <pc:sldMkLst>
          <pc:docMk/>
          <pc:sldMk cId="1026319694" sldId="283"/>
        </pc:sldMkLst>
        <pc:spChg chg="add mod ord">
          <ac:chgData name="Weifeng Xu" userId="e7aed605-a3dd-4d5a-a692-a87037af107b" providerId="ADAL" clId="{A8B111F6-206B-40B3-AA85-349AF58297C6}" dt="2021-05-04T20:38:20.095" v="3292" actId="700"/>
          <ac:spMkLst>
            <pc:docMk/>
            <pc:sldMk cId="1026319694" sldId="283"/>
            <ac:spMk id="2" creationId="{B6BD22F1-4225-49DD-B979-46B5BD8962C2}"/>
          </ac:spMkLst>
        </pc:spChg>
        <pc:spChg chg="add mod ord">
          <ac:chgData name="Weifeng Xu" userId="e7aed605-a3dd-4d5a-a692-a87037af107b" providerId="ADAL" clId="{A8B111F6-206B-40B3-AA85-349AF58297C6}" dt="2021-05-04T20:46:46.590" v="3436" actId="20577"/>
          <ac:spMkLst>
            <pc:docMk/>
            <pc:sldMk cId="1026319694" sldId="283"/>
            <ac:spMk id="5" creationId="{D76DA074-DB49-4F48-BC30-A03BF53FA453}"/>
          </ac:spMkLst>
        </pc:spChg>
        <pc:picChg chg="add mod">
          <ac:chgData name="Weifeng Xu" userId="e7aed605-a3dd-4d5a-a692-a87037af107b" providerId="ADAL" clId="{A8B111F6-206B-40B3-AA85-349AF58297C6}" dt="2021-05-03T23:59:49.064" v="1435"/>
          <ac:picMkLst>
            <pc:docMk/>
            <pc:sldMk cId="1026319694" sldId="283"/>
            <ac:picMk id="3" creationId="{EC045ED5-5269-4CA1-93B9-5DF01B3D2F5D}"/>
          </ac:picMkLst>
        </pc:picChg>
        <pc:cxnChg chg="add mod">
          <ac:chgData name="Weifeng Xu" userId="e7aed605-a3dd-4d5a-a692-a87037af107b" providerId="ADAL" clId="{A8B111F6-206B-40B3-AA85-349AF58297C6}" dt="2021-05-04T20:45:57.418" v="3433" actId="14100"/>
          <ac:cxnSpMkLst>
            <pc:docMk/>
            <pc:sldMk cId="1026319694" sldId="283"/>
            <ac:cxnSpMk id="4" creationId="{D003B354-9CBC-4852-B71C-17F515FF89C1}"/>
          </ac:cxnSpMkLst>
        </pc:cxnChg>
      </pc:sldChg>
      <pc:sldChg chg="addSp modSp new mod modClrScheme chgLayout">
        <pc:chgData name="Weifeng Xu" userId="e7aed605-a3dd-4d5a-a692-a87037af107b" providerId="ADAL" clId="{A8B111F6-206B-40B3-AA85-349AF58297C6}" dt="2021-05-04T01:15:36.034" v="1849" actId="20577"/>
        <pc:sldMkLst>
          <pc:docMk/>
          <pc:sldMk cId="2414874126" sldId="284"/>
        </pc:sldMkLst>
        <pc:spChg chg="mod ord">
          <ac:chgData name="Weifeng Xu" userId="e7aed605-a3dd-4d5a-a692-a87037af107b" providerId="ADAL" clId="{A8B111F6-206B-40B3-AA85-349AF58297C6}" dt="2021-05-04T01:15:26.691" v="1842" actId="20577"/>
          <ac:spMkLst>
            <pc:docMk/>
            <pc:sldMk cId="2414874126" sldId="284"/>
            <ac:spMk id="2" creationId="{D944B8B3-2B47-416F-8D8C-2BAF218FC511}"/>
          </ac:spMkLst>
        </pc:spChg>
        <pc:spChg chg="add mod ord">
          <ac:chgData name="Weifeng Xu" userId="e7aed605-a3dd-4d5a-a692-a87037af107b" providerId="ADAL" clId="{A8B111F6-206B-40B3-AA85-349AF58297C6}" dt="2021-05-04T01:15:36.034" v="1849" actId="20577"/>
          <ac:spMkLst>
            <pc:docMk/>
            <pc:sldMk cId="2414874126" sldId="284"/>
            <ac:spMk id="3" creationId="{10FE9B78-5EE1-40FB-9882-8A91A9804D08}"/>
          </ac:spMkLst>
        </pc:spChg>
        <pc:picChg chg="add mod">
          <ac:chgData name="Weifeng Xu" userId="e7aed605-a3dd-4d5a-a692-a87037af107b" providerId="ADAL" clId="{A8B111F6-206B-40B3-AA85-349AF58297C6}" dt="2021-05-04T00:42:09.323" v="1639" actId="1076"/>
          <ac:picMkLst>
            <pc:docMk/>
            <pc:sldMk cId="2414874126" sldId="284"/>
            <ac:picMk id="5" creationId="{CD207619-BED3-4175-91D5-9B1D4B9CBDBE}"/>
          </ac:picMkLst>
        </pc:picChg>
      </pc:sldChg>
      <pc:sldChg chg="addSp delSp modSp new mod setBg modClrScheme chgLayout">
        <pc:chgData name="Weifeng Xu" userId="e7aed605-a3dd-4d5a-a692-a87037af107b" providerId="ADAL" clId="{A8B111F6-206B-40B3-AA85-349AF58297C6}" dt="2021-05-04T13:18:55.549" v="1962" actId="14100"/>
        <pc:sldMkLst>
          <pc:docMk/>
          <pc:sldMk cId="4022648451" sldId="285"/>
        </pc:sldMkLst>
        <pc:spChg chg="del">
          <ac:chgData name="Weifeng Xu" userId="e7aed605-a3dd-4d5a-a692-a87037af107b" providerId="ADAL" clId="{A8B111F6-206B-40B3-AA85-349AF58297C6}" dt="2021-05-04T00:19:19.029" v="1509" actId="700"/>
          <ac:spMkLst>
            <pc:docMk/>
            <pc:sldMk cId="4022648451" sldId="285"/>
            <ac:spMk id="2" creationId="{5493F1B9-8753-4075-87F7-C6E119FE6A8B}"/>
          </ac:spMkLst>
        </pc:spChg>
        <pc:spChg chg="add mod">
          <ac:chgData name="Weifeng Xu" userId="e7aed605-a3dd-4d5a-a692-a87037af107b" providerId="ADAL" clId="{A8B111F6-206B-40B3-AA85-349AF58297C6}" dt="2021-05-04T13:18:26.691" v="1957" actId="1076"/>
          <ac:spMkLst>
            <pc:docMk/>
            <pc:sldMk cId="4022648451" sldId="285"/>
            <ac:spMk id="7" creationId="{D822F1B9-6FF6-4243-8958-E5AA98C54FF4}"/>
          </ac:spMkLst>
        </pc:spChg>
        <pc:spChg chg="add del">
          <ac:chgData name="Weifeng Xu" userId="e7aed605-a3dd-4d5a-a692-a87037af107b" providerId="ADAL" clId="{A8B111F6-206B-40B3-AA85-349AF58297C6}" dt="2021-05-04T00:24:26.095" v="1519" actId="26606"/>
          <ac:spMkLst>
            <pc:docMk/>
            <pc:sldMk cId="4022648451" sldId="285"/>
            <ac:spMk id="11" creationId="{42A4FC2C-047E-45A5-965D-8E1E3BF09BC6}"/>
          </ac:spMkLst>
        </pc:spChg>
        <pc:picChg chg="add del">
          <ac:chgData name="Weifeng Xu" userId="e7aed605-a3dd-4d5a-a692-a87037af107b" providerId="ADAL" clId="{A8B111F6-206B-40B3-AA85-349AF58297C6}" dt="2021-05-04T00:21:06.009" v="1511" actId="478"/>
          <ac:picMkLst>
            <pc:docMk/>
            <pc:sldMk cId="4022648451" sldId="285"/>
            <ac:picMk id="4" creationId="{398D7224-3F15-4DB9-9915-94FAC385114B}"/>
          </ac:picMkLst>
        </pc:picChg>
        <pc:picChg chg="add mod">
          <ac:chgData name="Weifeng Xu" userId="e7aed605-a3dd-4d5a-a692-a87037af107b" providerId="ADAL" clId="{A8B111F6-206B-40B3-AA85-349AF58297C6}" dt="2021-05-04T13:18:39.673" v="1958" actId="1076"/>
          <ac:picMkLst>
            <pc:docMk/>
            <pc:sldMk cId="4022648451" sldId="285"/>
            <ac:picMk id="6" creationId="{73AD9809-6D2C-4BBE-B894-6BA59A7C16A6}"/>
          </ac:picMkLst>
        </pc:picChg>
        <pc:cxnChg chg="add mod">
          <ac:chgData name="Weifeng Xu" userId="e7aed605-a3dd-4d5a-a692-a87037af107b" providerId="ADAL" clId="{A8B111F6-206B-40B3-AA85-349AF58297C6}" dt="2021-05-04T13:18:43.219" v="1959" actId="14100"/>
          <ac:cxnSpMkLst>
            <pc:docMk/>
            <pc:sldMk cId="4022648451" sldId="285"/>
            <ac:cxnSpMk id="9" creationId="{2FB2E502-9D67-4EE3-BA15-D55E2D9F62C6}"/>
          </ac:cxnSpMkLst>
        </pc:cxnChg>
        <pc:cxnChg chg="add mod">
          <ac:chgData name="Weifeng Xu" userId="e7aed605-a3dd-4d5a-a692-a87037af107b" providerId="ADAL" clId="{A8B111F6-206B-40B3-AA85-349AF58297C6}" dt="2021-05-04T13:18:55.549" v="1962" actId="14100"/>
          <ac:cxnSpMkLst>
            <pc:docMk/>
            <pc:sldMk cId="4022648451" sldId="285"/>
            <ac:cxnSpMk id="12" creationId="{5AA200BE-1948-4B51-B5D3-230AD96F6A2A}"/>
          </ac:cxnSpMkLst>
        </pc:cxnChg>
      </pc:sldChg>
      <pc:sldChg chg="addSp modSp new mod">
        <pc:chgData name="Weifeng Xu" userId="e7aed605-a3dd-4d5a-a692-a87037af107b" providerId="ADAL" clId="{A8B111F6-206B-40B3-AA85-349AF58297C6}" dt="2021-05-04T00:24:34.421" v="1524" actId="1076"/>
        <pc:sldMkLst>
          <pc:docMk/>
          <pc:sldMk cId="4209825145" sldId="286"/>
        </pc:sldMkLst>
        <pc:picChg chg="add mod">
          <ac:chgData name="Weifeng Xu" userId="e7aed605-a3dd-4d5a-a692-a87037af107b" providerId="ADAL" clId="{A8B111F6-206B-40B3-AA85-349AF58297C6}" dt="2021-05-04T00:24:34.421" v="1524" actId="1076"/>
          <ac:picMkLst>
            <pc:docMk/>
            <pc:sldMk cId="4209825145" sldId="286"/>
            <ac:picMk id="3" creationId="{F234990B-32C5-4D90-ACAE-47740F0E5AF3}"/>
          </ac:picMkLst>
        </pc:picChg>
      </pc:sldChg>
      <pc:sldChg chg="addSp modSp new mod">
        <pc:chgData name="Weifeng Xu" userId="e7aed605-a3dd-4d5a-a692-a87037af107b" providerId="ADAL" clId="{A8B111F6-206B-40B3-AA85-349AF58297C6}" dt="2021-05-04T00:28:00.231" v="1532" actId="1076"/>
        <pc:sldMkLst>
          <pc:docMk/>
          <pc:sldMk cId="1726106147" sldId="287"/>
        </pc:sldMkLst>
        <pc:picChg chg="add mod">
          <ac:chgData name="Weifeng Xu" userId="e7aed605-a3dd-4d5a-a692-a87037af107b" providerId="ADAL" clId="{A8B111F6-206B-40B3-AA85-349AF58297C6}" dt="2021-05-04T00:28:00.231" v="1532" actId="1076"/>
          <ac:picMkLst>
            <pc:docMk/>
            <pc:sldMk cId="1726106147" sldId="287"/>
            <ac:picMk id="3" creationId="{74B3B609-8D87-4E33-8E54-C3DD7BACE2C9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4T15:33:44.338" v="2248" actId="1076"/>
        <pc:sldMkLst>
          <pc:docMk/>
          <pc:sldMk cId="3080438554" sldId="288"/>
        </pc:sldMkLst>
        <pc:picChg chg="add del">
          <ac:chgData name="Weifeng Xu" userId="e7aed605-a3dd-4d5a-a692-a87037af107b" providerId="ADAL" clId="{A8B111F6-206B-40B3-AA85-349AF58297C6}" dt="2021-05-04T15:33:39.628" v="2246" actId="478"/>
          <ac:picMkLst>
            <pc:docMk/>
            <pc:sldMk cId="3080438554" sldId="288"/>
            <ac:picMk id="3" creationId="{F1476E9A-1B9B-4BE5-94CB-25043B92E989}"/>
          </ac:picMkLst>
        </pc:picChg>
        <pc:picChg chg="add mod">
          <ac:chgData name="Weifeng Xu" userId="e7aed605-a3dd-4d5a-a692-a87037af107b" providerId="ADAL" clId="{A8B111F6-206B-40B3-AA85-349AF58297C6}" dt="2021-05-04T15:33:44.338" v="2248" actId="1076"/>
          <ac:picMkLst>
            <pc:docMk/>
            <pc:sldMk cId="3080438554" sldId="288"/>
            <ac:picMk id="5" creationId="{2DD19FFE-8116-4F68-8850-E1FF32DB2355}"/>
          </ac:picMkLst>
        </pc:picChg>
      </pc:sldChg>
      <pc:sldChg chg="addSp new mod">
        <pc:chgData name="Weifeng Xu" userId="e7aed605-a3dd-4d5a-a692-a87037af107b" providerId="ADAL" clId="{A8B111F6-206B-40B3-AA85-349AF58297C6}" dt="2021-05-04T00:32:21.961" v="1536" actId="22"/>
        <pc:sldMkLst>
          <pc:docMk/>
          <pc:sldMk cId="1857718215" sldId="289"/>
        </pc:sldMkLst>
        <pc:picChg chg="add">
          <ac:chgData name="Weifeng Xu" userId="e7aed605-a3dd-4d5a-a692-a87037af107b" providerId="ADAL" clId="{A8B111F6-206B-40B3-AA85-349AF58297C6}" dt="2021-05-04T00:32:21.961" v="1536" actId="22"/>
          <ac:picMkLst>
            <pc:docMk/>
            <pc:sldMk cId="1857718215" sldId="289"/>
            <ac:picMk id="3" creationId="{4314F8A4-E5B1-4C6C-86AA-AFDD721218A8}"/>
          </ac:picMkLst>
        </pc:picChg>
      </pc:sldChg>
      <pc:sldChg chg="addSp modSp new mod">
        <pc:chgData name="Weifeng Xu" userId="e7aed605-a3dd-4d5a-a692-a87037af107b" providerId="ADAL" clId="{A8B111F6-206B-40B3-AA85-349AF58297C6}" dt="2021-05-04T00:33:09.360" v="1540" actId="1076"/>
        <pc:sldMkLst>
          <pc:docMk/>
          <pc:sldMk cId="1522259894" sldId="290"/>
        </pc:sldMkLst>
        <pc:picChg chg="add mod">
          <ac:chgData name="Weifeng Xu" userId="e7aed605-a3dd-4d5a-a692-a87037af107b" providerId="ADAL" clId="{A8B111F6-206B-40B3-AA85-349AF58297C6}" dt="2021-05-04T00:33:09.360" v="1540" actId="1076"/>
          <ac:picMkLst>
            <pc:docMk/>
            <pc:sldMk cId="1522259894" sldId="290"/>
            <ac:picMk id="3" creationId="{D2B9311B-2BA9-4B7A-ABCF-CA572CBF7E4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4T20:33:12.324" v="3291" actId="403"/>
        <pc:sldMkLst>
          <pc:docMk/>
          <pc:sldMk cId="428629100" sldId="291"/>
        </pc:sldMkLst>
        <pc:spChg chg="del mod">
          <ac:chgData name="Weifeng Xu" userId="e7aed605-a3dd-4d5a-a692-a87037af107b" providerId="ADAL" clId="{A8B111F6-206B-40B3-AA85-349AF58297C6}" dt="2021-05-04T01:10:52.038" v="1815" actId="700"/>
          <ac:spMkLst>
            <pc:docMk/>
            <pc:sldMk cId="428629100" sldId="291"/>
            <ac:spMk id="2" creationId="{F2A467F9-2E68-4A01-8AFA-D392838B0729}"/>
          </ac:spMkLst>
        </pc:spChg>
        <pc:spChg chg="add mod">
          <ac:chgData name="Weifeng Xu" userId="e7aed605-a3dd-4d5a-a692-a87037af107b" providerId="ADAL" clId="{A8B111F6-206B-40B3-AA85-349AF58297C6}" dt="2021-05-04T20:33:12.324" v="3291" actId="403"/>
          <ac:spMkLst>
            <pc:docMk/>
            <pc:sldMk cId="428629100" sldId="291"/>
            <ac:spMk id="5" creationId="{82B31CB6-7755-4DB2-B08D-FF0BE9EE660D}"/>
          </ac:spMkLst>
        </pc:spChg>
        <pc:spChg chg="add mod">
          <ac:chgData name="Weifeng Xu" userId="e7aed605-a3dd-4d5a-a692-a87037af107b" providerId="ADAL" clId="{A8B111F6-206B-40B3-AA85-349AF58297C6}" dt="2021-05-04T20:28:17.439" v="3174"/>
          <ac:spMkLst>
            <pc:docMk/>
            <pc:sldMk cId="428629100" sldId="291"/>
            <ac:spMk id="6" creationId="{F7591202-C22B-4D49-8B05-05320C01ADC3}"/>
          </ac:spMkLst>
        </pc:spChg>
        <pc:picChg chg="add mod">
          <ac:chgData name="Weifeng Xu" userId="e7aed605-a3dd-4d5a-a692-a87037af107b" providerId="ADAL" clId="{A8B111F6-206B-40B3-AA85-349AF58297C6}" dt="2021-05-04T20:28:31.987" v="3177" actId="207"/>
          <ac:picMkLst>
            <pc:docMk/>
            <pc:sldMk cId="428629100" sldId="291"/>
            <ac:picMk id="4" creationId="{A3BE44BE-B360-4C15-BC93-49628DF24D85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4T13:58:23.267" v="2245" actId="313"/>
        <pc:sldMkLst>
          <pc:docMk/>
          <pc:sldMk cId="2733809689" sldId="292"/>
        </pc:sldMkLst>
        <pc:spChg chg="add mod">
          <ac:chgData name="Weifeng Xu" userId="e7aed605-a3dd-4d5a-a692-a87037af107b" providerId="ADAL" clId="{A8B111F6-206B-40B3-AA85-349AF58297C6}" dt="2021-05-04T13:58:23.267" v="2245" actId="313"/>
          <ac:spMkLst>
            <pc:docMk/>
            <pc:sldMk cId="2733809689" sldId="292"/>
            <ac:spMk id="10" creationId="{5F5CD4D2-A4BB-4E9D-B630-0DAC30CD6B95}"/>
          </ac:spMkLst>
        </pc:spChg>
        <pc:picChg chg="add mod">
          <ac:chgData name="Weifeng Xu" userId="e7aed605-a3dd-4d5a-a692-a87037af107b" providerId="ADAL" clId="{A8B111F6-206B-40B3-AA85-349AF58297C6}" dt="2021-05-04T13:53:57.789" v="2188" actId="1076"/>
          <ac:picMkLst>
            <pc:docMk/>
            <pc:sldMk cId="2733809689" sldId="292"/>
            <ac:picMk id="3" creationId="{0232E543-E2A4-46FB-B6DB-CB6165E0218B}"/>
          </ac:picMkLst>
        </pc:picChg>
        <pc:picChg chg="add del mod ord modCrop">
          <ac:chgData name="Weifeng Xu" userId="e7aed605-a3dd-4d5a-a692-a87037af107b" providerId="ADAL" clId="{A8B111F6-206B-40B3-AA85-349AF58297C6}" dt="2021-05-04T13:56:26.151" v="2192" actId="478"/>
          <ac:picMkLst>
            <pc:docMk/>
            <pc:sldMk cId="2733809689" sldId="292"/>
            <ac:picMk id="4" creationId="{465FBCA3-43F4-4AC0-ADB0-249F90748A79}"/>
          </ac:picMkLst>
        </pc:picChg>
        <pc:picChg chg="add mod ord">
          <ac:chgData name="Weifeng Xu" userId="e7aed605-a3dd-4d5a-a692-a87037af107b" providerId="ADAL" clId="{A8B111F6-206B-40B3-AA85-349AF58297C6}" dt="2021-05-04T13:57:38.587" v="2202" actId="1076"/>
          <ac:picMkLst>
            <pc:docMk/>
            <pc:sldMk cId="2733809689" sldId="292"/>
            <ac:picMk id="8" creationId="{8E1184E8-CCBC-485B-81C3-E5E9571122F6}"/>
          </ac:picMkLst>
        </pc:picChg>
        <pc:cxnChg chg="add del mod">
          <ac:chgData name="Weifeng Xu" userId="e7aed605-a3dd-4d5a-a692-a87037af107b" providerId="ADAL" clId="{A8B111F6-206B-40B3-AA85-349AF58297C6}" dt="2021-05-04T13:56:58.974" v="2200" actId="478"/>
          <ac:cxnSpMkLst>
            <pc:docMk/>
            <pc:sldMk cId="2733809689" sldId="292"/>
            <ac:cxnSpMk id="6" creationId="{93CD4F24-722B-4C52-8FA6-A54085AAA25D}"/>
          </ac:cxnSpMkLst>
        </pc:cxnChg>
      </pc:sldChg>
      <pc:sldChg chg="addSp modSp new mod">
        <pc:chgData name="Weifeng Xu" userId="e7aed605-a3dd-4d5a-a692-a87037af107b" providerId="ADAL" clId="{A8B111F6-206B-40B3-AA85-349AF58297C6}" dt="2021-05-04T20:09:13.333" v="2852" actId="108"/>
        <pc:sldMkLst>
          <pc:docMk/>
          <pc:sldMk cId="689838606" sldId="293"/>
        </pc:sldMkLst>
        <pc:spChg chg="add mod">
          <ac:chgData name="Weifeng Xu" userId="e7aed605-a3dd-4d5a-a692-a87037af107b" providerId="ADAL" clId="{A8B111F6-206B-40B3-AA85-349AF58297C6}" dt="2021-05-04T18:52:24.322" v="2339" actId="6549"/>
          <ac:spMkLst>
            <pc:docMk/>
            <pc:sldMk cId="689838606" sldId="293"/>
            <ac:spMk id="6" creationId="{B19EBF8B-88FE-481F-9F42-456709D0816C}"/>
          </ac:spMkLst>
        </pc:spChg>
        <pc:spChg chg="add mod">
          <ac:chgData name="Weifeng Xu" userId="e7aed605-a3dd-4d5a-a692-a87037af107b" providerId="ADAL" clId="{A8B111F6-206B-40B3-AA85-349AF58297C6}" dt="2021-05-04T20:09:13.333" v="2852" actId="108"/>
          <ac:spMkLst>
            <pc:docMk/>
            <pc:sldMk cId="689838606" sldId="293"/>
            <ac:spMk id="8" creationId="{D4481AD1-018F-4554-81E2-4F240A8C9FDD}"/>
          </ac:spMkLst>
        </pc:spChg>
        <pc:spChg chg="add mod">
          <ac:chgData name="Weifeng Xu" userId="e7aed605-a3dd-4d5a-a692-a87037af107b" providerId="ADAL" clId="{A8B111F6-206B-40B3-AA85-349AF58297C6}" dt="2021-05-04T18:51:59.075" v="2336" actId="1582"/>
          <ac:spMkLst>
            <pc:docMk/>
            <pc:sldMk cId="689838606" sldId="293"/>
            <ac:spMk id="10" creationId="{65A8E549-58AC-494F-BFB0-1F78468C6808}"/>
          </ac:spMkLst>
        </pc:spChg>
        <pc:spChg chg="add mod">
          <ac:chgData name="Weifeng Xu" userId="e7aed605-a3dd-4d5a-a692-a87037af107b" providerId="ADAL" clId="{A8B111F6-206B-40B3-AA85-349AF58297C6}" dt="2021-05-04T18:52:17.525" v="2338" actId="1076"/>
          <ac:spMkLst>
            <pc:docMk/>
            <pc:sldMk cId="689838606" sldId="293"/>
            <ac:spMk id="11" creationId="{7C50184E-2AC6-48DD-8313-60E84BFD4D3B}"/>
          </ac:spMkLst>
        </pc:spChg>
        <pc:picChg chg="add mod">
          <ac:chgData name="Weifeng Xu" userId="e7aed605-a3dd-4d5a-a692-a87037af107b" providerId="ADAL" clId="{A8B111F6-206B-40B3-AA85-349AF58297C6}" dt="2021-05-04T15:50:49.970" v="2254" actId="14100"/>
          <ac:picMkLst>
            <pc:docMk/>
            <pc:sldMk cId="689838606" sldId="293"/>
            <ac:picMk id="3" creationId="{5CC2055E-2253-4CDB-B716-8CF03933B5B8}"/>
          </ac:picMkLst>
        </pc:picChg>
        <pc:cxnChg chg="add mod">
          <ac:chgData name="Weifeng Xu" userId="e7aed605-a3dd-4d5a-a692-a87037af107b" providerId="ADAL" clId="{A8B111F6-206B-40B3-AA85-349AF58297C6}" dt="2021-05-04T18:48:44.723" v="2256" actId="13822"/>
          <ac:cxnSpMkLst>
            <pc:docMk/>
            <pc:sldMk cId="689838606" sldId="293"/>
            <ac:cxnSpMk id="5" creationId="{54FFFA8A-02A3-4DE7-BCD7-51C14E8EFBB6}"/>
          </ac:cxnSpMkLst>
        </pc:cxnChg>
        <pc:cxnChg chg="add mod">
          <ac:chgData name="Weifeng Xu" userId="e7aed605-a3dd-4d5a-a692-a87037af107b" providerId="ADAL" clId="{A8B111F6-206B-40B3-AA85-349AF58297C6}" dt="2021-05-04T18:49:56.866" v="2298" actId="14100"/>
          <ac:cxnSpMkLst>
            <pc:docMk/>
            <pc:sldMk cId="689838606" sldId="293"/>
            <ac:cxnSpMk id="7" creationId="{FE965728-DFCC-41AD-B8F1-0954DB7FCD65}"/>
          </ac:cxnSpMkLst>
        </pc:cxnChg>
      </pc:sldChg>
      <pc:sldChg chg="addSp delSp modSp new mod modNotesTx">
        <pc:chgData name="Weifeng Xu" userId="e7aed605-a3dd-4d5a-a692-a87037af107b" providerId="ADAL" clId="{A8B111F6-206B-40B3-AA85-349AF58297C6}" dt="2021-05-05T01:15:25.659" v="4109"/>
        <pc:sldMkLst>
          <pc:docMk/>
          <pc:sldMk cId="3338330323" sldId="294"/>
        </pc:sldMkLst>
        <pc:spChg chg="mod">
          <ac:chgData name="Weifeng Xu" userId="e7aed605-a3dd-4d5a-a692-a87037af107b" providerId="ADAL" clId="{A8B111F6-206B-40B3-AA85-349AF58297C6}" dt="2021-05-04T19:53:15.540" v="2831" actId="20577"/>
          <ac:spMkLst>
            <pc:docMk/>
            <pc:sldMk cId="3338330323" sldId="294"/>
            <ac:spMk id="2" creationId="{DC4898D1-7F24-417E-B355-633F7B93F47D}"/>
          </ac:spMkLst>
        </pc:spChg>
        <pc:spChg chg="del mod">
          <ac:chgData name="Weifeng Xu" userId="e7aed605-a3dd-4d5a-a692-a87037af107b" providerId="ADAL" clId="{A8B111F6-206B-40B3-AA85-349AF58297C6}" dt="2021-05-04T19:12:31.857" v="2402" actId="3680"/>
          <ac:spMkLst>
            <pc:docMk/>
            <pc:sldMk cId="3338330323" sldId="294"/>
            <ac:spMk id="3" creationId="{89E4A614-DB13-4711-BFD8-096525F0D128}"/>
          </ac:spMkLst>
        </pc:spChg>
        <pc:spChg chg="add mod">
          <ac:chgData name="Weifeng Xu" userId="e7aed605-a3dd-4d5a-a692-a87037af107b" providerId="ADAL" clId="{A8B111F6-206B-40B3-AA85-349AF58297C6}" dt="2021-05-04T19:48:00.147" v="2776" actId="207"/>
          <ac:spMkLst>
            <pc:docMk/>
            <pc:sldMk cId="3338330323" sldId="294"/>
            <ac:spMk id="6" creationId="{785161CB-F2E0-40EE-A7B1-4AA901EC0E07}"/>
          </ac:spMkLst>
        </pc:spChg>
        <pc:graphicFrameChg chg="add mod ord modGraphic">
          <ac:chgData name="Weifeng Xu" userId="e7aed605-a3dd-4d5a-a692-a87037af107b" providerId="ADAL" clId="{A8B111F6-206B-40B3-AA85-349AF58297C6}" dt="2021-05-04T20:51:54.943" v="3453" actId="20577"/>
          <ac:graphicFrameMkLst>
            <pc:docMk/>
            <pc:sldMk cId="3338330323" sldId="294"/>
            <ac:graphicFrameMk id="4" creationId="{8E3C3768-8A6C-4AAD-B87D-4124CAE746EC}"/>
          </ac:graphicFrameMkLst>
        </pc:graphicFrameChg>
      </pc:sldChg>
      <pc:sldChg chg="addSp delSp modSp new del mod modClrScheme chgLayout">
        <pc:chgData name="Weifeng Xu" userId="e7aed605-a3dd-4d5a-a692-a87037af107b" providerId="ADAL" clId="{A8B111F6-206B-40B3-AA85-349AF58297C6}" dt="2021-05-04T21:02:06.892" v="3459" actId="47"/>
        <pc:sldMkLst>
          <pc:docMk/>
          <pc:sldMk cId="720463605" sldId="295"/>
        </pc:sldMkLst>
        <pc:spChg chg="del">
          <ac:chgData name="Weifeng Xu" userId="e7aed605-a3dd-4d5a-a692-a87037af107b" providerId="ADAL" clId="{A8B111F6-206B-40B3-AA85-349AF58297C6}" dt="2021-05-04T21:01:55.965" v="3455" actId="700"/>
          <ac:spMkLst>
            <pc:docMk/>
            <pc:sldMk cId="720463605" sldId="295"/>
            <ac:spMk id="2" creationId="{63F40FAF-572D-41FF-A0C8-85039C96AC59}"/>
          </ac:spMkLst>
        </pc:spChg>
        <pc:picChg chg="add del mod">
          <ac:chgData name="Weifeng Xu" userId="e7aed605-a3dd-4d5a-a692-a87037af107b" providerId="ADAL" clId="{A8B111F6-206B-40B3-AA85-349AF58297C6}" dt="2021-05-04T21:01:58.846" v="3457"/>
          <ac:picMkLst>
            <pc:docMk/>
            <pc:sldMk cId="720463605" sldId="295"/>
            <ac:picMk id="3" creationId="{6B5A45DA-7073-4413-AECE-51D482043A00}"/>
          </ac:picMkLst>
        </pc:picChg>
      </pc:sldChg>
      <pc:sldChg chg="addSp delSp modSp add mod">
        <pc:chgData name="Weifeng Xu" userId="e7aed605-a3dd-4d5a-a692-a87037af107b" providerId="ADAL" clId="{A8B111F6-206B-40B3-AA85-349AF58297C6}" dt="2021-05-04T21:30:30.640" v="3581" actId="14100"/>
        <pc:sldMkLst>
          <pc:docMk/>
          <pc:sldMk cId="384765951" sldId="296"/>
        </pc:sldMkLst>
        <pc:spChg chg="add del">
          <ac:chgData name="Weifeng Xu" userId="e7aed605-a3dd-4d5a-a692-a87037af107b" providerId="ADAL" clId="{A8B111F6-206B-40B3-AA85-349AF58297C6}" dt="2021-05-04T21:03:58.666" v="3469" actId="11529"/>
          <ac:spMkLst>
            <pc:docMk/>
            <pc:sldMk cId="384765951" sldId="296"/>
            <ac:spMk id="15" creationId="{3B0E324F-7482-4150-8AEA-9B3EA8D7D018}"/>
          </ac:spMkLst>
        </pc:spChg>
        <pc:spChg chg="add mod">
          <ac:chgData name="Weifeng Xu" userId="e7aed605-a3dd-4d5a-a692-a87037af107b" providerId="ADAL" clId="{A8B111F6-206B-40B3-AA85-349AF58297C6}" dt="2021-05-04T21:29:42.321" v="3580" actId="1076"/>
          <ac:spMkLst>
            <pc:docMk/>
            <pc:sldMk cId="384765951" sldId="296"/>
            <ac:spMk id="16" creationId="{E124ADDA-D785-4598-837C-4E4BD54201B1}"/>
          </ac:spMkLst>
        </pc:spChg>
        <pc:spChg chg="add mod">
          <ac:chgData name="Weifeng Xu" userId="e7aed605-a3dd-4d5a-a692-a87037af107b" providerId="ADAL" clId="{A8B111F6-206B-40B3-AA85-349AF58297C6}" dt="2021-05-04T21:28:13.959" v="3572" actId="20577"/>
          <ac:spMkLst>
            <pc:docMk/>
            <pc:sldMk cId="384765951" sldId="296"/>
            <ac:spMk id="17" creationId="{16511366-E1DF-43DE-911D-6534445FC699}"/>
          </ac:spMkLst>
        </pc:spChg>
        <pc:spChg chg="add del">
          <ac:chgData name="Weifeng Xu" userId="e7aed605-a3dd-4d5a-a692-a87037af107b" providerId="ADAL" clId="{A8B111F6-206B-40B3-AA85-349AF58297C6}" dt="2021-05-04T21:06:25.607" v="3492" actId="11529"/>
          <ac:spMkLst>
            <pc:docMk/>
            <pc:sldMk cId="384765951" sldId="296"/>
            <ac:spMk id="18" creationId="{0C7EC851-2203-4B8D-B78F-81A75CB403EE}"/>
          </ac:spMkLst>
        </pc:spChg>
        <pc:spChg chg="add mod">
          <ac:chgData name="Weifeng Xu" userId="e7aed605-a3dd-4d5a-a692-a87037af107b" providerId="ADAL" clId="{A8B111F6-206B-40B3-AA85-349AF58297C6}" dt="2021-05-04T21:30:30.640" v="3581" actId="14100"/>
          <ac:spMkLst>
            <pc:docMk/>
            <pc:sldMk cId="384765951" sldId="296"/>
            <ac:spMk id="19" creationId="{C4536038-44A2-48E4-9101-1628E1DE5FE5}"/>
          </ac:spMkLst>
        </pc:spChg>
        <pc:spChg chg="add mod">
          <ac:chgData name="Weifeng Xu" userId="e7aed605-a3dd-4d5a-a692-a87037af107b" providerId="ADAL" clId="{A8B111F6-206B-40B3-AA85-349AF58297C6}" dt="2021-05-04T21:21:59.202" v="3559" actId="1076"/>
          <ac:spMkLst>
            <pc:docMk/>
            <pc:sldMk cId="384765951" sldId="296"/>
            <ac:spMk id="21" creationId="{7B10F91B-2585-4822-881A-FB5993047211}"/>
          </ac:spMkLst>
        </pc:spChg>
        <pc:cxnChg chg="add mod">
          <ac:chgData name="Weifeng Xu" userId="e7aed605-a3dd-4d5a-a692-a87037af107b" providerId="ADAL" clId="{A8B111F6-206B-40B3-AA85-349AF58297C6}" dt="2021-05-04T21:29:42.321" v="3580" actId="1076"/>
          <ac:cxnSpMkLst>
            <pc:docMk/>
            <pc:sldMk cId="384765951" sldId="296"/>
            <ac:cxnSpMk id="4" creationId="{097D7C8D-FE3B-4C79-A699-B60B46999904}"/>
          </ac:cxnSpMkLst>
        </pc:cxnChg>
        <pc:cxnChg chg="add mod">
          <ac:chgData name="Weifeng Xu" userId="e7aed605-a3dd-4d5a-a692-a87037af107b" providerId="ADAL" clId="{A8B111F6-206B-40B3-AA85-349AF58297C6}" dt="2021-05-04T21:03:22.010" v="3465" actId="1076"/>
          <ac:cxnSpMkLst>
            <pc:docMk/>
            <pc:sldMk cId="384765951" sldId="296"/>
            <ac:cxnSpMk id="12" creationId="{F8657683-4AFF-4EE8-A5E9-F3F20A4E7910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5T15:48:20.996" v="4723" actId="14100"/>
        <pc:sldMkLst>
          <pc:docMk/>
          <pc:sldMk cId="1077186874" sldId="297"/>
        </pc:sldMkLst>
        <pc:spChg chg="del mod">
          <ac:chgData name="Weifeng Xu" userId="e7aed605-a3dd-4d5a-a692-a87037af107b" providerId="ADAL" clId="{A8B111F6-206B-40B3-AA85-349AF58297C6}" dt="2021-05-05T15:47:53.397" v="4705" actId="700"/>
          <ac:spMkLst>
            <pc:docMk/>
            <pc:sldMk cId="1077186874" sldId="297"/>
            <ac:spMk id="2" creationId="{F10A14F7-FF07-47B9-B1E5-EE3891513A6D}"/>
          </ac:spMkLst>
        </pc:spChg>
        <pc:spChg chg="del">
          <ac:chgData name="Weifeng Xu" userId="e7aed605-a3dd-4d5a-a692-a87037af107b" providerId="ADAL" clId="{A8B111F6-206B-40B3-AA85-349AF58297C6}" dt="2021-05-05T00:16:34.308" v="3670" actId="3680"/>
          <ac:spMkLst>
            <pc:docMk/>
            <pc:sldMk cId="1077186874" sldId="297"/>
            <ac:spMk id="3" creationId="{FF0C72B0-EEFB-4168-A3EE-0D458D0A21A5}"/>
          </ac:spMkLst>
        </pc:spChg>
        <pc:spChg chg="add mod">
          <ac:chgData name="Weifeng Xu" userId="e7aed605-a3dd-4d5a-a692-a87037af107b" providerId="ADAL" clId="{A8B111F6-206B-40B3-AA85-349AF58297C6}" dt="2021-05-05T15:48:20.996" v="4723" actId="14100"/>
          <ac:spMkLst>
            <pc:docMk/>
            <pc:sldMk cId="1077186874" sldId="297"/>
            <ac:spMk id="5" creationId="{F7774D6B-DE63-47C3-99A2-E28C0DFC03A8}"/>
          </ac:spMkLst>
        </pc:spChg>
        <pc:graphicFrameChg chg="add mod ord modGraphic">
          <ac:chgData name="Weifeng Xu" userId="e7aed605-a3dd-4d5a-a692-a87037af107b" providerId="ADAL" clId="{A8B111F6-206B-40B3-AA85-349AF58297C6}" dt="2021-05-05T15:47:58.343" v="4707" actId="1076"/>
          <ac:graphicFrameMkLst>
            <pc:docMk/>
            <pc:sldMk cId="1077186874" sldId="297"/>
            <ac:graphicFrameMk id="4" creationId="{E14E667E-9708-447F-A621-4DE6722EEA9F}"/>
          </ac:graphicFrameMkLst>
        </pc:graphicFrameChg>
      </pc:sldChg>
      <pc:sldChg chg="addSp delSp modSp new mod">
        <pc:chgData name="Weifeng Xu" userId="e7aed605-a3dd-4d5a-a692-a87037af107b" providerId="ADAL" clId="{A8B111F6-206B-40B3-AA85-349AF58297C6}" dt="2021-05-05T02:02:31.321" v="4203" actId="20577"/>
        <pc:sldMkLst>
          <pc:docMk/>
          <pc:sldMk cId="935530574" sldId="298"/>
        </pc:sldMkLst>
        <pc:spChg chg="add mod">
          <ac:chgData name="Weifeng Xu" userId="e7aed605-a3dd-4d5a-a692-a87037af107b" providerId="ADAL" clId="{A8B111F6-206B-40B3-AA85-349AF58297C6}" dt="2021-05-05T02:01:37.050" v="4185" actId="14100"/>
          <ac:spMkLst>
            <pc:docMk/>
            <pc:sldMk cId="935530574" sldId="298"/>
            <ac:spMk id="6" creationId="{C8435D19-D868-4004-92F5-DE20AF860627}"/>
          </ac:spMkLst>
        </pc:spChg>
        <pc:spChg chg="add mod">
          <ac:chgData name="Weifeng Xu" userId="e7aed605-a3dd-4d5a-a692-a87037af107b" providerId="ADAL" clId="{A8B111F6-206B-40B3-AA85-349AF58297C6}" dt="2021-05-05T02:01:41.330" v="4186" actId="14100"/>
          <ac:spMkLst>
            <pc:docMk/>
            <pc:sldMk cId="935530574" sldId="298"/>
            <ac:spMk id="8" creationId="{B31EB1E4-8C6E-456C-918F-E97C8ABEC2D8}"/>
          </ac:spMkLst>
        </pc:spChg>
        <pc:spChg chg="add mod">
          <ac:chgData name="Weifeng Xu" userId="e7aed605-a3dd-4d5a-a692-a87037af107b" providerId="ADAL" clId="{A8B111F6-206B-40B3-AA85-349AF58297C6}" dt="2021-05-05T02:02:31.321" v="4203" actId="20577"/>
          <ac:spMkLst>
            <pc:docMk/>
            <pc:sldMk cId="935530574" sldId="298"/>
            <ac:spMk id="17" creationId="{02709E71-E1D2-4980-8272-A610C62B01F0}"/>
          </ac:spMkLst>
        </pc:spChg>
        <pc:picChg chg="add del mod">
          <ac:chgData name="Weifeng Xu" userId="e7aed605-a3dd-4d5a-a692-a87037af107b" providerId="ADAL" clId="{A8B111F6-206B-40B3-AA85-349AF58297C6}" dt="2021-05-05T00:58:45.801" v="4051" actId="478"/>
          <ac:picMkLst>
            <pc:docMk/>
            <pc:sldMk cId="935530574" sldId="298"/>
            <ac:picMk id="3" creationId="{99B26745-DF3D-4FB3-B9C2-FEF4E9C453A8}"/>
          </ac:picMkLst>
        </pc:picChg>
        <pc:picChg chg="add mod">
          <ac:chgData name="Weifeng Xu" userId="e7aed605-a3dd-4d5a-a692-a87037af107b" providerId="ADAL" clId="{A8B111F6-206B-40B3-AA85-349AF58297C6}" dt="2021-05-05T01:14:44.898" v="4106" actId="1076"/>
          <ac:picMkLst>
            <pc:docMk/>
            <pc:sldMk cId="935530574" sldId="298"/>
            <ac:picMk id="5" creationId="{D49D9739-19CB-4A53-ACBD-9B512FAF3F82}"/>
          </ac:picMkLst>
        </pc:picChg>
        <pc:cxnChg chg="add mod">
          <ac:chgData name="Weifeng Xu" userId="e7aed605-a3dd-4d5a-a692-a87037af107b" providerId="ADAL" clId="{A8B111F6-206B-40B3-AA85-349AF58297C6}" dt="2021-05-05T02:01:55.281" v="4189" actId="14100"/>
          <ac:cxnSpMkLst>
            <pc:docMk/>
            <pc:sldMk cId="935530574" sldId="298"/>
            <ac:cxnSpMk id="10" creationId="{7A89810B-7F5B-4168-9BE9-C6349116A402}"/>
          </ac:cxnSpMkLst>
        </pc:cxnChg>
        <pc:cxnChg chg="add mod">
          <ac:chgData name="Weifeng Xu" userId="e7aed605-a3dd-4d5a-a692-a87037af107b" providerId="ADAL" clId="{A8B111F6-206B-40B3-AA85-349AF58297C6}" dt="2021-05-05T02:01:51.716" v="4188" actId="14100"/>
          <ac:cxnSpMkLst>
            <pc:docMk/>
            <pc:sldMk cId="935530574" sldId="298"/>
            <ac:cxnSpMk id="11" creationId="{8852D47C-64D6-4870-A915-D8E96D766CC4}"/>
          </ac:cxnSpMkLst>
        </pc:cxnChg>
      </pc:sldChg>
      <pc:sldChg chg="addSp delSp modSp new mod modClrScheme chgLayout">
        <pc:chgData name="Weifeng Xu" userId="e7aed605-a3dd-4d5a-a692-a87037af107b" providerId="ADAL" clId="{A8B111F6-206B-40B3-AA85-349AF58297C6}" dt="2021-05-05T01:22:40.294" v="4140" actId="20577"/>
        <pc:sldMkLst>
          <pc:docMk/>
          <pc:sldMk cId="595638621" sldId="299"/>
        </pc:sldMkLst>
        <pc:spChg chg="del mod ord">
          <ac:chgData name="Weifeng Xu" userId="e7aed605-a3dd-4d5a-a692-a87037af107b" providerId="ADAL" clId="{A8B111F6-206B-40B3-AA85-349AF58297C6}" dt="2021-05-05T01:18:06.451" v="4116" actId="700"/>
          <ac:spMkLst>
            <pc:docMk/>
            <pc:sldMk cId="595638621" sldId="299"/>
            <ac:spMk id="2" creationId="{02175F02-0AC2-479F-8B69-8370A164C027}"/>
          </ac:spMkLst>
        </pc:spChg>
        <pc:spChg chg="del">
          <ac:chgData name="Weifeng Xu" userId="e7aed605-a3dd-4d5a-a692-a87037af107b" providerId="ADAL" clId="{A8B111F6-206B-40B3-AA85-349AF58297C6}" dt="2021-05-05T01:18:06.451" v="4116" actId="700"/>
          <ac:spMkLst>
            <pc:docMk/>
            <pc:sldMk cId="595638621" sldId="299"/>
            <ac:spMk id="3" creationId="{38BD549F-6728-49EF-ACB0-681E9466526E}"/>
          </ac:spMkLst>
        </pc:spChg>
        <pc:spChg chg="add mod ord">
          <ac:chgData name="Weifeng Xu" userId="e7aed605-a3dd-4d5a-a692-a87037af107b" providerId="ADAL" clId="{A8B111F6-206B-40B3-AA85-349AF58297C6}" dt="2021-05-05T01:22:40.294" v="4140" actId="20577"/>
          <ac:spMkLst>
            <pc:docMk/>
            <pc:sldMk cId="595638621" sldId="299"/>
            <ac:spMk id="4" creationId="{EE275411-49D7-42C8-B193-4691106D2FB9}"/>
          </ac:spMkLst>
        </pc:spChg>
        <pc:picChg chg="add mod">
          <ac:chgData name="Weifeng Xu" userId="e7aed605-a3dd-4d5a-a692-a87037af107b" providerId="ADAL" clId="{A8B111F6-206B-40B3-AA85-349AF58297C6}" dt="2021-05-05T01:22:15.826" v="4119" actId="1076"/>
          <ac:picMkLst>
            <pc:docMk/>
            <pc:sldMk cId="595638621" sldId="299"/>
            <ac:picMk id="6" creationId="{1DF903A2-9D77-4CFD-8A73-FA9F883DC6E0}"/>
          </ac:picMkLst>
        </pc:picChg>
      </pc:sldChg>
      <pc:sldChg chg="addSp delSp modSp new mod">
        <pc:chgData name="Weifeng Xu" userId="e7aed605-a3dd-4d5a-a692-a87037af107b" providerId="ADAL" clId="{A8B111F6-206B-40B3-AA85-349AF58297C6}" dt="2021-05-05T02:36:01.286" v="4312" actId="1076"/>
        <pc:sldMkLst>
          <pc:docMk/>
          <pc:sldMk cId="522606641" sldId="300"/>
        </pc:sldMkLst>
        <pc:spChg chg="add del mod">
          <ac:chgData name="Weifeng Xu" userId="e7aed605-a3dd-4d5a-a692-a87037af107b" providerId="ADAL" clId="{A8B111F6-206B-40B3-AA85-349AF58297C6}" dt="2021-05-05T02:30:55.651" v="4296" actId="22"/>
          <ac:spMkLst>
            <pc:docMk/>
            <pc:sldMk cId="522606641" sldId="300"/>
            <ac:spMk id="5" creationId="{FFB9EE16-7DDE-42CD-B7A5-24B1A2A507B9}"/>
          </ac:spMkLst>
        </pc:spChg>
        <pc:spChg chg="add mod">
          <ac:chgData name="Weifeng Xu" userId="e7aed605-a3dd-4d5a-a692-a87037af107b" providerId="ADAL" clId="{A8B111F6-206B-40B3-AA85-349AF58297C6}" dt="2021-05-05T02:36:01.286" v="4312" actId="1076"/>
          <ac:spMkLst>
            <pc:docMk/>
            <pc:sldMk cId="522606641" sldId="300"/>
            <ac:spMk id="9" creationId="{D61D385C-AA47-4D5F-A5D3-43B533B417DD}"/>
          </ac:spMkLst>
        </pc:spChg>
        <pc:picChg chg="add del mod">
          <ac:chgData name="Weifeng Xu" userId="e7aed605-a3dd-4d5a-a692-a87037af107b" providerId="ADAL" clId="{A8B111F6-206B-40B3-AA85-349AF58297C6}" dt="2021-05-05T02:30:57.739" v="4301" actId="22"/>
          <ac:picMkLst>
            <pc:docMk/>
            <pc:sldMk cId="522606641" sldId="300"/>
            <ac:picMk id="3" creationId="{983E3A9C-3033-42E3-8BEC-2C24B3B944F2}"/>
          </ac:picMkLst>
        </pc:picChg>
        <pc:picChg chg="add del mod">
          <ac:chgData name="Weifeng Xu" userId="e7aed605-a3dd-4d5a-a692-a87037af107b" providerId="ADAL" clId="{A8B111F6-206B-40B3-AA85-349AF58297C6}" dt="2021-05-05T02:32:12.574" v="4308" actId="1076"/>
          <ac:picMkLst>
            <pc:docMk/>
            <pc:sldMk cId="522606641" sldId="300"/>
            <ac:picMk id="7" creationId="{AFB4E1D0-AD59-401A-B16B-884B2CA5E798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8:58:37.972" v="4790" actId="20577"/>
        <pc:sldMkLst>
          <pc:docMk/>
          <pc:sldMk cId="1027975699" sldId="301"/>
        </pc:sldMkLst>
        <pc:spChg chg="del mod ord">
          <ac:chgData name="Weifeng Xu" userId="e7aed605-a3dd-4d5a-a692-a87037af107b" providerId="ADAL" clId="{A8B111F6-206B-40B3-AA85-349AF58297C6}" dt="2021-05-05T02:13:54.665" v="4206" actId="700"/>
          <ac:spMkLst>
            <pc:docMk/>
            <pc:sldMk cId="1027975699" sldId="301"/>
            <ac:spMk id="2" creationId="{147DFBF7-72C2-439B-882A-0F7F3B8D274D}"/>
          </ac:spMkLst>
        </pc:spChg>
        <pc:spChg chg="del mod ord">
          <ac:chgData name="Weifeng Xu" userId="e7aed605-a3dd-4d5a-a692-a87037af107b" providerId="ADAL" clId="{A8B111F6-206B-40B3-AA85-349AF58297C6}" dt="2021-05-05T02:13:54.665" v="4206" actId="700"/>
          <ac:spMkLst>
            <pc:docMk/>
            <pc:sldMk cId="1027975699" sldId="301"/>
            <ac:spMk id="3" creationId="{1A195111-A8D4-476D-A622-5EB2B43399E1}"/>
          </ac:spMkLst>
        </pc:spChg>
        <pc:spChg chg="add mod ord">
          <ac:chgData name="Weifeng Xu" userId="e7aed605-a3dd-4d5a-a692-a87037af107b" providerId="ADAL" clId="{A8B111F6-206B-40B3-AA85-349AF58297C6}" dt="2021-05-05T18:58:37.972" v="4790" actId="20577"/>
          <ac:spMkLst>
            <pc:docMk/>
            <pc:sldMk cId="1027975699" sldId="301"/>
            <ac:spMk id="4" creationId="{73E463BC-FB07-4C78-9F70-BFCEABCBE327}"/>
          </ac:spMkLst>
        </pc:spChg>
        <pc:spChg chg="add mod ord">
          <ac:chgData name="Weifeng Xu" userId="e7aed605-a3dd-4d5a-a692-a87037af107b" providerId="ADAL" clId="{A8B111F6-206B-40B3-AA85-349AF58297C6}" dt="2021-05-05T02:25:22.982" v="4275" actId="20577"/>
          <ac:spMkLst>
            <pc:docMk/>
            <pc:sldMk cId="1027975699" sldId="301"/>
            <ac:spMk id="5" creationId="{4C99288F-7D7A-4EB7-A492-99A77037A3D5}"/>
          </ac:spMkLst>
        </pc:spChg>
      </pc:sldChg>
      <pc:sldChg chg="addSp modSp new mod modClrScheme chgLayout">
        <pc:chgData name="Weifeng Xu" userId="e7aed605-a3dd-4d5a-a692-a87037af107b" providerId="ADAL" clId="{A8B111F6-206B-40B3-AA85-349AF58297C6}" dt="2021-05-05T19:00:57.459" v="4803" actId="313"/>
        <pc:sldMkLst>
          <pc:docMk/>
          <pc:sldMk cId="3678626232" sldId="302"/>
        </pc:sldMkLst>
        <pc:spChg chg="add mod">
          <ac:chgData name="Weifeng Xu" userId="e7aed605-a3dd-4d5a-a692-a87037af107b" providerId="ADAL" clId="{A8B111F6-206B-40B3-AA85-349AF58297C6}" dt="2021-05-05T19:00:57.459" v="4803" actId="313"/>
          <ac:spMkLst>
            <pc:docMk/>
            <pc:sldMk cId="3678626232" sldId="302"/>
            <ac:spMk id="2" creationId="{690DF55D-C988-490D-AB19-0608680C9CC5}"/>
          </ac:spMkLst>
        </pc:spChg>
        <pc:spChg chg="add mod">
          <ac:chgData name="Weifeng Xu" userId="e7aed605-a3dd-4d5a-a692-a87037af107b" providerId="ADAL" clId="{A8B111F6-206B-40B3-AA85-349AF58297C6}" dt="2021-05-05T02:32:02.843" v="4305" actId="20577"/>
          <ac:spMkLst>
            <pc:docMk/>
            <pc:sldMk cId="3678626232" sldId="302"/>
            <ac:spMk id="3" creationId="{B9A8D8D6-01A9-4D9D-96EF-17A0DF50EE0C}"/>
          </ac:spMkLst>
        </pc:spChg>
      </pc:sldChg>
      <pc:sldChg chg="addSp modSp new mod ord modClrScheme chgLayout">
        <pc:chgData name="Weifeng Xu" userId="e7aed605-a3dd-4d5a-a692-a87037af107b" providerId="ADAL" clId="{A8B111F6-206B-40B3-AA85-349AF58297C6}" dt="2021-05-05T19:01:36.872" v="4821" actId="20577"/>
        <pc:sldMkLst>
          <pc:docMk/>
          <pc:sldMk cId="4041730322" sldId="303"/>
        </pc:sldMkLst>
        <pc:spChg chg="add mod">
          <ac:chgData name="Weifeng Xu" userId="e7aed605-a3dd-4d5a-a692-a87037af107b" providerId="ADAL" clId="{A8B111F6-206B-40B3-AA85-349AF58297C6}" dt="2021-05-05T19:01:36.872" v="4821" actId="20577"/>
          <ac:spMkLst>
            <pc:docMk/>
            <pc:sldMk cId="4041730322" sldId="303"/>
            <ac:spMk id="2" creationId="{BCDC6A00-F982-4426-A9F8-6E0B240A541B}"/>
          </ac:spMkLst>
        </pc:spChg>
        <pc:spChg chg="add mod">
          <ac:chgData name="Weifeng Xu" userId="e7aed605-a3dd-4d5a-a692-a87037af107b" providerId="ADAL" clId="{A8B111F6-206B-40B3-AA85-349AF58297C6}" dt="2021-05-05T02:24:54.990" v="4272" actId="20577"/>
          <ac:spMkLst>
            <pc:docMk/>
            <pc:sldMk cId="4041730322" sldId="303"/>
            <ac:spMk id="3" creationId="{5215A5AD-882D-4ECA-A794-1806884D74E9}"/>
          </ac:spMkLst>
        </pc:spChg>
      </pc:sldChg>
      <pc:sldChg chg="addSp modSp new mod setBg">
        <pc:chgData name="Weifeng Xu" userId="e7aed605-a3dd-4d5a-a692-a87037af107b" providerId="ADAL" clId="{A8B111F6-206B-40B3-AA85-349AF58297C6}" dt="2021-05-05T02:43:09.368" v="4315" actId="26606"/>
        <pc:sldMkLst>
          <pc:docMk/>
          <pc:sldMk cId="3959298617" sldId="304"/>
        </pc:sldMkLst>
        <pc:picChg chg="add mod">
          <ac:chgData name="Weifeng Xu" userId="e7aed605-a3dd-4d5a-a692-a87037af107b" providerId="ADAL" clId="{A8B111F6-206B-40B3-AA85-349AF58297C6}" dt="2021-05-05T02:43:09.368" v="4315" actId="26606"/>
          <ac:picMkLst>
            <pc:docMk/>
            <pc:sldMk cId="3959298617" sldId="304"/>
            <ac:picMk id="3" creationId="{97698053-1729-42DD-9D36-B9A3D1990695}"/>
          </ac:picMkLst>
        </pc:picChg>
      </pc:sldChg>
      <pc:sldChg chg="addSp delSp modSp new mod setBg">
        <pc:chgData name="Weifeng Xu" userId="e7aed605-a3dd-4d5a-a692-a87037af107b" providerId="ADAL" clId="{A8B111F6-206B-40B3-AA85-349AF58297C6}" dt="2021-05-05T02:44:06.731" v="4320" actId="26606"/>
        <pc:sldMkLst>
          <pc:docMk/>
          <pc:sldMk cId="833348642" sldId="305"/>
        </pc:sldMkLst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8" creationId="{F3060C83-F051-4F0E-ABAD-AA0DFC48B218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0" creationId="{83C98ABE-055B-441F-B07E-44F97F083C39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2" creationId="{29FDB030-9B49-4CED-8CCD-4D99382388AC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4" creationId="{3783CA14-24A1-485C-8B30-D6A5D87987AD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6" creationId="{9A97C86A-04D6-40F7-AE84-31AB43E6A846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18" creationId="{FF9F2414-84E8-453E-B1F3-389FDE8192D9}"/>
          </ac:spMkLst>
        </pc:spChg>
        <pc:spChg chg="add del">
          <ac:chgData name="Weifeng Xu" userId="e7aed605-a3dd-4d5a-a692-a87037af107b" providerId="ADAL" clId="{A8B111F6-206B-40B3-AA85-349AF58297C6}" dt="2021-05-05T02:44:06.731" v="4319" actId="26606"/>
          <ac:spMkLst>
            <pc:docMk/>
            <pc:sldMk cId="833348642" sldId="305"/>
            <ac:spMk id="20" creationId="{3ECA69A1-7536-43AC-85EF-C7106179F5ED}"/>
          </ac:spMkLst>
        </pc:spChg>
        <pc:picChg chg="add mod">
          <ac:chgData name="Weifeng Xu" userId="e7aed605-a3dd-4d5a-a692-a87037af107b" providerId="ADAL" clId="{A8B111F6-206B-40B3-AA85-349AF58297C6}" dt="2021-05-05T02:44:06.731" v="4320" actId="26606"/>
          <ac:picMkLst>
            <pc:docMk/>
            <pc:sldMk cId="833348642" sldId="305"/>
            <ac:picMk id="3" creationId="{877438A7-AC3C-4B16-8959-72429D9AD125}"/>
          </ac:picMkLst>
        </pc:picChg>
      </pc:sldChg>
      <pc:sldChg chg="addSp modSp new mod setBg">
        <pc:chgData name="Weifeng Xu" userId="e7aed605-a3dd-4d5a-a692-a87037af107b" providerId="ADAL" clId="{A8B111F6-206B-40B3-AA85-349AF58297C6}" dt="2021-05-05T02:45:03.147" v="4325" actId="1076"/>
        <pc:sldMkLst>
          <pc:docMk/>
          <pc:sldMk cId="770538611" sldId="306"/>
        </pc:sldMkLst>
        <pc:picChg chg="add mod">
          <ac:chgData name="Weifeng Xu" userId="e7aed605-a3dd-4d5a-a692-a87037af107b" providerId="ADAL" clId="{A8B111F6-206B-40B3-AA85-349AF58297C6}" dt="2021-05-05T02:45:03.147" v="4325" actId="1076"/>
          <ac:picMkLst>
            <pc:docMk/>
            <pc:sldMk cId="770538611" sldId="306"/>
            <ac:picMk id="3" creationId="{7B53EF0B-D6C8-469B-8D97-AC4774F5DF9C}"/>
          </ac:picMkLst>
        </pc:picChg>
      </pc:sldChg>
      <pc:sldChg chg="addSp modSp new mod">
        <pc:chgData name="Weifeng Xu" userId="e7aed605-a3dd-4d5a-a692-a87037af107b" providerId="ADAL" clId="{A8B111F6-206B-40B3-AA85-349AF58297C6}" dt="2021-05-05T02:46:09.412" v="4331" actId="1076"/>
        <pc:sldMkLst>
          <pc:docMk/>
          <pc:sldMk cId="10377010" sldId="307"/>
        </pc:sldMkLst>
        <pc:picChg chg="add mod">
          <ac:chgData name="Weifeng Xu" userId="e7aed605-a3dd-4d5a-a692-a87037af107b" providerId="ADAL" clId="{A8B111F6-206B-40B3-AA85-349AF58297C6}" dt="2021-05-05T02:46:09.412" v="4331" actId="1076"/>
          <ac:picMkLst>
            <pc:docMk/>
            <pc:sldMk cId="10377010" sldId="307"/>
            <ac:picMk id="3" creationId="{CBC2FB8F-E0C1-4C93-B8D9-96CAC1C8DA44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5:36:25.153" v="4656" actId="20577"/>
        <pc:sldMkLst>
          <pc:docMk/>
          <pc:sldMk cId="308676099" sldId="308"/>
        </pc:sldMkLst>
        <pc:spChg chg="mod ord">
          <ac:chgData name="Weifeng Xu" userId="e7aed605-a3dd-4d5a-a692-a87037af107b" providerId="ADAL" clId="{A8B111F6-206B-40B3-AA85-349AF58297C6}" dt="2021-05-05T15:36:25.153" v="4656" actId="20577"/>
          <ac:spMkLst>
            <pc:docMk/>
            <pc:sldMk cId="308676099" sldId="308"/>
            <ac:spMk id="2" creationId="{29D194DD-DED6-4452-9089-7F2FCA48C759}"/>
          </ac:spMkLst>
        </pc:spChg>
        <pc:spChg chg="add mod ord">
          <ac:chgData name="Weifeng Xu" userId="e7aed605-a3dd-4d5a-a692-a87037af107b" providerId="ADAL" clId="{A8B111F6-206B-40B3-AA85-349AF58297C6}" dt="2021-05-05T15:35:31.675" v="4645" actId="20577"/>
          <ac:spMkLst>
            <pc:docMk/>
            <pc:sldMk cId="308676099" sldId="308"/>
            <ac:spMk id="3" creationId="{75537DDB-DCF7-40FA-ABF5-808877779F2C}"/>
          </ac:spMkLst>
        </pc:spChg>
        <pc:spChg chg="del mod">
          <ac:chgData name="Weifeng Xu" userId="e7aed605-a3dd-4d5a-a692-a87037af107b" providerId="ADAL" clId="{A8B111F6-206B-40B3-AA85-349AF58297C6}" dt="2021-05-05T13:40:38.130" v="4425" actId="700"/>
          <ac:spMkLst>
            <pc:docMk/>
            <pc:sldMk cId="308676099" sldId="308"/>
            <ac:spMk id="3" creationId="{A9371CA3-D21A-465A-BF87-B13057DEB46B}"/>
          </ac:spMkLst>
        </pc:spChg>
        <pc:picChg chg="add mod">
          <ac:chgData name="Weifeng Xu" userId="e7aed605-a3dd-4d5a-a692-a87037af107b" providerId="ADAL" clId="{A8B111F6-206B-40B3-AA85-349AF58297C6}" dt="2021-05-05T15:32:58.045" v="4546" actId="1076"/>
          <ac:picMkLst>
            <pc:docMk/>
            <pc:sldMk cId="308676099" sldId="308"/>
            <ac:picMk id="5" creationId="{25B7D7C8-9789-4318-A9B4-DE98FB1EA5FD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3:46:23.515" v="4447" actId="14100"/>
        <pc:sldMkLst>
          <pc:docMk/>
          <pc:sldMk cId="2046554965" sldId="309"/>
        </pc:sldMkLst>
        <pc:spChg chg="del">
          <ac:chgData name="Weifeng Xu" userId="e7aed605-a3dd-4d5a-a692-a87037af107b" providerId="ADAL" clId="{A8B111F6-206B-40B3-AA85-349AF58297C6}" dt="2021-05-05T13:44:40.904" v="4432" actId="700"/>
          <ac:spMkLst>
            <pc:docMk/>
            <pc:sldMk cId="2046554965" sldId="309"/>
            <ac:spMk id="2" creationId="{9BC64DDB-7A6B-4F1C-A1D5-925ABCD716C0}"/>
          </ac:spMkLst>
        </pc:spChg>
        <pc:spChg chg="add mod">
          <ac:chgData name="Weifeng Xu" userId="e7aed605-a3dd-4d5a-a692-a87037af107b" providerId="ADAL" clId="{A8B111F6-206B-40B3-AA85-349AF58297C6}" dt="2021-05-05T13:45:59.114" v="4440" actId="208"/>
          <ac:spMkLst>
            <pc:docMk/>
            <pc:sldMk cId="2046554965" sldId="309"/>
            <ac:spMk id="5" creationId="{2CE5A07E-5551-4236-8DB9-32EECE229B3D}"/>
          </ac:spMkLst>
        </pc:spChg>
        <pc:spChg chg="add del">
          <ac:chgData name="Weifeng Xu" userId="e7aed605-a3dd-4d5a-a692-a87037af107b" providerId="ADAL" clId="{A8B111F6-206B-40B3-AA85-349AF58297C6}" dt="2021-05-05T13:46:03.401" v="4442" actId="22"/>
          <ac:spMkLst>
            <pc:docMk/>
            <pc:sldMk cId="2046554965" sldId="309"/>
            <ac:spMk id="7" creationId="{C4BFDCEE-9282-4191-B553-481226BB82FF}"/>
          </ac:spMkLst>
        </pc:spChg>
        <pc:spChg chg="add mod">
          <ac:chgData name="Weifeng Xu" userId="e7aed605-a3dd-4d5a-a692-a87037af107b" providerId="ADAL" clId="{A8B111F6-206B-40B3-AA85-349AF58297C6}" dt="2021-05-05T13:46:23.515" v="4447" actId="14100"/>
          <ac:spMkLst>
            <pc:docMk/>
            <pc:sldMk cId="2046554965" sldId="309"/>
            <ac:spMk id="9" creationId="{ED197F2B-F252-4E5F-82F7-4B193855F623}"/>
          </ac:spMkLst>
        </pc:spChg>
        <pc:picChg chg="add mod modCrop">
          <ac:chgData name="Weifeng Xu" userId="e7aed605-a3dd-4d5a-a692-a87037af107b" providerId="ADAL" clId="{A8B111F6-206B-40B3-AA85-349AF58297C6}" dt="2021-05-05T13:44:56.749" v="4435" actId="732"/>
          <ac:picMkLst>
            <pc:docMk/>
            <pc:sldMk cId="2046554965" sldId="309"/>
            <ac:picMk id="4" creationId="{104EF0BB-4544-4874-AEEE-A46CA373491A}"/>
          </ac:picMkLst>
        </pc:picChg>
      </pc:sldChg>
      <pc:sldChg chg="addSp delSp modSp new del mod ord modClrScheme chgLayout">
        <pc:chgData name="Weifeng Xu" userId="e7aed605-a3dd-4d5a-a692-a87037af107b" providerId="ADAL" clId="{A8B111F6-206B-40B3-AA85-349AF58297C6}" dt="2021-05-05T15:29:33.444" v="4496" actId="47"/>
        <pc:sldMkLst>
          <pc:docMk/>
          <pc:sldMk cId="3268932904" sldId="310"/>
        </pc:sldMkLst>
        <pc:spChg chg="add del mod">
          <ac:chgData name="Weifeng Xu" userId="e7aed605-a3dd-4d5a-a692-a87037af107b" providerId="ADAL" clId="{A8B111F6-206B-40B3-AA85-349AF58297C6}" dt="2021-05-05T15:16:20.233" v="4459" actId="700"/>
          <ac:spMkLst>
            <pc:docMk/>
            <pc:sldMk cId="3268932904" sldId="310"/>
            <ac:spMk id="6" creationId="{CA06F9D9-71DE-4607-8073-A5B88F22A1D6}"/>
          </ac:spMkLst>
        </pc:spChg>
        <pc:spChg chg="add mod">
          <ac:chgData name="Weifeng Xu" userId="e7aed605-a3dd-4d5a-a692-a87037af107b" providerId="ADAL" clId="{A8B111F6-206B-40B3-AA85-349AF58297C6}" dt="2021-05-05T15:17:42.307" v="4472" actId="207"/>
          <ac:spMkLst>
            <pc:docMk/>
            <pc:sldMk cId="3268932904" sldId="310"/>
            <ac:spMk id="10" creationId="{44831650-7B10-4554-BACB-C0C973567F11}"/>
          </ac:spMkLst>
        </pc:spChg>
        <pc:picChg chg="add del mod">
          <ac:chgData name="Weifeng Xu" userId="e7aed605-a3dd-4d5a-a692-a87037af107b" providerId="ADAL" clId="{A8B111F6-206B-40B3-AA85-349AF58297C6}" dt="2021-05-05T15:15:37.202" v="4456" actId="478"/>
          <ac:picMkLst>
            <pc:docMk/>
            <pc:sldMk cId="3268932904" sldId="310"/>
            <ac:picMk id="3" creationId="{8158FB98-DE54-4A6A-891E-903A492BA683}"/>
          </ac:picMkLst>
        </pc:picChg>
        <pc:picChg chg="add del mod">
          <ac:chgData name="Weifeng Xu" userId="e7aed605-a3dd-4d5a-a692-a87037af107b" providerId="ADAL" clId="{A8B111F6-206B-40B3-AA85-349AF58297C6}" dt="2021-05-05T15:15:38.106" v="4457" actId="478"/>
          <ac:picMkLst>
            <pc:docMk/>
            <pc:sldMk cId="3268932904" sldId="310"/>
            <ac:picMk id="5" creationId="{C710C7A3-F05A-49CA-8800-9BB96A330D33}"/>
          </ac:picMkLst>
        </pc:picChg>
        <pc:picChg chg="add mod">
          <ac:chgData name="Weifeng Xu" userId="e7aed605-a3dd-4d5a-a692-a87037af107b" providerId="ADAL" clId="{A8B111F6-206B-40B3-AA85-349AF58297C6}" dt="2021-05-05T15:17:41.851" v="4471" actId="1076"/>
          <ac:picMkLst>
            <pc:docMk/>
            <pc:sldMk cId="3268932904" sldId="310"/>
            <ac:picMk id="8" creationId="{9BE90DEF-25F2-433C-8BA7-F029BB669E36}"/>
          </ac:picMkLst>
        </pc:picChg>
      </pc:sldChg>
      <pc:sldChg chg="addSp modSp new mod">
        <pc:chgData name="Weifeng Xu" userId="e7aed605-a3dd-4d5a-a692-a87037af107b" providerId="ADAL" clId="{A8B111F6-206B-40B3-AA85-349AF58297C6}" dt="2021-05-05T15:29:23.111" v="4495" actId="1076"/>
        <pc:sldMkLst>
          <pc:docMk/>
          <pc:sldMk cId="3097296694" sldId="311"/>
        </pc:sldMkLst>
        <pc:spChg chg="mod">
          <ac:chgData name="Weifeng Xu" userId="e7aed605-a3dd-4d5a-a692-a87037af107b" providerId="ADAL" clId="{A8B111F6-206B-40B3-AA85-349AF58297C6}" dt="2021-05-05T15:18:32.165" v="4475"/>
          <ac:spMkLst>
            <pc:docMk/>
            <pc:sldMk cId="3097296694" sldId="311"/>
            <ac:spMk id="2" creationId="{574E2AEA-0BEA-4DA4-9CF5-B1B776DE3C73}"/>
          </ac:spMkLst>
        </pc:spChg>
        <pc:spChg chg="mod">
          <ac:chgData name="Weifeng Xu" userId="e7aed605-a3dd-4d5a-a692-a87037af107b" providerId="ADAL" clId="{A8B111F6-206B-40B3-AA85-349AF58297C6}" dt="2021-05-05T15:18:38.832" v="4477" actId="6549"/>
          <ac:spMkLst>
            <pc:docMk/>
            <pc:sldMk cId="3097296694" sldId="311"/>
            <ac:spMk id="3" creationId="{49C73F78-680D-4F2B-89BD-BD0DBF0E8593}"/>
          </ac:spMkLst>
        </pc:spChg>
        <pc:picChg chg="add mod">
          <ac:chgData name="Weifeng Xu" userId="e7aed605-a3dd-4d5a-a692-a87037af107b" providerId="ADAL" clId="{A8B111F6-206B-40B3-AA85-349AF58297C6}" dt="2021-05-05T15:29:23.111" v="4495" actId="1076"/>
          <ac:picMkLst>
            <pc:docMk/>
            <pc:sldMk cId="3097296694" sldId="311"/>
            <ac:picMk id="4" creationId="{D0933945-77F5-484D-BF52-BC00AE0D1421}"/>
          </ac:picMkLst>
        </pc:picChg>
      </pc:sldChg>
      <pc:sldChg chg="addSp delSp modSp new mod modClrScheme chgLayout modNotesTx">
        <pc:chgData name="Weifeng Xu" userId="e7aed605-a3dd-4d5a-a692-a87037af107b" providerId="ADAL" clId="{A8B111F6-206B-40B3-AA85-349AF58297C6}" dt="2021-05-05T15:37:13.899" v="4663" actId="1076"/>
        <pc:sldMkLst>
          <pc:docMk/>
          <pc:sldMk cId="3784207339" sldId="312"/>
        </pc:sldMkLst>
        <pc:spChg chg="add del mod">
          <ac:chgData name="Weifeng Xu" userId="e7aed605-a3dd-4d5a-a692-a87037af107b" providerId="ADAL" clId="{A8B111F6-206B-40B3-AA85-349AF58297C6}" dt="2021-05-05T15:36:50.947" v="4658" actId="700"/>
          <ac:spMkLst>
            <pc:docMk/>
            <pc:sldMk cId="3784207339" sldId="312"/>
            <ac:spMk id="2" creationId="{96FB5CF6-A29C-4571-8197-3F9B0BF4A4A9}"/>
          </ac:spMkLst>
        </pc:spChg>
        <pc:spChg chg="add mod">
          <ac:chgData name="Weifeng Xu" userId="e7aed605-a3dd-4d5a-a692-a87037af107b" providerId="ADAL" clId="{A8B111F6-206B-40B3-AA85-349AF58297C6}" dt="2021-05-05T15:37:13.899" v="4663" actId="1076"/>
          <ac:spMkLst>
            <pc:docMk/>
            <pc:sldMk cId="3784207339" sldId="312"/>
            <ac:spMk id="8" creationId="{24FA0DB3-39F7-4E24-8A3E-47752FB7125C}"/>
          </ac:spMkLst>
        </pc:spChg>
        <pc:picChg chg="add mod">
          <ac:chgData name="Weifeng Xu" userId="e7aed605-a3dd-4d5a-a692-a87037af107b" providerId="ADAL" clId="{A8B111F6-206B-40B3-AA85-349AF58297C6}" dt="2021-05-05T15:37:04.251" v="4662" actId="1076"/>
          <ac:picMkLst>
            <pc:docMk/>
            <pc:sldMk cId="3784207339" sldId="312"/>
            <ac:picMk id="4" creationId="{4239C85A-9674-4FCC-A1FB-4E6943F9DC97}"/>
          </ac:picMkLst>
        </pc:picChg>
        <pc:picChg chg="add mod">
          <ac:chgData name="Weifeng Xu" userId="e7aed605-a3dd-4d5a-a692-a87037af107b" providerId="ADAL" clId="{A8B111F6-206B-40B3-AA85-349AF58297C6}" dt="2021-05-05T15:37:04.251" v="4662" actId="1076"/>
          <ac:picMkLst>
            <pc:docMk/>
            <pc:sldMk cId="3784207339" sldId="312"/>
            <ac:picMk id="6" creationId="{1448A354-2F03-41F1-9288-429EAB846697}"/>
          </ac:picMkLst>
        </pc:picChg>
      </pc:sldChg>
      <pc:sldChg chg="addSp delSp modSp new mod modClrScheme chgLayout">
        <pc:chgData name="Weifeng Xu" userId="e7aed605-a3dd-4d5a-a692-a87037af107b" providerId="ADAL" clId="{A8B111F6-206B-40B3-AA85-349AF58297C6}" dt="2021-05-05T15:30:33.761" v="4515"/>
        <pc:sldMkLst>
          <pc:docMk/>
          <pc:sldMk cId="3560121338" sldId="313"/>
        </pc:sldMkLst>
        <pc:spChg chg="del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2" creationId="{5EF50A29-60C5-440D-9255-3138C1C4C31B}"/>
          </ac:spMkLst>
        </pc:spChg>
        <pc:spChg chg="del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3" creationId="{634BE345-6423-4FFD-A16B-36748A585DA9}"/>
          </ac:spMkLst>
        </pc:spChg>
        <pc:spChg chg="add mod ord">
          <ac:chgData name="Weifeng Xu" userId="e7aed605-a3dd-4d5a-a692-a87037af107b" providerId="ADAL" clId="{A8B111F6-206B-40B3-AA85-349AF58297C6}" dt="2021-05-05T15:30:33.761" v="4515"/>
          <ac:spMkLst>
            <pc:docMk/>
            <pc:sldMk cId="3560121338" sldId="313"/>
            <ac:spMk id="4" creationId="{4A3AC3FE-F9EA-4546-B5CF-EC8B85FE88A0}"/>
          </ac:spMkLst>
        </pc:spChg>
        <pc:spChg chg="add mod ord">
          <ac:chgData name="Weifeng Xu" userId="e7aed605-a3dd-4d5a-a692-a87037af107b" providerId="ADAL" clId="{A8B111F6-206B-40B3-AA85-349AF58297C6}" dt="2021-05-05T15:30:17.001" v="4514" actId="700"/>
          <ac:spMkLst>
            <pc:docMk/>
            <pc:sldMk cId="3560121338" sldId="313"/>
            <ac:spMk id="5" creationId="{5C67930F-5B33-44F3-953E-293C68288AE8}"/>
          </ac:spMkLst>
        </pc:spChg>
      </pc:sldChg>
      <pc:sldChg chg="addSp delSp modSp new mod modClrScheme chgLayout">
        <pc:chgData name="Weifeng Xu" userId="e7aed605-a3dd-4d5a-a692-a87037af107b" providerId="ADAL" clId="{A8B111F6-206B-40B3-AA85-349AF58297C6}" dt="2021-05-05T18:56:58.101" v="4740" actId="20577"/>
        <pc:sldMkLst>
          <pc:docMk/>
          <pc:sldMk cId="1725471059" sldId="314"/>
        </pc:sldMkLst>
        <pc:spChg chg="del mod ord">
          <ac:chgData name="Weifeng Xu" userId="e7aed605-a3dd-4d5a-a692-a87037af107b" providerId="ADAL" clId="{A8B111F6-206B-40B3-AA85-349AF58297C6}" dt="2021-05-05T15:31:18.666" v="4517" actId="700"/>
          <ac:spMkLst>
            <pc:docMk/>
            <pc:sldMk cId="1725471059" sldId="314"/>
            <ac:spMk id="2" creationId="{38F3DD0C-52AA-4D7A-BF14-5A50BB709F1B}"/>
          </ac:spMkLst>
        </pc:spChg>
        <pc:spChg chg="del mod ord">
          <ac:chgData name="Weifeng Xu" userId="e7aed605-a3dd-4d5a-a692-a87037af107b" providerId="ADAL" clId="{A8B111F6-206B-40B3-AA85-349AF58297C6}" dt="2021-05-05T15:31:18.666" v="4517" actId="700"/>
          <ac:spMkLst>
            <pc:docMk/>
            <pc:sldMk cId="1725471059" sldId="314"/>
            <ac:spMk id="3" creationId="{95AC19BC-E3F3-4389-8B2B-D870459E9F11}"/>
          </ac:spMkLst>
        </pc:spChg>
        <pc:spChg chg="add mod ord">
          <ac:chgData name="Weifeng Xu" userId="e7aed605-a3dd-4d5a-a692-a87037af107b" providerId="ADAL" clId="{A8B111F6-206B-40B3-AA85-349AF58297C6}" dt="2021-05-05T18:56:58.101" v="4740" actId="20577"/>
          <ac:spMkLst>
            <pc:docMk/>
            <pc:sldMk cId="1725471059" sldId="314"/>
            <ac:spMk id="4" creationId="{8094ED5D-4700-4EAC-AC34-BF69ED6226B8}"/>
          </ac:spMkLst>
        </pc:spChg>
        <pc:spChg chg="add mod ord">
          <ac:chgData name="Weifeng Xu" userId="e7aed605-a3dd-4d5a-a692-a87037af107b" providerId="ADAL" clId="{A8B111F6-206B-40B3-AA85-349AF58297C6}" dt="2021-05-05T15:47:27.396" v="4703" actId="20577"/>
          <ac:spMkLst>
            <pc:docMk/>
            <pc:sldMk cId="1725471059" sldId="314"/>
            <ac:spMk id="5" creationId="{130B0106-32BB-4099-AEE9-390404E9F8F1}"/>
          </ac:spMkLst>
        </pc:spChg>
        <pc:picChg chg="add del">
          <ac:chgData name="Weifeng Xu" userId="e7aed605-a3dd-4d5a-a692-a87037af107b" providerId="ADAL" clId="{A8B111F6-206B-40B3-AA85-349AF58297C6}" dt="2021-05-05T15:37:58.112" v="4667" actId="22"/>
          <ac:picMkLst>
            <pc:docMk/>
            <pc:sldMk cId="1725471059" sldId="314"/>
            <ac:picMk id="7" creationId="{BE7345CE-83A7-494E-86FB-73140B19EF64}"/>
          </ac:picMkLst>
        </pc:picChg>
      </pc:sldChg>
      <pc:sldChg chg="addSp delSp modSp new mod setBg modClrScheme chgLayout modNotesTx">
        <pc:chgData name="Weifeng Xu" userId="e7aed605-a3dd-4d5a-a692-a87037af107b" providerId="ADAL" clId="{A8B111F6-206B-40B3-AA85-349AF58297C6}" dt="2021-05-05T16:00:39.454" v="4729" actId="27614"/>
        <pc:sldMkLst>
          <pc:docMk/>
          <pc:sldMk cId="4133328343" sldId="315"/>
        </pc:sldMkLst>
        <pc:spChg chg="del">
          <ac:chgData name="Weifeng Xu" userId="e7aed605-a3dd-4d5a-a692-a87037af107b" providerId="ADAL" clId="{A8B111F6-206B-40B3-AA85-349AF58297C6}" dt="2021-05-05T16:00:11.714" v="4725" actId="700"/>
          <ac:spMkLst>
            <pc:docMk/>
            <pc:sldMk cId="4133328343" sldId="315"/>
            <ac:spMk id="2" creationId="{286B296A-B1C3-4291-B603-D4CC74543CEF}"/>
          </ac:spMkLst>
        </pc:spChg>
        <pc:picChg chg="add mod">
          <ac:chgData name="Weifeng Xu" userId="e7aed605-a3dd-4d5a-a692-a87037af107b" providerId="ADAL" clId="{A8B111F6-206B-40B3-AA85-349AF58297C6}" dt="2021-05-05T16:00:39.454" v="4729" actId="27614"/>
          <ac:picMkLst>
            <pc:docMk/>
            <pc:sldMk cId="4133328343" sldId="315"/>
            <ac:picMk id="4" creationId="{A6EB0E9F-A4EF-4E2A-A79C-EB4A3B9546A5}"/>
          </ac:picMkLst>
        </pc:picChg>
      </pc:sldChg>
      <pc:sldChg chg="modSp new mod">
        <pc:chgData name="Weifeng Xu" userId="e7aed605-a3dd-4d5a-a692-a87037af107b" providerId="ADAL" clId="{A8B111F6-206B-40B3-AA85-349AF58297C6}" dt="2021-05-05T19:01:57.782" v="4823"/>
        <pc:sldMkLst>
          <pc:docMk/>
          <pc:sldMk cId="1059736012" sldId="316"/>
        </pc:sldMkLst>
        <pc:spChg chg="mod">
          <ac:chgData name="Weifeng Xu" userId="e7aed605-a3dd-4d5a-a692-a87037af107b" providerId="ADAL" clId="{A8B111F6-206B-40B3-AA85-349AF58297C6}" dt="2021-05-05T18:57:12.077" v="4755" actId="20577"/>
          <ac:spMkLst>
            <pc:docMk/>
            <pc:sldMk cId="1059736012" sldId="316"/>
            <ac:spMk id="2" creationId="{32079EFD-AC7D-4FB5-9C49-EC05570736BF}"/>
          </ac:spMkLst>
        </pc:spChg>
        <pc:spChg chg="mod">
          <ac:chgData name="Weifeng Xu" userId="e7aed605-a3dd-4d5a-a692-a87037af107b" providerId="ADAL" clId="{A8B111F6-206B-40B3-AA85-349AF58297C6}" dt="2021-05-05T19:01:57.782" v="4823"/>
          <ac:spMkLst>
            <pc:docMk/>
            <pc:sldMk cId="1059736012" sldId="316"/>
            <ac:spMk id="3" creationId="{370CEEB7-C656-44F7-95C1-BC0E7415E1CB}"/>
          </ac:spMkLst>
        </pc:spChg>
      </pc:sldChg>
    </pc:docChg>
  </pc:docChgLst>
  <pc:docChgLst>
    <pc:chgData name="Weifeng Xu" userId="e7aed605-a3dd-4d5a-a692-a87037af107b" providerId="ADAL" clId="{3D2983D2-6671-415F-8999-88F14DBBA72B}"/>
    <pc:docChg chg="undo custSel addSld delSld modSld sldOrd">
      <pc:chgData name="Weifeng Xu" userId="e7aed605-a3dd-4d5a-a692-a87037af107b" providerId="ADAL" clId="{3D2983D2-6671-415F-8999-88F14DBBA72B}" dt="2021-05-09T02:55:22.133" v="1926" actId="207"/>
      <pc:docMkLst>
        <pc:docMk/>
      </pc:docMkLst>
      <pc:sldChg chg="modSp mod">
        <pc:chgData name="Weifeng Xu" userId="e7aed605-a3dd-4d5a-a692-a87037af107b" providerId="ADAL" clId="{3D2983D2-6671-415F-8999-88F14DBBA72B}" dt="2021-05-08T01:30:07.179" v="1228" actId="6549"/>
        <pc:sldMkLst>
          <pc:docMk/>
          <pc:sldMk cId="1323245308" sldId="256"/>
        </pc:sldMkLst>
        <pc:spChg chg="mod">
          <ac:chgData name="Weifeng Xu" userId="e7aed605-a3dd-4d5a-a692-a87037af107b" providerId="ADAL" clId="{3D2983D2-6671-415F-8999-88F14DBBA72B}" dt="2021-05-08T01:29:42.250" v="1224" actId="27636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3D2983D2-6671-415F-8999-88F14DBBA72B}" dt="2021-05-08T01:30:07.179" v="1228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del mod ord modClrScheme chgLayout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3982807607" sldId="257"/>
        </pc:sldMkLst>
        <pc:spChg chg="del mod ord">
          <ac:chgData name="Weifeng Xu" userId="e7aed605-a3dd-4d5a-a692-a87037af107b" providerId="ADAL" clId="{3D2983D2-6671-415F-8999-88F14DBBA72B}" dt="2021-05-06T00:56:53.851" v="53" actId="700"/>
          <ac:spMkLst>
            <pc:docMk/>
            <pc:sldMk cId="3982807607" sldId="257"/>
            <ac:spMk id="2" creationId="{F5DFA835-AC09-48D2-902B-C5D16A2E9EF5}"/>
          </ac:spMkLst>
        </pc:spChg>
        <pc:spChg chg="del">
          <ac:chgData name="Weifeng Xu" userId="e7aed605-a3dd-4d5a-a692-a87037af107b" providerId="ADAL" clId="{3D2983D2-6671-415F-8999-88F14DBBA72B}" dt="2021-05-06T00:56:53.851" v="53" actId="700"/>
          <ac:spMkLst>
            <pc:docMk/>
            <pc:sldMk cId="3982807607" sldId="257"/>
            <ac:spMk id="3" creationId="{75009E89-CE08-42EB-A069-A4E435EE118C}"/>
          </ac:spMkLst>
        </pc:spChg>
        <pc:spChg chg="add mod ord">
          <ac:chgData name="Weifeng Xu" userId="e7aed605-a3dd-4d5a-a692-a87037af107b" providerId="ADAL" clId="{3D2983D2-6671-415F-8999-88F14DBBA72B}" dt="2021-05-07T12:22:09.917" v="132" actId="20577"/>
          <ac:spMkLst>
            <pc:docMk/>
            <pc:sldMk cId="3982807607" sldId="257"/>
            <ac:spMk id="4" creationId="{9A83692C-0A21-41A6-92DE-554691C26223}"/>
          </ac:spMkLst>
        </pc:spChg>
        <pc:picChg chg="add mod modCrop">
          <ac:chgData name="Weifeng Xu" userId="e7aed605-a3dd-4d5a-a692-a87037af107b" providerId="ADAL" clId="{3D2983D2-6671-415F-8999-88F14DBBA72B}" dt="2021-05-06T00:59:14.811" v="60" actId="732"/>
          <ac:picMkLst>
            <pc:docMk/>
            <pc:sldMk cId="3982807607" sldId="257"/>
            <ac:picMk id="6" creationId="{56E66619-A92E-4B66-A67F-6C4A081CF7A2}"/>
          </ac:picMkLst>
        </pc:picChg>
        <pc:picChg chg="add mod">
          <ac:chgData name="Weifeng Xu" userId="e7aed605-a3dd-4d5a-a692-a87037af107b" providerId="ADAL" clId="{3D2983D2-6671-415F-8999-88F14DBBA72B}" dt="2021-05-06T00:59:08.890" v="59" actId="1076"/>
          <ac:picMkLst>
            <pc:docMk/>
            <pc:sldMk cId="3982807607" sldId="257"/>
            <ac:picMk id="8" creationId="{6EF339FA-189E-43A9-B461-3B34161F990B}"/>
          </ac:picMkLst>
        </pc:picChg>
      </pc:sldChg>
      <pc:sldChg chg="addSp delSp modSp new del mod">
        <pc:chgData name="Weifeng Xu" userId="e7aed605-a3dd-4d5a-a692-a87037af107b" providerId="ADAL" clId="{3D2983D2-6671-415F-8999-88F14DBBA72B}" dt="2021-05-08T01:29:19.871" v="1220" actId="47"/>
        <pc:sldMkLst>
          <pc:docMk/>
          <pc:sldMk cId="1089113920" sldId="258"/>
        </pc:sldMkLst>
        <pc:picChg chg="add del mod">
          <ac:chgData name="Weifeng Xu" userId="e7aed605-a3dd-4d5a-a692-a87037af107b" providerId="ADAL" clId="{3D2983D2-6671-415F-8999-88F14DBBA72B}" dt="2021-05-08T01:29:17.967" v="1219" actId="478"/>
          <ac:picMkLst>
            <pc:docMk/>
            <pc:sldMk cId="1089113920" sldId="258"/>
            <ac:picMk id="4" creationId="{33BA0FE1-9A12-4C3A-8798-E47FF6C40C69}"/>
          </ac:picMkLst>
        </pc:picChg>
        <pc:picChg chg="add del mod modCrop">
          <ac:chgData name="Weifeng Xu" userId="e7aed605-a3dd-4d5a-a692-a87037af107b" providerId="ADAL" clId="{3D2983D2-6671-415F-8999-88F14DBBA72B}" dt="2021-05-08T01:29:17.279" v="1218" actId="478"/>
          <ac:picMkLst>
            <pc:docMk/>
            <pc:sldMk cId="1089113920" sldId="258"/>
            <ac:picMk id="6" creationId="{0F3DFB49-464F-4953-9C77-4A7064DB58B8}"/>
          </ac:picMkLst>
        </pc:picChg>
      </pc:sldChg>
      <pc:sldChg chg="addSp delSp modSp new mod modClrScheme chgLayout modNotesTx">
        <pc:chgData name="Weifeng Xu" userId="e7aed605-a3dd-4d5a-a692-a87037af107b" providerId="ADAL" clId="{3D2983D2-6671-415F-8999-88F14DBBA72B}" dt="2021-05-08T01:49:18.131" v="1339" actId="14100"/>
        <pc:sldMkLst>
          <pc:docMk/>
          <pc:sldMk cId="2424856884" sldId="259"/>
        </pc:sldMkLst>
        <pc:spChg chg="add mod ord">
          <ac:chgData name="Weifeng Xu" userId="e7aed605-a3dd-4d5a-a692-a87037af107b" providerId="ADAL" clId="{3D2983D2-6671-415F-8999-88F14DBBA72B}" dt="2021-05-08T01:47:53.431" v="1277" actId="20577"/>
          <ac:spMkLst>
            <pc:docMk/>
            <pc:sldMk cId="2424856884" sldId="259"/>
            <ac:spMk id="2" creationId="{8A231538-A5B1-4F78-8471-DEB97B7D2E3E}"/>
          </ac:spMkLst>
        </pc:spChg>
        <pc:spChg chg="del">
          <ac:chgData name="Weifeng Xu" userId="e7aed605-a3dd-4d5a-a692-a87037af107b" providerId="ADAL" clId="{3D2983D2-6671-415F-8999-88F14DBBA72B}" dt="2021-05-06T00:59:27.911" v="62" actId="700"/>
          <ac:spMkLst>
            <pc:docMk/>
            <pc:sldMk cId="2424856884" sldId="259"/>
            <ac:spMk id="2" creationId="{9F5B634E-B5F7-4467-891A-BEA8AC1AA143}"/>
          </ac:spMkLst>
        </pc:spChg>
        <pc:spChg chg="add mod">
          <ac:chgData name="Weifeng Xu" userId="e7aed605-a3dd-4d5a-a692-a87037af107b" providerId="ADAL" clId="{3D2983D2-6671-415F-8999-88F14DBBA72B}" dt="2021-05-08T01:48:57.716" v="1316" actId="14100"/>
          <ac:spMkLst>
            <pc:docMk/>
            <pc:sldMk cId="2424856884" sldId="259"/>
            <ac:spMk id="5" creationId="{EB69DE0F-C171-4406-B57F-475AD9397F7A}"/>
          </ac:spMkLst>
        </pc:spChg>
        <pc:spChg chg="add mod">
          <ac:chgData name="Weifeng Xu" userId="e7aed605-a3dd-4d5a-a692-a87037af107b" providerId="ADAL" clId="{3D2983D2-6671-415F-8999-88F14DBBA72B}" dt="2021-05-08T01:49:18.131" v="1339" actId="14100"/>
          <ac:spMkLst>
            <pc:docMk/>
            <pc:sldMk cId="2424856884" sldId="259"/>
            <ac:spMk id="6" creationId="{EB45F518-78E8-4746-BB09-673B7C723287}"/>
          </ac:spMkLst>
        </pc:spChg>
        <pc:spChg chg="add del mod">
          <ac:chgData name="Weifeng Xu" userId="e7aed605-a3dd-4d5a-a692-a87037af107b" providerId="ADAL" clId="{3D2983D2-6671-415F-8999-88F14DBBA72B}" dt="2021-05-08T01:48:30.177" v="1292"/>
          <ac:spMkLst>
            <pc:docMk/>
            <pc:sldMk cId="2424856884" sldId="259"/>
            <ac:spMk id="8" creationId="{FF289DEA-A853-43B9-8D52-4FD6176C4023}"/>
          </ac:spMkLst>
        </pc:spChg>
        <pc:picChg chg="add mod">
          <ac:chgData name="Weifeng Xu" userId="e7aed605-a3dd-4d5a-a692-a87037af107b" providerId="ADAL" clId="{3D2983D2-6671-415F-8999-88F14DBBA72B}" dt="2021-05-08T01:48:38.491" v="1295" actId="1076"/>
          <ac:picMkLst>
            <pc:docMk/>
            <pc:sldMk cId="2424856884" sldId="259"/>
            <ac:picMk id="3" creationId="{291508C1-E256-4234-A8DE-6FFF6887C96D}"/>
          </ac:picMkLst>
        </pc:picChg>
        <pc:picChg chg="add del mod">
          <ac:chgData name="Weifeng Xu" userId="e7aed605-a3dd-4d5a-a692-a87037af107b" providerId="ADAL" clId="{3D2983D2-6671-415F-8999-88F14DBBA72B}" dt="2021-05-07T20:36:34.315" v="552" actId="478"/>
          <ac:picMkLst>
            <pc:docMk/>
            <pc:sldMk cId="2424856884" sldId="259"/>
            <ac:picMk id="5" creationId="{80CA22C7-7639-4C23-8371-7FBC4F4360B9}"/>
          </ac:picMkLst>
        </pc:picChg>
        <pc:picChg chg="add mod">
          <ac:chgData name="Weifeng Xu" userId="e7aed605-a3dd-4d5a-a692-a87037af107b" providerId="ADAL" clId="{3D2983D2-6671-415F-8999-88F14DBBA72B}" dt="2021-05-08T01:49:01.603" v="1317" actId="1076"/>
          <ac:picMkLst>
            <pc:docMk/>
            <pc:sldMk cId="2424856884" sldId="259"/>
            <ac:picMk id="7" creationId="{CBEEE256-6A19-4F0C-AFC9-9181A350CFB8}"/>
          </ac:picMkLst>
        </pc:picChg>
      </pc:sldChg>
      <pc:sldChg chg="addSp delSp modSp new del mod modClrScheme chgLayout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259051870" sldId="260"/>
        </pc:sldMkLst>
        <pc:spChg chg="del">
          <ac:chgData name="Weifeng Xu" userId="e7aed605-a3dd-4d5a-a692-a87037af107b" providerId="ADAL" clId="{3D2983D2-6671-415F-8999-88F14DBBA72B}" dt="2021-05-07T12:42:48.680" v="134" actId="700"/>
          <ac:spMkLst>
            <pc:docMk/>
            <pc:sldMk cId="1259051870" sldId="260"/>
            <ac:spMk id="2" creationId="{7484B662-F859-4957-A397-3DD42B21E4EA}"/>
          </ac:spMkLst>
        </pc:spChg>
        <pc:spChg chg="add mod">
          <ac:chgData name="Weifeng Xu" userId="e7aed605-a3dd-4d5a-a692-a87037af107b" providerId="ADAL" clId="{3D2983D2-6671-415F-8999-88F14DBBA72B}" dt="2021-05-07T19:31:32.757" v="519" actId="20577"/>
          <ac:spMkLst>
            <pc:docMk/>
            <pc:sldMk cId="1259051870" sldId="260"/>
            <ac:spMk id="5" creationId="{576BA985-B81A-4227-AFFD-2BF4D808385C}"/>
          </ac:spMkLst>
        </pc:spChg>
        <pc:picChg chg="add del">
          <ac:chgData name="Weifeng Xu" userId="e7aed605-a3dd-4d5a-a692-a87037af107b" providerId="ADAL" clId="{3D2983D2-6671-415F-8999-88F14DBBA72B}" dt="2021-05-07T14:09:37.006" v="140" actId="21"/>
          <ac:picMkLst>
            <pc:docMk/>
            <pc:sldMk cId="1259051870" sldId="260"/>
            <ac:picMk id="4" creationId="{21095FF3-E731-4348-9CE3-9E1B955E18CE}"/>
          </ac:picMkLst>
        </pc:picChg>
        <pc:picChg chg="add mod">
          <ac:chgData name="Weifeng Xu" userId="e7aed605-a3dd-4d5a-a692-a87037af107b" providerId="ADAL" clId="{3D2983D2-6671-415F-8999-88F14DBBA72B}" dt="2021-05-07T19:31:11.063" v="464" actId="1076"/>
          <ac:picMkLst>
            <pc:docMk/>
            <pc:sldMk cId="1259051870" sldId="260"/>
            <ac:picMk id="7" creationId="{886F9971-E12B-4D3D-9505-9BF770C6E3ED}"/>
          </ac:picMkLst>
        </pc:picChg>
      </pc:sldChg>
      <pc:sldChg chg="addSp delSp modSp new mod modNotesTx">
        <pc:chgData name="Weifeng Xu" userId="e7aed605-a3dd-4d5a-a692-a87037af107b" providerId="ADAL" clId="{3D2983D2-6671-415F-8999-88F14DBBA72B}" dt="2021-05-08T14:22:56.825" v="1634"/>
        <pc:sldMkLst>
          <pc:docMk/>
          <pc:sldMk cId="2972669530" sldId="260"/>
        </pc:sldMkLst>
        <pc:spChg chg="mod">
          <ac:chgData name="Weifeng Xu" userId="e7aed605-a3dd-4d5a-a692-a87037af107b" providerId="ADAL" clId="{3D2983D2-6671-415F-8999-88F14DBBA72B}" dt="2021-05-08T01:49:27.979" v="1340"/>
          <ac:spMkLst>
            <pc:docMk/>
            <pc:sldMk cId="2972669530" sldId="260"/>
            <ac:spMk id="2" creationId="{DD81C066-5964-40FF-904E-AE0261A724C6}"/>
          </ac:spMkLst>
        </pc:spChg>
        <pc:spChg chg="add mod">
          <ac:chgData name="Weifeng Xu" userId="e7aed605-a3dd-4d5a-a692-a87037af107b" providerId="ADAL" clId="{3D2983D2-6671-415F-8999-88F14DBBA72B}" dt="2021-05-08T01:50:40.293" v="1373" actId="1076"/>
          <ac:spMkLst>
            <pc:docMk/>
            <pc:sldMk cId="2972669530" sldId="260"/>
            <ac:spMk id="9" creationId="{D5197107-0390-439B-88FF-E539BFF5CFE0}"/>
          </ac:spMkLst>
        </pc:spChg>
        <pc:spChg chg="add mod">
          <ac:chgData name="Weifeng Xu" userId="e7aed605-a3dd-4d5a-a692-a87037af107b" providerId="ADAL" clId="{3D2983D2-6671-415F-8999-88F14DBBA72B}" dt="2021-05-08T01:51:41.986" v="1426" actId="20577"/>
          <ac:spMkLst>
            <pc:docMk/>
            <pc:sldMk cId="2972669530" sldId="260"/>
            <ac:spMk id="11" creationId="{85D8F584-505A-4D7E-934F-79B461E5E00C}"/>
          </ac:spMkLst>
        </pc:spChg>
        <pc:picChg chg="add del mod">
          <ac:chgData name="Weifeng Xu" userId="e7aed605-a3dd-4d5a-a692-a87037af107b" providerId="ADAL" clId="{3D2983D2-6671-415F-8999-88F14DBBA72B}" dt="2021-05-07T21:02:01.714" v="564" actId="478"/>
          <ac:picMkLst>
            <pc:docMk/>
            <pc:sldMk cId="2972669530" sldId="260"/>
            <ac:picMk id="4" creationId="{A6C33AA7-1D94-4DA0-8C5F-7868E823472F}"/>
          </ac:picMkLst>
        </pc:picChg>
        <pc:picChg chg="add mod">
          <ac:chgData name="Weifeng Xu" userId="e7aed605-a3dd-4d5a-a692-a87037af107b" providerId="ADAL" clId="{3D2983D2-6671-415F-8999-88F14DBBA72B}" dt="2021-05-08T01:49:59.515" v="1342" actId="1076"/>
          <ac:picMkLst>
            <pc:docMk/>
            <pc:sldMk cId="2972669530" sldId="260"/>
            <ac:picMk id="6" creationId="{57D3D6D1-6CDB-4228-BBFA-34162E8FF5C2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8" creationId="{D27B7750-BDE5-4C1A-B478-656477366C34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10" creationId="{417BC2C5-2A00-454F-8BAD-1B493697A6A4}"/>
          </ac:picMkLst>
        </pc:picChg>
        <pc:picChg chg="add mod">
          <ac:chgData name="Weifeng Xu" userId="e7aed605-a3dd-4d5a-a692-a87037af107b" providerId="ADAL" clId="{3D2983D2-6671-415F-8999-88F14DBBA72B}" dt="2021-05-08T01:50:54.365" v="1374" actId="1076"/>
          <ac:picMkLst>
            <pc:docMk/>
            <pc:sldMk cId="2972669530" sldId="260"/>
            <ac:picMk id="12" creationId="{3AF1D2F6-65B4-475D-AB5F-615452C36281}"/>
          </ac:picMkLst>
        </pc:picChg>
        <pc:cxnChg chg="add mod">
          <ac:chgData name="Weifeng Xu" userId="e7aed605-a3dd-4d5a-a692-a87037af107b" providerId="ADAL" clId="{3D2983D2-6671-415F-8999-88F14DBBA72B}" dt="2021-05-08T01:50:54.365" v="1374" actId="1076"/>
          <ac:cxnSpMkLst>
            <pc:docMk/>
            <pc:sldMk cId="2972669530" sldId="260"/>
            <ac:cxnSpMk id="14" creationId="{108F6E38-F64D-4CB7-8509-958A0E8C4C4C}"/>
          </ac:cxnSpMkLst>
        </pc:cxnChg>
        <pc:cxnChg chg="add mod">
          <ac:chgData name="Weifeng Xu" userId="e7aed605-a3dd-4d5a-a692-a87037af107b" providerId="ADAL" clId="{3D2983D2-6671-415F-8999-88F14DBBA72B}" dt="2021-05-08T01:50:54.365" v="1374" actId="1076"/>
          <ac:cxnSpMkLst>
            <pc:docMk/>
            <pc:sldMk cId="2972669530" sldId="260"/>
            <ac:cxnSpMk id="15" creationId="{0361CF32-0042-44D4-BBC7-5D88A8C8418D}"/>
          </ac:cxnSpMkLst>
        </pc:cxnChg>
      </pc:sldChg>
      <pc:sldChg chg="addSp delSp modSp new mod setBg modNotesTx">
        <pc:chgData name="Weifeng Xu" userId="e7aed605-a3dd-4d5a-a692-a87037af107b" providerId="ADAL" clId="{3D2983D2-6671-415F-8999-88F14DBBA72B}" dt="2021-05-08T13:23:50.029" v="1551" actId="478"/>
        <pc:sldMkLst>
          <pc:docMk/>
          <pc:sldMk cId="402525316" sldId="261"/>
        </pc:sldMkLst>
        <pc:spChg chg="mod">
          <ac:chgData name="Weifeng Xu" userId="e7aed605-a3dd-4d5a-a692-a87037af107b" providerId="ADAL" clId="{3D2983D2-6671-415F-8999-88F14DBBA72B}" dt="2021-05-08T13:23:46.470" v="1550" actId="20577"/>
          <ac:spMkLst>
            <pc:docMk/>
            <pc:sldMk cId="402525316" sldId="261"/>
            <ac:spMk id="2" creationId="{69DC12A8-8470-45E9-82CC-16E49348350E}"/>
          </ac:spMkLst>
        </pc:spChg>
        <pc:spChg chg="add del mod">
          <ac:chgData name="Weifeng Xu" userId="e7aed605-a3dd-4d5a-a692-a87037af107b" providerId="ADAL" clId="{3D2983D2-6671-415F-8999-88F14DBBA72B}" dt="2021-05-08T13:23:19.159" v="1535" actId="478"/>
          <ac:spMkLst>
            <pc:docMk/>
            <pc:sldMk cId="402525316" sldId="261"/>
            <ac:spMk id="6" creationId="{D50807A9-882E-41A0-A160-D94E2A686170}"/>
          </ac:spMkLst>
        </pc:spChg>
        <pc:spChg chg="add del mod">
          <ac:chgData name="Weifeng Xu" userId="e7aed605-a3dd-4d5a-a692-a87037af107b" providerId="ADAL" clId="{3D2983D2-6671-415F-8999-88F14DBBA72B}" dt="2021-05-08T13:23:50.029" v="1551" actId="478"/>
          <ac:spMkLst>
            <pc:docMk/>
            <pc:sldMk cId="402525316" sldId="261"/>
            <ac:spMk id="7" creationId="{59921A41-3D22-4289-AF5C-C85948F6009C}"/>
          </ac:spMkLst>
        </pc:spChg>
        <pc:spChg chg="add del">
          <ac:chgData name="Weifeng Xu" userId="e7aed605-a3dd-4d5a-a692-a87037af107b" providerId="ADAL" clId="{3D2983D2-6671-415F-8999-88F14DBBA72B}" dt="2021-05-07T21:26:30.183" v="712" actId="26606"/>
          <ac:spMkLst>
            <pc:docMk/>
            <pc:sldMk cId="402525316" sldId="261"/>
            <ac:spMk id="11" creationId="{7F57BEA8-497D-4AA8-8A18-BDCD696B25FE}"/>
          </ac:spMkLst>
        </pc:spChg>
        <pc:picChg chg="add mod">
          <ac:chgData name="Weifeng Xu" userId="e7aed605-a3dd-4d5a-a692-a87037af107b" providerId="ADAL" clId="{3D2983D2-6671-415F-8999-88F14DBBA72B}" dt="2021-05-08T13:23:24.906" v="1537" actId="1076"/>
          <ac:picMkLst>
            <pc:docMk/>
            <pc:sldMk cId="402525316" sldId="261"/>
            <ac:picMk id="4" creationId="{7E049C0A-7417-42D2-B757-33E844FC39FF}"/>
          </ac:picMkLst>
        </pc:picChg>
        <pc:picChg chg="add del mod">
          <ac:chgData name="Weifeng Xu" userId="e7aed605-a3dd-4d5a-a692-a87037af107b" providerId="ADAL" clId="{3D2983D2-6671-415F-8999-88F14DBBA72B}" dt="2021-05-08T13:23:19.789" v="1536" actId="478"/>
          <ac:picMkLst>
            <pc:docMk/>
            <pc:sldMk cId="402525316" sldId="261"/>
            <ac:picMk id="5" creationId="{2E131519-765E-424F-9B42-B3F08B1A55E6}"/>
          </ac:picMkLst>
        </pc:picChg>
        <pc:picChg chg="add del mod">
          <ac:chgData name="Weifeng Xu" userId="e7aed605-a3dd-4d5a-a692-a87037af107b" providerId="ADAL" clId="{3D2983D2-6671-415F-8999-88F14DBBA72B}" dt="2021-05-08T13:23:17.302" v="1534" actId="478"/>
          <ac:picMkLst>
            <pc:docMk/>
            <pc:sldMk cId="402525316" sldId="261"/>
            <ac:picMk id="9" creationId="{6A15B370-1B04-4FF8-99F9-11C130608A5D}"/>
          </ac:picMkLst>
        </pc:pic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9" creationId="{D2E961F1-4A28-4A5F-BBD4-6E400E5E6C75}"/>
          </ac:cxnSpMkLst>
        </pc:cxn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13" creationId="{A82415D3-DDE5-4D63-8CB3-23A5EC581B27}"/>
          </ac:cxnSpMkLst>
        </pc:cxnChg>
        <pc:cxnChg chg="add del">
          <ac:chgData name="Weifeng Xu" userId="e7aed605-a3dd-4d5a-a692-a87037af107b" providerId="ADAL" clId="{3D2983D2-6671-415F-8999-88F14DBBA72B}" dt="2021-05-07T21:26:30.183" v="712" actId="26606"/>
          <ac:cxnSpMkLst>
            <pc:docMk/>
            <pc:sldMk cId="402525316" sldId="261"/>
            <ac:cxnSpMk id="15" creationId="{AD7193FB-6AE6-4B3B-8F89-56B55DD63B4D}"/>
          </ac:cxnSpMkLst>
        </pc:cxnChg>
      </pc:sldChg>
      <pc:sldChg chg="addSp delSp modSp new del mod modClrScheme chgLayout">
        <pc:chgData name="Weifeng Xu" userId="e7aed605-a3dd-4d5a-a692-a87037af107b" providerId="ADAL" clId="{3D2983D2-6671-415F-8999-88F14DBBA72B}" dt="2021-05-07T19:46:05.742" v="520" actId="47"/>
        <pc:sldMkLst>
          <pc:docMk/>
          <pc:sldMk cId="1559295595" sldId="261"/>
        </pc:sldMkLst>
        <pc:spChg chg="del">
          <ac:chgData name="Weifeng Xu" userId="e7aed605-a3dd-4d5a-a692-a87037af107b" providerId="ADAL" clId="{3D2983D2-6671-415F-8999-88F14DBBA72B}" dt="2021-05-07T12:45:00.426" v="138" actId="700"/>
          <ac:spMkLst>
            <pc:docMk/>
            <pc:sldMk cId="1559295595" sldId="261"/>
            <ac:spMk id="2" creationId="{19667BB6-7748-4EE2-8A96-BE9292B33D39}"/>
          </ac:spMkLst>
        </pc:spChg>
        <pc:spChg chg="add mod ord">
          <ac:chgData name="Weifeng Xu" userId="e7aed605-a3dd-4d5a-a692-a87037af107b" providerId="ADAL" clId="{3D2983D2-6671-415F-8999-88F14DBBA72B}" dt="2021-05-07T14:55:53.687" v="452" actId="20577"/>
          <ac:spMkLst>
            <pc:docMk/>
            <pc:sldMk cId="1559295595" sldId="261"/>
            <ac:spMk id="8" creationId="{5751EFF8-4CCC-4741-BED4-7307A530BF2B}"/>
          </ac:spMkLst>
        </pc:spChg>
        <pc:picChg chg="add del mod">
          <ac:chgData name="Weifeng Xu" userId="e7aed605-a3dd-4d5a-a692-a87037af107b" providerId="ADAL" clId="{3D2983D2-6671-415F-8999-88F14DBBA72B}" dt="2021-05-07T14:53:25.994" v="388" actId="478"/>
          <ac:picMkLst>
            <pc:docMk/>
            <pc:sldMk cId="1559295595" sldId="261"/>
            <ac:picMk id="4" creationId="{FEDE5754-D1F9-4141-81AA-58F9DFCEEAF1}"/>
          </ac:picMkLst>
        </pc:picChg>
        <pc:picChg chg="add mod">
          <ac:chgData name="Weifeng Xu" userId="e7aed605-a3dd-4d5a-a692-a87037af107b" providerId="ADAL" clId="{3D2983D2-6671-415F-8999-88F14DBBA72B}" dt="2021-05-07T14:55:48.317" v="446" actId="1076"/>
          <ac:picMkLst>
            <pc:docMk/>
            <pc:sldMk cId="1559295595" sldId="261"/>
            <ac:picMk id="5" creationId="{0A85C406-043F-4F96-ACC7-BD70AB20B789}"/>
          </ac:picMkLst>
        </pc:picChg>
        <pc:picChg chg="add mod">
          <ac:chgData name="Weifeng Xu" userId="e7aed605-a3dd-4d5a-a692-a87037af107b" providerId="ADAL" clId="{3D2983D2-6671-415F-8999-88F14DBBA72B}" dt="2021-05-07T14:55:48.317" v="446" actId="1076"/>
          <ac:picMkLst>
            <pc:docMk/>
            <pc:sldMk cId="1559295595" sldId="261"/>
            <ac:picMk id="7" creationId="{917FA603-C369-46B3-80CA-A2B4EBF1EF24}"/>
          </ac:picMkLst>
        </pc:picChg>
      </pc:sldChg>
      <pc:sldChg chg="addSp delSp modSp new del mod ord">
        <pc:chgData name="Weifeng Xu" userId="e7aed605-a3dd-4d5a-a692-a87037af107b" providerId="ADAL" clId="{3D2983D2-6671-415F-8999-88F14DBBA72B}" dt="2021-05-07T19:46:05.742" v="520" actId="47"/>
        <pc:sldMkLst>
          <pc:docMk/>
          <pc:sldMk cId="416294138" sldId="262"/>
        </pc:sldMkLst>
        <pc:spChg chg="mod">
          <ac:chgData name="Weifeng Xu" userId="e7aed605-a3dd-4d5a-a692-a87037af107b" providerId="ADAL" clId="{3D2983D2-6671-415F-8999-88F14DBBA72B}" dt="2021-05-07T14:50:01.870" v="387" actId="313"/>
          <ac:spMkLst>
            <pc:docMk/>
            <pc:sldMk cId="416294138" sldId="262"/>
            <ac:spMk id="2" creationId="{216BED8E-8F50-48D9-8B04-DA8F801A98CA}"/>
          </ac:spMkLst>
        </pc:spChg>
        <pc:picChg chg="add mod">
          <ac:chgData name="Weifeng Xu" userId="e7aed605-a3dd-4d5a-a692-a87037af107b" providerId="ADAL" clId="{3D2983D2-6671-415F-8999-88F14DBBA72B}" dt="2021-05-07T14:48:11.618" v="248" actId="1076"/>
          <ac:picMkLst>
            <pc:docMk/>
            <pc:sldMk cId="416294138" sldId="262"/>
            <ac:picMk id="4" creationId="{F617B095-BD99-4C3C-9702-5E612EB79DB7}"/>
          </ac:picMkLst>
        </pc:picChg>
        <pc:picChg chg="add del mod">
          <ac:chgData name="Weifeng Xu" userId="e7aed605-a3dd-4d5a-a692-a87037af107b" providerId="ADAL" clId="{3D2983D2-6671-415F-8999-88F14DBBA72B}" dt="2021-05-07T14:47:55.908" v="243" actId="21"/>
          <ac:picMkLst>
            <pc:docMk/>
            <pc:sldMk cId="416294138" sldId="262"/>
            <ac:picMk id="5" creationId="{1496135A-89EC-4815-9AB5-DB0B36E20352}"/>
          </ac:picMkLst>
        </pc:picChg>
      </pc:sldChg>
      <pc:sldChg chg="addSp modSp new mod setBg modNotesTx">
        <pc:chgData name="Weifeng Xu" userId="e7aed605-a3dd-4d5a-a692-a87037af107b" providerId="ADAL" clId="{3D2983D2-6671-415F-8999-88F14DBBA72B}" dt="2021-05-08T00:40:13.732" v="936" actId="313"/>
        <pc:sldMkLst>
          <pc:docMk/>
          <pc:sldMk cId="1022943833" sldId="262"/>
        </pc:sldMkLst>
        <pc:spChg chg="mod">
          <ac:chgData name="Weifeng Xu" userId="e7aed605-a3dd-4d5a-a692-a87037af107b" providerId="ADAL" clId="{3D2983D2-6671-415F-8999-88F14DBBA72B}" dt="2021-05-07T21:26:06.870" v="710" actId="20577"/>
          <ac:spMkLst>
            <pc:docMk/>
            <pc:sldMk cId="1022943833" sldId="262"/>
            <ac:spMk id="2" creationId="{F7378F3F-A581-408B-A77A-C597E5BC6A5C}"/>
          </ac:spMkLst>
        </pc:spChg>
        <pc:spChg chg="add mod">
          <ac:chgData name="Weifeng Xu" userId="e7aed605-a3dd-4d5a-a692-a87037af107b" providerId="ADAL" clId="{3D2983D2-6671-415F-8999-88F14DBBA72B}" dt="2021-05-08T00:40:13.732" v="936" actId="313"/>
          <ac:spMkLst>
            <pc:docMk/>
            <pc:sldMk cId="1022943833" sldId="262"/>
            <ac:spMk id="5" creationId="{2AD44263-BB4B-4CE7-9757-D94A0FA821D9}"/>
          </ac:spMkLst>
        </pc:spChg>
        <pc:spChg chg="add">
          <ac:chgData name="Weifeng Xu" userId="e7aed605-a3dd-4d5a-a692-a87037af107b" providerId="ADAL" clId="{3D2983D2-6671-415F-8999-88F14DBBA72B}" dt="2021-05-07T21:24:54.224" v="679" actId="26606"/>
          <ac:spMkLst>
            <pc:docMk/>
            <pc:sldMk cId="1022943833" sldId="262"/>
            <ac:spMk id="9" creationId="{D4771268-CB57-404A-9271-370EB28F6090}"/>
          </ac:spMkLst>
        </pc:spChg>
        <pc:picChg chg="add mod">
          <ac:chgData name="Weifeng Xu" userId="e7aed605-a3dd-4d5a-a692-a87037af107b" providerId="ADAL" clId="{3D2983D2-6671-415F-8999-88F14DBBA72B}" dt="2021-05-07T21:24:54.224" v="679" actId="26606"/>
          <ac:picMkLst>
            <pc:docMk/>
            <pc:sldMk cId="1022943833" sldId="262"/>
            <ac:picMk id="4" creationId="{567216C1-BA68-4DB4-82C6-41825CD8DD57}"/>
          </ac:picMkLst>
        </pc:picChg>
      </pc:sldChg>
      <pc:sldChg chg="addSp delSp modSp new del mod setBg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353880238" sldId="263"/>
        </pc:sldMkLst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8" creationId="{B9FF99BD-075F-4761-A995-6FC574BD25EA}"/>
          </ac:spMkLst>
        </pc:spChg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10" creationId="{A7B21A54-9BA3-4EA9-B460-5A829ADD9051}"/>
          </ac:spMkLst>
        </pc:spChg>
        <pc:spChg chg="add del">
          <ac:chgData name="Weifeng Xu" userId="e7aed605-a3dd-4d5a-a692-a87037af107b" providerId="ADAL" clId="{3D2983D2-6671-415F-8999-88F14DBBA72B}" dt="2021-05-07T15:12:33.172" v="456" actId="26606"/>
          <ac:spMkLst>
            <pc:docMk/>
            <pc:sldMk cId="1353880238" sldId="263"/>
            <ac:spMk id="12" creationId="{6FA8F714-B9D8-488A-8CCA-E9948FF913A9}"/>
          </ac:spMkLst>
        </pc:spChg>
        <pc:picChg chg="add mod">
          <ac:chgData name="Weifeng Xu" userId="e7aed605-a3dd-4d5a-a692-a87037af107b" providerId="ADAL" clId="{3D2983D2-6671-415F-8999-88F14DBBA72B}" dt="2021-05-07T15:12:33.172" v="456" actId="26606"/>
          <ac:picMkLst>
            <pc:docMk/>
            <pc:sldMk cId="1353880238" sldId="263"/>
            <ac:picMk id="3" creationId="{FCBAA0B9-C499-4B31-98C1-EFBD47507862}"/>
          </ac:picMkLst>
        </pc:picChg>
      </pc:sldChg>
      <pc:sldChg chg="del">
        <pc:chgData name="Weifeng Xu" userId="e7aed605-a3dd-4d5a-a692-a87037af107b" providerId="ADAL" clId="{3D2983D2-6671-415F-8999-88F14DBBA72B}" dt="2021-05-06T00:56:33.144" v="16" actId="47"/>
        <pc:sldMkLst>
          <pc:docMk/>
          <pc:sldMk cId="2635193244" sldId="263"/>
        </pc:sldMkLst>
      </pc:sldChg>
      <pc:sldChg chg="addSp delSp modSp new mod modNotesTx">
        <pc:chgData name="Weifeng Xu" userId="e7aed605-a3dd-4d5a-a692-a87037af107b" providerId="ADAL" clId="{3D2983D2-6671-415F-8999-88F14DBBA72B}" dt="2021-05-08T00:49:34.950" v="1019" actId="1076"/>
        <pc:sldMkLst>
          <pc:docMk/>
          <pc:sldMk cId="3001306085" sldId="263"/>
        </pc:sldMkLst>
        <pc:spChg chg="mod">
          <ac:chgData name="Weifeng Xu" userId="e7aed605-a3dd-4d5a-a692-a87037af107b" providerId="ADAL" clId="{3D2983D2-6671-415F-8999-88F14DBBA72B}" dt="2021-05-08T00:11:07.794" v="753" actId="20577"/>
          <ac:spMkLst>
            <pc:docMk/>
            <pc:sldMk cId="3001306085" sldId="263"/>
            <ac:spMk id="2" creationId="{215DB336-1C53-4011-BF59-5AD297335FBB}"/>
          </ac:spMkLst>
        </pc:spChg>
        <pc:spChg chg="add mod">
          <ac:chgData name="Weifeng Xu" userId="e7aed605-a3dd-4d5a-a692-a87037af107b" providerId="ADAL" clId="{3D2983D2-6671-415F-8999-88F14DBBA72B}" dt="2021-05-08T00:49:34.950" v="1019" actId="1076"/>
          <ac:spMkLst>
            <pc:docMk/>
            <pc:sldMk cId="3001306085" sldId="263"/>
            <ac:spMk id="11" creationId="{7E8F93E2-FA96-4B30-A727-218536A031B4}"/>
          </ac:spMkLst>
        </pc:spChg>
        <pc:picChg chg="add mod">
          <ac:chgData name="Weifeng Xu" userId="e7aed605-a3dd-4d5a-a692-a87037af107b" providerId="ADAL" clId="{3D2983D2-6671-415F-8999-88F14DBBA72B}" dt="2021-05-08T00:43:15.302" v="944" actId="1076"/>
          <ac:picMkLst>
            <pc:docMk/>
            <pc:sldMk cId="3001306085" sldId="263"/>
            <ac:picMk id="4" creationId="{111A68DA-0EFE-4045-A6F6-F814B1A89D14}"/>
          </ac:picMkLst>
        </pc:picChg>
        <pc:picChg chg="add del mod modCrop">
          <ac:chgData name="Weifeng Xu" userId="e7aed605-a3dd-4d5a-a692-a87037af107b" providerId="ADAL" clId="{3D2983D2-6671-415F-8999-88F14DBBA72B}" dt="2021-05-08T00:43:32.489" v="946" actId="478"/>
          <ac:picMkLst>
            <pc:docMk/>
            <pc:sldMk cId="3001306085" sldId="263"/>
            <ac:picMk id="6" creationId="{43E11D96-B432-47E0-8EE4-68A162E92A2D}"/>
          </ac:picMkLst>
        </pc:picChg>
        <pc:picChg chg="add del mod">
          <ac:chgData name="Weifeng Xu" userId="e7aed605-a3dd-4d5a-a692-a87037af107b" providerId="ADAL" clId="{3D2983D2-6671-415F-8999-88F14DBBA72B}" dt="2021-05-08T00:44:42.392" v="949" actId="478"/>
          <ac:picMkLst>
            <pc:docMk/>
            <pc:sldMk cId="3001306085" sldId="263"/>
            <ac:picMk id="8" creationId="{0AA1328B-5E4C-457D-A262-9F1E7AA51704}"/>
          </ac:picMkLst>
        </pc:picChg>
        <pc:picChg chg="add mod modCrop">
          <ac:chgData name="Weifeng Xu" userId="e7aed605-a3dd-4d5a-a692-a87037af107b" providerId="ADAL" clId="{3D2983D2-6671-415F-8999-88F14DBBA72B}" dt="2021-05-08T00:45:53.313" v="957" actId="1076"/>
          <ac:picMkLst>
            <pc:docMk/>
            <pc:sldMk cId="3001306085" sldId="263"/>
            <ac:picMk id="10" creationId="{025A125F-67BB-4648-833D-EB1284E3BF51}"/>
          </ac:picMkLst>
        </pc:picChg>
        <pc:cxnChg chg="add mod">
          <ac:chgData name="Weifeng Xu" userId="e7aed605-a3dd-4d5a-a692-a87037af107b" providerId="ADAL" clId="{3D2983D2-6671-415F-8999-88F14DBBA72B}" dt="2021-05-08T00:49:15.274" v="1006" actId="13822"/>
          <ac:cxnSpMkLst>
            <pc:docMk/>
            <pc:sldMk cId="3001306085" sldId="263"/>
            <ac:cxnSpMk id="13" creationId="{A4720557-5C58-46CA-9ACE-55EB1204F86D}"/>
          </ac:cxnSpMkLst>
        </pc:cxnChg>
      </pc:sldChg>
      <pc:sldChg chg="del">
        <pc:chgData name="Weifeng Xu" userId="e7aed605-a3dd-4d5a-a692-a87037af107b" providerId="ADAL" clId="{3D2983D2-6671-415F-8999-88F14DBBA72B}" dt="2021-05-06T00:56:33.191" v="17" actId="47"/>
        <pc:sldMkLst>
          <pc:docMk/>
          <pc:sldMk cId="1254223271" sldId="264"/>
        </pc:sldMkLst>
      </pc:sldChg>
      <pc:sldChg chg="addSp delSp modSp new del mod modClrScheme chgLayout">
        <pc:chgData name="Weifeng Xu" userId="e7aed605-a3dd-4d5a-a692-a87037af107b" providerId="ADAL" clId="{3D2983D2-6671-415F-8999-88F14DBBA72B}" dt="2021-05-07T19:46:05.742" v="520" actId="47"/>
        <pc:sldMkLst>
          <pc:docMk/>
          <pc:sldMk cId="2859058182" sldId="264"/>
        </pc:sldMkLst>
        <pc:spChg chg="mod ord">
          <ac:chgData name="Weifeng Xu" userId="e7aed605-a3dd-4d5a-a692-a87037af107b" providerId="ADAL" clId="{3D2983D2-6671-415F-8999-88F14DBBA72B}" dt="2021-05-07T14:49:06.731" v="300" actId="20577"/>
          <ac:spMkLst>
            <pc:docMk/>
            <pc:sldMk cId="2859058182" sldId="264"/>
            <ac:spMk id="2" creationId="{870C637E-783B-4DED-8D7D-0BDEBC706666}"/>
          </ac:spMkLst>
        </pc:spChg>
        <pc:spChg chg="del">
          <ac:chgData name="Weifeng Xu" userId="e7aed605-a3dd-4d5a-a692-a87037af107b" providerId="ADAL" clId="{3D2983D2-6671-415F-8999-88F14DBBA72B}" dt="2021-05-07T14:47:59.849" v="244" actId="700"/>
          <ac:spMkLst>
            <pc:docMk/>
            <pc:sldMk cId="2859058182" sldId="264"/>
            <ac:spMk id="3" creationId="{344E51B4-C3CF-4146-A164-F0542FC7C49F}"/>
          </ac:spMkLst>
        </pc:spChg>
        <pc:picChg chg="add mod">
          <ac:chgData name="Weifeng Xu" userId="e7aed605-a3dd-4d5a-a692-a87037af107b" providerId="ADAL" clId="{3D2983D2-6671-415F-8999-88F14DBBA72B}" dt="2021-05-07T14:48:06.048" v="247" actId="14100"/>
          <ac:picMkLst>
            <pc:docMk/>
            <pc:sldMk cId="2859058182" sldId="264"/>
            <ac:picMk id="4" creationId="{348BA4E1-2272-4CE1-814D-2E4ADD777F78}"/>
          </ac:picMkLst>
        </pc:picChg>
      </pc:sldChg>
      <pc:sldChg chg="addSp modSp new mod">
        <pc:chgData name="Weifeng Xu" userId="e7aed605-a3dd-4d5a-a692-a87037af107b" providerId="ADAL" clId="{3D2983D2-6671-415F-8999-88F14DBBA72B}" dt="2021-05-08T01:28:26.959" v="1217" actId="20577"/>
        <pc:sldMkLst>
          <pc:docMk/>
          <pc:sldMk cId="3403322810" sldId="264"/>
        </pc:sldMkLst>
        <pc:spChg chg="mod">
          <ac:chgData name="Weifeng Xu" userId="e7aed605-a3dd-4d5a-a692-a87037af107b" providerId="ADAL" clId="{3D2983D2-6671-415F-8999-88F14DBBA72B}" dt="2021-05-08T01:28:15.960" v="1211" actId="20577"/>
          <ac:spMkLst>
            <pc:docMk/>
            <pc:sldMk cId="3403322810" sldId="264"/>
            <ac:spMk id="2" creationId="{6387BA23-1AA8-48FE-BFF5-5CDDEC067C65}"/>
          </ac:spMkLst>
        </pc:spChg>
        <pc:spChg chg="add mod">
          <ac:chgData name="Weifeng Xu" userId="e7aed605-a3dd-4d5a-a692-a87037af107b" providerId="ADAL" clId="{3D2983D2-6671-415F-8999-88F14DBBA72B}" dt="2021-05-08T00:18:54.505" v="903" actId="1076"/>
          <ac:spMkLst>
            <pc:docMk/>
            <pc:sldMk cId="3403322810" sldId="264"/>
            <ac:spMk id="6" creationId="{5D781920-3484-4F64-86E7-9F7B284477B8}"/>
          </ac:spMkLst>
        </pc:spChg>
        <pc:spChg chg="add mod">
          <ac:chgData name="Weifeng Xu" userId="e7aed605-a3dd-4d5a-a692-a87037af107b" providerId="ADAL" clId="{3D2983D2-6671-415F-8999-88F14DBBA72B}" dt="2021-05-08T01:28:26.959" v="1217" actId="20577"/>
          <ac:spMkLst>
            <pc:docMk/>
            <pc:sldMk cId="3403322810" sldId="264"/>
            <ac:spMk id="9" creationId="{F3434EF0-6190-43A6-BDAD-E1995F20C330}"/>
          </ac:spMkLst>
        </pc:spChg>
        <pc:picChg chg="add mod">
          <ac:chgData name="Weifeng Xu" userId="e7aed605-a3dd-4d5a-a692-a87037af107b" providerId="ADAL" clId="{3D2983D2-6671-415F-8999-88F14DBBA72B}" dt="2021-05-08T00:18:58.069" v="905" actId="1076"/>
          <ac:picMkLst>
            <pc:docMk/>
            <pc:sldMk cId="3403322810" sldId="264"/>
            <ac:picMk id="4" creationId="{FEBBA28E-ECA4-4309-A449-2CE723F323A7}"/>
          </ac:picMkLst>
        </pc:picChg>
        <pc:picChg chg="add mod">
          <ac:chgData name="Weifeng Xu" userId="e7aed605-a3dd-4d5a-a692-a87037af107b" providerId="ADAL" clId="{3D2983D2-6671-415F-8999-88F14DBBA72B}" dt="2021-05-08T00:18:56.125" v="904" actId="1076"/>
          <ac:picMkLst>
            <pc:docMk/>
            <pc:sldMk cId="3403322810" sldId="264"/>
            <ac:picMk id="8" creationId="{489AF492-7772-4182-A42E-7A2746883281}"/>
          </ac:picMkLst>
        </pc:picChg>
      </pc:sldChg>
      <pc:sldChg chg="addSp modSp new del mod modNotesTx">
        <pc:chgData name="Weifeng Xu" userId="e7aed605-a3dd-4d5a-a692-a87037af107b" providerId="ADAL" clId="{3D2983D2-6671-415F-8999-88F14DBBA72B}" dt="2021-05-07T19:46:05.742" v="520" actId="47"/>
        <pc:sldMkLst>
          <pc:docMk/>
          <pc:sldMk cId="1115371127" sldId="265"/>
        </pc:sldMkLst>
        <pc:picChg chg="add mod">
          <ac:chgData name="Weifeng Xu" userId="e7aed605-a3dd-4d5a-a692-a87037af107b" providerId="ADAL" clId="{3D2983D2-6671-415F-8999-88F14DBBA72B}" dt="2021-05-07T15:41:31.233" v="461" actId="1076"/>
          <ac:picMkLst>
            <pc:docMk/>
            <pc:sldMk cId="1115371127" sldId="265"/>
            <ac:picMk id="3" creationId="{644EEDB7-2C63-41C4-BD78-EF7AC672B478}"/>
          </ac:picMkLst>
        </pc:picChg>
      </pc:sldChg>
      <pc:sldChg chg="addSp modSp new mod modNotesTx">
        <pc:chgData name="Weifeng Xu" userId="e7aed605-a3dd-4d5a-a692-a87037af107b" providerId="ADAL" clId="{3D2983D2-6671-415F-8999-88F14DBBA72B}" dt="2021-05-08T01:25:26.532" v="1179" actId="20577"/>
        <pc:sldMkLst>
          <pc:docMk/>
          <pc:sldMk cId="2134737184" sldId="265"/>
        </pc:sldMkLst>
        <pc:spChg chg="mod">
          <ac:chgData name="Weifeng Xu" userId="e7aed605-a3dd-4d5a-a692-a87037af107b" providerId="ADAL" clId="{3D2983D2-6671-415F-8999-88F14DBBA72B}" dt="2021-05-08T01:25:26.532" v="1179" actId="20577"/>
          <ac:spMkLst>
            <pc:docMk/>
            <pc:sldMk cId="2134737184" sldId="265"/>
            <ac:spMk id="2" creationId="{E9B4E377-7B5A-49ED-A513-2430B3979131}"/>
          </ac:spMkLst>
        </pc:spChg>
        <pc:spChg chg="add mod">
          <ac:chgData name="Weifeng Xu" userId="e7aed605-a3dd-4d5a-a692-a87037af107b" providerId="ADAL" clId="{3D2983D2-6671-415F-8999-88F14DBBA72B}" dt="2021-05-08T01:21:10.521" v="1154" actId="20577"/>
          <ac:spMkLst>
            <pc:docMk/>
            <pc:sldMk cId="2134737184" sldId="265"/>
            <ac:spMk id="7" creationId="{865B5BE8-4779-43EC-8869-9FF6AB74232B}"/>
          </ac:spMkLst>
        </pc:spChg>
        <pc:spChg chg="add mod">
          <ac:chgData name="Weifeng Xu" userId="e7aed605-a3dd-4d5a-a692-a87037af107b" providerId="ADAL" clId="{3D2983D2-6671-415F-8999-88F14DBBA72B}" dt="2021-05-08T01:19:57.736" v="1074" actId="14100"/>
          <ac:spMkLst>
            <pc:docMk/>
            <pc:sldMk cId="2134737184" sldId="265"/>
            <ac:spMk id="8" creationId="{D35368A0-5498-4F70-9E20-EABBADEC3B00}"/>
          </ac:spMkLst>
        </pc:spChg>
        <pc:spChg chg="add mod">
          <ac:chgData name="Weifeng Xu" userId="e7aed605-a3dd-4d5a-a692-a87037af107b" providerId="ADAL" clId="{3D2983D2-6671-415F-8999-88F14DBBA72B}" dt="2021-05-08T01:21:04.569" v="1150" actId="20577"/>
          <ac:spMkLst>
            <pc:docMk/>
            <pc:sldMk cId="2134737184" sldId="265"/>
            <ac:spMk id="9" creationId="{8D344C06-F618-4593-A80F-F5DF128619A9}"/>
          </ac:spMkLst>
        </pc:spChg>
        <pc:picChg chg="add mod">
          <ac:chgData name="Weifeng Xu" userId="e7aed605-a3dd-4d5a-a692-a87037af107b" providerId="ADAL" clId="{3D2983D2-6671-415F-8999-88F14DBBA72B}" dt="2021-05-08T01:18:53.194" v="1043" actId="1076"/>
          <ac:picMkLst>
            <pc:docMk/>
            <pc:sldMk cId="2134737184" sldId="265"/>
            <ac:picMk id="4" creationId="{E04F6F73-CC3B-46FC-9735-86A2F817EAE8}"/>
          </ac:picMkLst>
        </pc:picChg>
        <pc:picChg chg="add mod modCrop">
          <ac:chgData name="Weifeng Xu" userId="e7aed605-a3dd-4d5a-a692-a87037af107b" providerId="ADAL" clId="{3D2983D2-6671-415F-8999-88F14DBBA72B}" dt="2021-05-08T01:18:53.194" v="1043" actId="1076"/>
          <ac:picMkLst>
            <pc:docMk/>
            <pc:sldMk cId="2134737184" sldId="265"/>
            <ac:picMk id="6" creationId="{ED5EF61B-C358-400A-8305-B4E88A98FFF4}"/>
          </ac:picMkLst>
        </pc:picChg>
      </pc:sldChg>
      <pc:sldChg chg="del">
        <pc:chgData name="Weifeng Xu" userId="e7aed605-a3dd-4d5a-a692-a87037af107b" providerId="ADAL" clId="{3D2983D2-6671-415F-8999-88F14DBBA72B}" dt="2021-05-06T00:56:36.978" v="41" actId="47"/>
        <pc:sldMkLst>
          <pc:docMk/>
          <pc:sldMk cId="2950452926" sldId="265"/>
        </pc:sldMkLst>
      </pc:sldChg>
      <pc:sldChg chg="del">
        <pc:chgData name="Weifeng Xu" userId="e7aed605-a3dd-4d5a-a692-a87037af107b" providerId="ADAL" clId="{3D2983D2-6671-415F-8999-88F14DBBA72B}" dt="2021-05-06T00:56:32.882" v="8" actId="47"/>
        <pc:sldMkLst>
          <pc:docMk/>
          <pc:sldMk cId="1282875509" sldId="266"/>
        </pc:sldMkLst>
      </pc:sldChg>
      <pc:sldChg chg="addSp modSp new mod">
        <pc:chgData name="Weifeng Xu" userId="e7aed605-a3dd-4d5a-a692-a87037af107b" providerId="ADAL" clId="{3D2983D2-6671-415F-8999-88F14DBBA72B}" dt="2021-05-08T01:27:57.795" v="1196" actId="207"/>
        <pc:sldMkLst>
          <pc:docMk/>
          <pc:sldMk cId="1818582748" sldId="266"/>
        </pc:sldMkLst>
        <pc:spChg chg="mod">
          <ac:chgData name="Weifeng Xu" userId="e7aed605-a3dd-4d5a-a692-a87037af107b" providerId="ADAL" clId="{3D2983D2-6671-415F-8999-88F14DBBA72B}" dt="2021-05-08T01:27:41.321" v="1189" actId="20577"/>
          <ac:spMkLst>
            <pc:docMk/>
            <pc:sldMk cId="1818582748" sldId="266"/>
            <ac:spMk id="2" creationId="{8239616F-A19B-4F6A-A62A-A67E3CA60713}"/>
          </ac:spMkLst>
        </pc:spChg>
        <pc:spChg chg="add mod">
          <ac:chgData name="Weifeng Xu" userId="e7aed605-a3dd-4d5a-a692-a87037af107b" providerId="ADAL" clId="{3D2983D2-6671-415F-8999-88F14DBBA72B}" dt="2021-05-08T01:27:57.795" v="1196" actId="207"/>
          <ac:spMkLst>
            <pc:docMk/>
            <pc:sldMk cId="1818582748" sldId="266"/>
            <ac:spMk id="5" creationId="{08FE18E0-8A2D-454C-9EE4-ED60503ABA16}"/>
          </ac:spMkLst>
        </pc:spChg>
        <pc:picChg chg="add mod">
          <ac:chgData name="Weifeng Xu" userId="e7aed605-a3dd-4d5a-a692-a87037af107b" providerId="ADAL" clId="{3D2983D2-6671-415F-8999-88F14DBBA72B}" dt="2021-05-08T01:26:07.382" v="1183" actId="14100"/>
          <ac:picMkLst>
            <pc:docMk/>
            <pc:sldMk cId="1818582748" sldId="266"/>
            <ac:picMk id="4" creationId="{ED1EBBD8-474E-43C5-B64E-8B72A8529E76}"/>
          </ac:picMkLst>
        </pc:picChg>
      </pc:sldChg>
      <pc:sldChg chg="addSp modSp new mod modNotesTx">
        <pc:chgData name="Weifeng Xu" userId="e7aed605-a3dd-4d5a-a692-a87037af107b" providerId="ADAL" clId="{3D2983D2-6671-415F-8999-88F14DBBA72B}" dt="2021-05-08T01:55:40.181" v="1457"/>
        <pc:sldMkLst>
          <pc:docMk/>
          <pc:sldMk cId="3781960073" sldId="267"/>
        </pc:sldMkLst>
        <pc:spChg chg="mod">
          <ac:chgData name="Weifeng Xu" userId="e7aed605-a3dd-4d5a-a692-a87037af107b" providerId="ADAL" clId="{3D2983D2-6671-415F-8999-88F14DBBA72B}" dt="2021-05-08T01:54:50.590" v="1452" actId="20577"/>
          <ac:spMkLst>
            <pc:docMk/>
            <pc:sldMk cId="3781960073" sldId="267"/>
            <ac:spMk id="2" creationId="{3A718B86-949B-4A52-BC81-C61822F6D529}"/>
          </ac:spMkLst>
        </pc:spChg>
        <pc:picChg chg="add mod">
          <ac:chgData name="Weifeng Xu" userId="e7aed605-a3dd-4d5a-a692-a87037af107b" providerId="ADAL" clId="{3D2983D2-6671-415F-8999-88F14DBBA72B}" dt="2021-05-08T01:55:26.483" v="1456" actId="14100"/>
          <ac:picMkLst>
            <pc:docMk/>
            <pc:sldMk cId="3781960073" sldId="267"/>
            <ac:picMk id="4" creationId="{70731205-58CF-410E-8947-45D456125344}"/>
          </ac:picMkLst>
        </pc:picChg>
      </pc:sldChg>
      <pc:sldChg chg="del">
        <pc:chgData name="Weifeng Xu" userId="e7aed605-a3dd-4d5a-a692-a87037af107b" providerId="ADAL" clId="{3D2983D2-6671-415F-8999-88F14DBBA72B}" dt="2021-05-06T00:56:32.920" v="9" actId="47"/>
        <pc:sldMkLst>
          <pc:docMk/>
          <pc:sldMk cId="4079946516" sldId="267"/>
        </pc:sldMkLst>
      </pc:sldChg>
      <pc:sldChg chg="del">
        <pc:chgData name="Weifeng Xu" userId="e7aed605-a3dd-4d5a-a692-a87037af107b" providerId="ADAL" clId="{3D2983D2-6671-415F-8999-88F14DBBA72B}" dt="2021-05-06T00:56:32.990" v="11" actId="47"/>
        <pc:sldMkLst>
          <pc:docMk/>
          <pc:sldMk cId="1905626348" sldId="268"/>
        </pc:sldMkLst>
      </pc:sldChg>
      <pc:sldChg chg="addSp delSp modSp add mod modNotesTx">
        <pc:chgData name="Weifeng Xu" userId="e7aed605-a3dd-4d5a-a692-a87037af107b" providerId="ADAL" clId="{3D2983D2-6671-415F-8999-88F14DBBA72B}" dt="2021-05-08T13:27:32.245" v="1610"/>
        <pc:sldMkLst>
          <pc:docMk/>
          <pc:sldMk cId="2224382606" sldId="268"/>
        </pc:sldMkLst>
        <pc:spChg chg="mod">
          <ac:chgData name="Weifeng Xu" userId="e7aed605-a3dd-4d5a-a692-a87037af107b" providerId="ADAL" clId="{3D2983D2-6671-415F-8999-88F14DBBA72B}" dt="2021-05-08T13:24:11.614" v="1568" actId="20577"/>
          <ac:spMkLst>
            <pc:docMk/>
            <pc:sldMk cId="2224382606" sldId="268"/>
            <ac:spMk id="2" creationId="{69DC12A8-8470-45E9-82CC-16E49348350E}"/>
          </ac:spMkLst>
        </pc:spChg>
        <pc:spChg chg="del mod">
          <ac:chgData name="Weifeng Xu" userId="e7aed605-a3dd-4d5a-a692-a87037af107b" providerId="ADAL" clId="{3D2983D2-6671-415F-8999-88F14DBBA72B}" dt="2021-05-08T13:24:01.805" v="1553" actId="478"/>
          <ac:spMkLst>
            <pc:docMk/>
            <pc:sldMk cId="2224382606" sldId="268"/>
            <ac:spMk id="6" creationId="{D50807A9-882E-41A0-A160-D94E2A686170}"/>
          </ac:spMkLst>
        </pc:spChg>
        <pc:spChg chg="del">
          <ac:chgData name="Weifeng Xu" userId="e7aed605-a3dd-4d5a-a692-a87037af107b" providerId="ADAL" clId="{3D2983D2-6671-415F-8999-88F14DBBA72B}" dt="2021-05-08T13:23:35.302" v="1538" actId="478"/>
          <ac:spMkLst>
            <pc:docMk/>
            <pc:sldMk cId="2224382606" sldId="268"/>
            <ac:spMk id="7" creationId="{59921A41-3D22-4289-AF5C-C85948F6009C}"/>
          </ac:spMkLst>
        </pc:spChg>
        <pc:spChg chg="add mod">
          <ac:chgData name="Weifeng Xu" userId="e7aed605-a3dd-4d5a-a692-a87037af107b" providerId="ADAL" clId="{3D2983D2-6671-415F-8999-88F14DBBA72B}" dt="2021-05-08T13:26:23.690" v="1606" actId="20577"/>
          <ac:spMkLst>
            <pc:docMk/>
            <pc:sldMk cId="2224382606" sldId="268"/>
            <ac:spMk id="8" creationId="{04D2D784-725A-40FF-9B43-61DCFB25DE70}"/>
          </ac:spMkLst>
        </pc:spChg>
        <pc:spChg chg="add mod">
          <ac:chgData name="Weifeng Xu" userId="e7aed605-a3dd-4d5a-a692-a87037af107b" providerId="ADAL" clId="{3D2983D2-6671-415F-8999-88F14DBBA72B}" dt="2021-05-08T13:26:09.811" v="1601" actId="20577"/>
          <ac:spMkLst>
            <pc:docMk/>
            <pc:sldMk cId="2224382606" sldId="268"/>
            <ac:spMk id="10" creationId="{5BA813A9-CD49-4552-9C19-E2FC5DA59996}"/>
          </ac:spMkLst>
        </pc:spChg>
        <pc:picChg chg="del">
          <ac:chgData name="Weifeng Xu" userId="e7aed605-a3dd-4d5a-a692-a87037af107b" providerId="ADAL" clId="{3D2983D2-6671-415F-8999-88F14DBBA72B}" dt="2021-05-08T13:23:36.014" v="1539" actId="478"/>
          <ac:picMkLst>
            <pc:docMk/>
            <pc:sldMk cId="2224382606" sldId="268"/>
            <ac:picMk id="4" creationId="{7E049C0A-7417-42D2-B757-33E844FC39FF}"/>
          </ac:picMkLst>
        </pc:picChg>
        <pc:picChg chg="mod">
          <ac:chgData name="Weifeng Xu" userId="e7aed605-a3dd-4d5a-a692-a87037af107b" providerId="ADAL" clId="{3D2983D2-6671-415F-8999-88F14DBBA72B}" dt="2021-05-08T13:25:22.651" v="1578" actId="1076"/>
          <ac:picMkLst>
            <pc:docMk/>
            <pc:sldMk cId="2224382606" sldId="268"/>
            <ac:picMk id="5" creationId="{2E131519-765E-424F-9B42-B3F08B1A55E6}"/>
          </ac:picMkLst>
        </pc:picChg>
        <pc:picChg chg="mod">
          <ac:chgData name="Weifeng Xu" userId="e7aed605-a3dd-4d5a-a692-a87037af107b" providerId="ADAL" clId="{3D2983D2-6671-415F-8999-88F14DBBA72B}" dt="2021-05-08T13:26:30.578" v="1607" actId="14100"/>
          <ac:picMkLst>
            <pc:docMk/>
            <pc:sldMk cId="2224382606" sldId="268"/>
            <ac:picMk id="9" creationId="{6A15B370-1B04-4FF8-99F9-11C130608A5D}"/>
          </ac:picMkLst>
        </pc:picChg>
      </pc:sldChg>
      <pc:sldChg chg="addSp modSp new mod">
        <pc:chgData name="Weifeng Xu" userId="e7aed605-a3dd-4d5a-a692-a87037af107b" providerId="ADAL" clId="{3D2983D2-6671-415F-8999-88F14DBBA72B}" dt="2021-05-08T13:35:47.902" v="1633" actId="20577"/>
        <pc:sldMkLst>
          <pc:docMk/>
          <pc:sldMk cId="493889679" sldId="269"/>
        </pc:sldMkLst>
        <pc:spChg chg="mod">
          <ac:chgData name="Weifeng Xu" userId="e7aed605-a3dd-4d5a-a692-a87037af107b" providerId="ADAL" clId="{3D2983D2-6671-415F-8999-88F14DBBA72B}" dt="2021-05-08T13:35:47.902" v="1633" actId="20577"/>
          <ac:spMkLst>
            <pc:docMk/>
            <pc:sldMk cId="493889679" sldId="269"/>
            <ac:spMk id="2" creationId="{11D2431D-D9E0-4E60-B595-2EA793FBE03A}"/>
          </ac:spMkLst>
        </pc:spChg>
        <pc:picChg chg="add mod">
          <ac:chgData name="Weifeng Xu" userId="e7aed605-a3dd-4d5a-a692-a87037af107b" providerId="ADAL" clId="{3D2983D2-6671-415F-8999-88F14DBBA72B}" dt="2021-05-08T13:35:01.557" v="1613" actId="1076"/>
          <ac:picMkLst>
            <pc:docMk/>
            <pc:sldMk cId="493889679" sldId="269"/>
            <ac:picMk id="4" creationId="{FF4C19BA-8A2E-450D-B056-811EF4967FB7}"/>
          </ac:picMkLst>
        </pc:picChg>
      </pc:sldChg>
      <pc:sldChg chg="del">
        <pc:chgData name="Weifeng Xu" userId="e7aed605-a3dd-4d5a-a692-a87037af107b" providerId="ADAL" clId="{3D2983D2-6671-415F-8999-88F14DBBA72B}" dt="2021-05-06T00:56:37.020" v="42" actId="47"/>
        <pc:sldMkLst>
          <pc:docMk/>
          <pc:sldMk cId="1633669032" sldId="269"/>
        </pc:sldMkLst>
      </pc:sldChg>
      <pc:sldChg chg="del">
        <pc:chgData name="Weifeng Xu" userId="e7aed605-a3dd-4d5a-a692-a87037af107b" providerId="ADAL" clId="{3D2983D2-6671-415F-8999-88F14DBBA72B}" dt="2021-05-06T00:56:35.920" v="39" actId="47"/>
        <pc:sldMkLst>
          <pc:docMk/>
          <pc:sldMk cId="3153369005" sldId="270"/>
        </pc:sldMkLst>
      </pc:sldChg>
      <pc:sldChg chg="addSp modSp new mod">
        <pc:chgData name="Weifeng Xu" userId="e7aed605-a3dd-4d5a-a692-a87037af107b" providerId="ADAL" clId="{3D2983D2-6671-415F-8999-88F14DBBA72B}" dt="2021-05-09T01:41:33.142" v="1682" actId="20577"/>
        <pc:sldMkLst>
          <pc:docMk/>
          <pc:sldMk cId="3246120981" sldId="270"/>
        </pc:sldMkLst>
        <pc:spChg chg="mod">
          <ac:chgData name="Weifeng Xu" userId="e7aed605-a3dd-4d5a-a692-a87037af107b" providerId="ADAL" clId="{3D2983D2-6671-415F-8999-88F14DBBA72B}" dt="2021-05-09T01:41:33.142" v="1682" actId="20577"/>
          <ac:spMkLst>
            <pc:docMk/>
            <pc:sldMk cId="3246120981" sldId="270"/>
            <ac:spMk id="2" creationId="{4AB9CD71-0DBB-40C4-91E0-E0D19C558B8C}"/>
          </ac:spMkLst>
        </pc:spChg>
        <pc:picChg chg="add mod">
          <ac:chgData name="Weifeng Xu" userId="e7aed605-a3dd-4d5a-a692-a87037af107b" providerId="ADAL" clId="{3D2983D2-6671-415F-8999-88F14DBBA72B}" dt="2021-05-09T01:38:36.250" v="1680" actId="14100"/>
          <ac:picMkLst>
            <pc:docMk/>
            <pc:sldMk cId="3246120981" sldId="270"/>
            <ac:picMk id="4" creationId="{69602813-1866-4006-A0E3-3FFFB1CEE63B}"/>
          </ac:picMkLst>
        </pc:picChg>
      </pc:sldChg>
      <pc:sldChg chg="del">
        <pc:chgData name="Weifeng Xu" userId="e7aed605-a3dd-4d5a-a692-a87037af107b" providerId="ADAL" clId="{3D2983D2-6671-415F-8999-88F14DBBA72B}" dt="2021-05-06T00:56:32.814" v="6" actId="47"/>
        <pc:sldMkLst>
          <pc:docMk/>
          <pc:sldMk cId="1101261793" sldId="271"/>
        </pc:sldMkLst>
      </pc:sldChg>
      <pc:sldChg chg="addSp modSp new mod">
        <pc:chgData name="Weifeng Xu" userId="e7aed605-a3dd-4d5a-a692-a87037af107b" providerId="ADAL" clId="{3D2983D2-6671-415F-8999-88F14DBBA72B}" dt="2021-05-09T02:55:22.133" v="1926" actId="207"/>
        <pc:sldMkLst>
          <pc:docMk/>
          <pc:sldMk cId="1833391594" sldId="271"/>
        </pc:sldMkLst>
        <pc:spChg chg="mod">
          <ac:chgData name="Weifeng Xu" userId="e7aed605-a3dd-4d5a-a692-a87037af107b" providerId="ADAL" clId="{3D2983D2-6671-415F-8999-88F14DBBA72B}" dt="2021-05-09T02:10:08.088" v="1712" actId="20577"/>
          <ac:spMkLst>
            <pc:docMk/>
            <pc:sldMk cId="1833391594" sldId="271"/>
            <ac:spMk id="2" creationId="{3967171A-4761-462C-9594-FC687D209316}"/>
          </ac:spMkLst>
        </pc:spChg>
        <pc:spChg chg="add mod">
          <ac:chgData name="Weifeng Xu" userId="e7aed605-a3dd-4d5a-a692-a87037af107b" providerId="ADAL" clId="{3D2983D2-6671-415F-8999-88F14DBBA72B}" dt="2021-05-09T02:55:22.133" v="1926" actId="207"/>
          <ac:spMkLst>
            <pc:docMk/>
            <pc:sldMk cId="1833391594" sldId="271"/>
            <ac:spMk id="5" creationId="{AD142BCD-EA46-4886-9893-EC31DE3F0338}"/>
          </ac:spMkLst>
        </pc:spChg>
        <pc:picChg chg="add mod">
          <ac:chgData name="Weifeng Xu" userId="e7aed605-a3dd-4d5a-a692-a87037af107b" providerId="ADAL" clId="{3D2983D2-6671-415F-8999-88F14DBBA72B}" dt="2021-05-09T02:09:58.259" v="1704" actId="1076"/>
          <ac:picMkLst>
            <pc:docMk/>
            <pc:sldMk cId="1833391594" sldId="271"/>
            <ac:picMk id="4" creationId="{0464D5F6-2987-441E-B105-04D9A4FBA9F8}"/>
          </ac:picMkLst>
        </pc:picChg>
      </pc:sldChg>
      <pc:sldChg chg="del">
        <pc:chgData name="Weifeng Xu" userId="e7aed605-a3dd-4d5a-a692-a87037af107b" providerId="ADAL" clId="{3D2983D2-6671-415F-8999-88F14DBBA72B}" dt="2021-05-06T00:56:32.847" v="7" actId="47"/>
        <pc:sldMkLst>
          <pc:docMk/>
          <pc:sldMk cId="952515442" sldId="272"/>
        </pc:sldMkLst>
      </pc:sldChg>
      <pc:sldChg chg="del">
        <pc:chgData name="Weifeng Xu" userId="e7aed605-a3dd-4d5a-a692-a87037af107b" providerId="ADAL" clId="{3D2983D2-6671-415F-8999-88F14DBBA72B}" dt="2021-05-06T00:56:37.047" v="43" actId="47"/>
        <pc:sldMkLst>
          <pc:docMk/>
          <pc:sldMk cId="560313868" sldId="273"/>
        </pc:sldMkLst>
      </pc:sldChg>
      <pc:sldChg chg="del">
        <pc:chgData name="Weifeng Xu" userId="e7aed605-a3dd-4d5a-a692-a87037af107b" providerId="ADAL" clId="{3D2983D2-6671-415F-8999-88F14DBBA72B}" dt="2021-05-06T00:56:33.777" v="18" actId="47"/>
        <pc:sldMkLst>
          <pc:docMk/>
          <pc:sldMk cId="2053393554" sldId="274"/>
        </pc:sldMkLst>
      </pc:sldChg>
      <pc:sldChg chg="del">
        <pc:chgData name="Weifeng Xu" userId="e7aed605-a3dd-4d5a-a692-a87037af107b" providerId="ADAL" clId="{3D2983D2-6671-415F-8999-88F14DBBA72B}" dt="2021-05-06T00:56:34.274" v="19" actId="47"/>
        <pc:sldMkLst>
          <pc:docMk/>
          <pc:sldMk cId="3306599319" sldId="275"/>
        </pc:sldMkLst>
      </pc:sldChg>
      <pc:sldChg chg="del">
        <pc:chgData name="Weifeng Xu" userId="e7aed605-a3dd-4d5a-a692-a87037af107b" providerId="ADAL" clId="{3D2983D2-6671-415F-8999-88F14DBBA72B}" dt="2021-05-06T00:56:34.337" v="21" actId="47"/>
        <pc:sldMkLst>
          <pc:docMk/>
          <pc:sldMk cId="3559853345" sldId="276"/>
        </pc:sldMkLst>
      </pc:sldChg>
      <pc:sldChg chg="del">
        <pc:chgData name="Weifeng Xu" userId="e7aed605-a3dd-4d5a-a692-a87037af107b" providerId="ADAL" clId="{3D2983D2-6671-415F-8999-88F14DBBA72B}" dt="2021-05-06T00:56:34.372" v="22" actId="47"/>
        <pc:sldMkLst>
          <pc:docMk/>
          <pc:sldMk cId="1024910643" sldId="277"/>
        </pc:sldMkLst>
      </pc:sldChg>
      <pc:sldChg chg="del">
        <pc:chgData name="Weifeng Xu" userId="e7aed605-a3dd-4d5a-a692-a87037af107b" providerId="ADAL" clId="{3D2983D2-6671-415F-8999-88F14DBBA72B}" dt="2021-05-06T00:56:34.405" v="23" actId="47"/>
        <pc:sldMkLst>
          <pc:docMk/>
          <pc:sldMk cId="4125541705" sldId="278"/>
        </pc:sldMkLst>
      </pc:sldChg>
      <pc:sldChg chg="del">
        <pc:chgData name="Weifeng Xu" userId="e7aed605-a3dd-4d5a-a692-a87037af107b" providerId="ADAL" clId="{3D2983D2-6671-415F-8999-88F14DBBA72B}" dt="2021-05-06T00:56:34.443" v="24" actId="47"/>
        <pc:sldMkLst>
          <pc:docMk/>
          <pc:sldMk cId="136894576" sldId="279"/>
        </pc:sldMkLst>
      </pc:sldChg>
      <pc:sldChg chg="del">
        <pc:chgData name="Weifeng Xu" userId="e7aed605-a3dd-4d5a-a692-a87037af107b" providerId="ADAL" clId="{3D2983D2-6671-415F-8999-88F14DBBA72B}" dt="2021-05-06T00:56:34.471" v="25" actId="47"/>
        <pc:sldMkLst>
          <pc:docMk/>
          <pc:sldMk cId="273632719" sldId="280"/>
        </pc:sldMkLst>
      </pc:sldChg>
      <pc:sldChg chg="del">
        <pc:chgData name="Weifeng Xu" userId="e7aed605-a3dd-4d5a-a692-a87037af107b" providerId="ADAL" clId="{3D2983D2-6671-415F-8999-88F14DBBA72B}" dt="2021-05-06T00:56:34.503" v="26" actId="47"/>
        <pc:sldMkLst>
          <pc:docMk/>
          <pc:sldMk cId="3924877343" sldId="281"/>
        </pc:sldMkLst>
      </pc:sldChg>
      <pc:sldChg chg="del">
        <pc:chgData name="Weifeng Xu" userId="e7aed605-a3dd-4d5a-a692-a87037af107b" providerId="ADAL" clId="{3D2983D2-6671-415F-8999-88F14DBBA72B}" dt="2021-05-06T00:56:34.538" v="27" actId="47"/>
        <pc:sldMkLst>
          <pc:docMk/>
          <pc:sldMk cId="3902481192" sldId="282"/>
        </pc:sldMkLst>
      </pc:sldChg>
      <pc:sldChg chg="del">
        <pc:chgData name="Weifeng Xu" userId="e7aed605-a3dd-4d5a-a692-a87037af107b" providerId="ADAL" clId="{3D2983D2-6671-415F-8999-88F14DBBA72B}" dt="2021-05-06T00:56:35.847" v="37" actId="47"/>
        <pc:sldMkLst>
          <pc:docMk/>
          <pc:sldMk cId="1026319694" sldId="283"/>
        </pc:sldMkLst>
      </pc:sldChg>
      <pc:sldChg chg="del">
        <pc:chgData name="Weifeng Xu" userId="e7aed605-a3dd-4d5a-a692-a87037af107b" providerId="ADAL" clId="{3D2983D2-6671-415F-8999-88F14DBBA72B}" dt="2021-05-06T00:56:34.571" v="28" actId="47"/>
        <pc:sldMkLst>
          <pc:docMk/>
          <pc:sldMk cId="2414874126" sldId="284"/>
        </pc:sldMkLst>
      </pc:sldChg>
      <pc:sldChg chg="del">
        <pc:chgData name="Weifeng Xu" userId="e7aed605-a3dd-4d5a-a692-a87037af107b" providerId="ADAL" clId="{3D2983D2-6671-415F-8999-88F14DBBA72B}" dt="2021-05-06T00:56:35.116" v="29" actId="47"/>
        <pc:sldMkLst>
          <pc:docMk/>
          <pc:sldMk cId="4022648451" sldId="285"/>
        </pc:sldMkLst>
      </pc:sldChg>
      <pc:sldChg chg="del">
        <pc:chgData name="Weifeng Xu" userId="e7aed605-a3dd-4d5a-a692-a87037af107b" providerId="ADAL" clId="{3D2983D2-6671-415F-8999-88F14DBBA72B}" dt="2021-05-06T00:56:35.617" v="30" actId="47"/>
        <pc:sldMkLst>
          <pc:docMk/>
          <pc:sldMk cId="4209825145" sldId="286"/>
        </pc:sldMkLst>
      </pc:sldChg>
      <pc:sldChg chg="del">
        <pc:chgData name="Weifeng Xu" userId="e7aed605-a3dd-4d5a-a692-a87037af107b" providerId="ADAL" clId="{3D2983D2-6671-415F-8999-88F14DBBA72B}" dt="2021-05-06T00:56:35.657" v="31" actId="47"/>
        <pc:sldMkLst>
          <pc:docMk/>
          <pc:sldMk cId="1726106147" sldId="287"/>
        </pc:sldMkLst>
      </pc:sldChg>
      <pc:sldChg chg="del">
        <pc:chgData name="Weifeng Xu" userId="e7aed605-a3dd-4d5a-a692-a87037af107b" providerId="ADAL" clId="{3D2983D2-6671-415F-8999-88F14DBBA72B}" dt="2021-05-06T00:56:35.684" v="32" actId="47"/>
        <pc:sldMkLst>
          <pc:docMk/>
          <pc:sldMk cId="3080438554" sldId="288"/>
        </pc:sldMkLst>
      </pc:sldChg>
      <pc:sldChg chg="del">
        <pc:chgData name="Weifeng Xu" userId="e7aed605-a3dd-4d5a-a692-a87037af107b" providerId="ADAL" clId="{3D2983D2-6671-415F-8999-88F14DBBA72B}" dt="2021-05-06T00:56:35.748" v="34" actId="47"/>
        <pc:sldMkLst>
          <pc:docMk/>
          <pc:sldMk cId="1857718215" sldId="289"/>
        </pc:sldMkLst>
      </pc:sldChg>
      <pc:sldChg chg="del">
        <pc:chgData name="Weifeng Xu" userId="e7aed605-a3dd-4d5a-a692-a87037af107b" providerId="ADAL" clId="{3D2983D2-6671-415F-8999-88F14DBBA72B}" dt="2021-05-06T00:56:35.781" v="35" actId="47"/>
        <pc:sldMkLst>
          <pc:docMk/>
          <pc:sldMk cId="1522259894" sldId="290"/>
        </pc:sldMkLst>
      </pc:sldChg>
      <pc:sldChg chg="del">
        <pc:chgData name="Weifeng Xu" userId="e7aed605-a3dd-4d5a-a692-a87037af107b" providerId="ADAL" clId="{3D2983D2-6671-415F-8999-88F14DBBA72B}" dt="2021-05-06T00:56:34.305" v="20" actId="47"/>
        <pc:sldMkLst>
          <pc:docMk/>
          <pc:sldMk cId="428629100" sldId="291"/>
        </pc:sldMkLst>
      </pc:sldChg>
      <pc:sldChg chg="del">
        <pc:chgData name="Weifeng Xu" userId="e7aed605-a3dd-4d5a-a692-a87037af107b" providerId="ADAL" clId="{3D2983D2-6671-415F-8999-88F14DBBA72B}" dt="2021-05-06T00:56:37.076" v="44" actId="47"/>
        <pc:sldMkLst>
          <pc:docMk/>
          <pc:sldMk cId="2733809689" sldId="292"/>
        </pc:sldMkLst>
      </pc:sldChg>
      <pc:sldChg chg="del">
        <pc:chgData name="Weifeng Xu" userId="e7aed605-a3dd-4d5a-a692-a87037af107b" providerId="ADAL" clId="{3D2983D2-6671-415F-8999-88F14DBBA72B}" dt="2021-05-06T00:56:35.716" v="33" actId="47"/>
        <pc:sldMkLst>
          <pc:docMk/>
          <pc:sldMk cId="689838606" sldId="293"/>
        </pc:sldMkLst>
      </pc:sldChg>
      <pc:sldChg chg="del">
        <pc:chgData name="Weifeng Xu" userId="e7aed605-a3dd-4d5a-a692-a87037af107b" providerId="ADAL" clId="{3D2983D2-6671-415F-8999-88F14DBBA72B}" dt="2021-05-06T00:56:33.022" v="12" actId="47"/>
        <pc:sldMkLst>
          <pc:docMk/>
          <pc:sldMk cId="3338330323" sldId="294"/>
        </pc:sldMkLst>
      </pc:sldChg>
      <pc:sldChg chg="del">
        <pc:chgData name="Weifeng Xu" userId="e7aed605-a3dd-4d5a-a692-a87037af107b" providerId="ADAL" clId="{3D2983D2-6671-415F-8999-88F14DBBA72B}" dt="2021-05-06T00:56:36.478" v="40" actId="47"/>
        <pc:sldMkLst>
          <pc:docMk/>
          <pc:sldMk cId="384765951" sldId="296"/>
        </pc:sldMkLst>
      </pc:sldChg>
      <pc:sldChg chg="del">
        <pc:chgData name="Weifeng Xu" userId="e7aed605-a3dd-4d5a-a692-a87037af107b" providerId="ADAL" clId="{3D2983D2-6671-415F-8999-88F14DBBA72B}" dt="2021-05-06T00:56:33.089" v="14" actId="47"/>
        <pc:sldMkLst>
          <pc:docMk/>
          <pc:sldMk cId="1077186874" sldId="297"/>
        </pc:sldMkLst>
      </pc:sldChg>
      <pc:sldChg chg="del">
        <pc:chgData name="Weifeng Xu" userId="e7aed605-a3dd-4d5a-a692-a87037af107b" providerId="ADAL" clId="{3D2983D2-6671-415F-8999-88F14DBBA72B}" dt="2021-05-06T00:56:37.143" v="46" actId="47"/>
        <pc:sldMkLst>
          <pc:docMk/>
          <pc:sldMk cId="935530574" sldId="298"/>
        </pc:sldMkLst>
      </pc:sldChg>
      <pc:sldChg chg="del">
        <pc:chgData name="Weifeng Xu" userId="e7aed605-a3dd-4d5a-a692-a87037af107b" providerId="ADAL" clId="{3D2983D2-6671-415F-8999-88F14DBBA72B}" dt="2021-05-06T00:56:35.883" v="38" actId="47"/>
        <pc:sldMkLst>
          <pc:docMk/>
          <pc:sldMk cId="595638621" sldId="299"/>
        </pc:sldMkLst>
      </pc:sldChg>
      <pc:sldChg chg="del">
        <pc:chgData name="Weifeng Xu" userId="e7aed605-a3dd-4d5a-a692-a87037af107b" providerId="ADAL" clId="{3D2983D2-6671-415F-8999-88F14DBBA72B}" dt="2021-05-06T00:56:37.173" v="47" actId="47"/>
        <pc:sldMkLst>
          <pc:docMk/>
          <pc:sldMk cId="522606641" sldId="300"/>
        </pc:sldMkLst>
      </pc:sldChg>
      <pc:sldChg chg="del">
        <pc:chgData name="Weifeng Xu" userId="e7aed605-a3dd-4d5a-a692-a87037af107b" providerId="ADAL" clId="{3D2983D2-6671-415F-8999-88F14DBBA72B}" dt="2021-05-06T00:56:33.113" v="15" actId="47"/>
        <pc:sldMkLst>
          <pc:docMk/>
          <pc:sldMk cId="1027975699" sldId="301"/>
        </pc:sldMkLst>
      </pc:sldChg>
      <pc:sldChg chg="del">
        <pc:chgData name="Weifeng Xu" userId="e7aed605-a3dd-4d5a-a692-a87037af107b" providerId="ADAL" clId="{3D2983D2-6671-415F-8999-88F14DBBA72B}" dt="2021-05-06T00:56:35.817" v="36" actId="47"/>
        <pc:sldMkLst>
          <pc:docMk/>
          <pc:sldMk cId="3678626232" sldId="302"/>
        </pc:sldMkLst>
      </pc:sldChg>
      <pc:sldChg chg="del">
        <pc:chgData name="Weifeng Xu" userId="e7aed605-a3dd-4d5a-a692-a87037af107b" providerId="ADAL" clId="{3D2983D2-6671-415F-8999-88F14DBBA72B}" dt="2021-05-06T00:56:37.109" v="45" actId="47"/>
        <pc:sldMkLst>
          <pc:docMk/>
          <pc:sldMk cId="4041730322" sldId="303"/>
        </pc:sldMkLst>
      </pc:sldChg>
      <pc:sldChg chg="del">
        <pc:chgData name="Weifeng Xu" userId="e7aed605-a3dd-4d5a-a692-a87037af107b" providerId="ADAL" clId="{3D2983D2-6671-415F-8999-88F14DBBA72B}" dt="2021-05-06T00:56:37.206" v="48" actId="47"/>
        <pc:sldMkLst>
          <pc:docMk/>
          <pc:sldMk cId="3959298617" sldId="304"/>
        </pc:sldMkLst>
      </pc:sldChg>
      <pc:sldChg chg="del">
        <pc:chgData name="Weifeng Xu" userId="e7aed605-a3dd-4d5a-a692-a87037af107b" providerId="ADAL" clId="{3D2983D2-6671-415F-8999-88F14DBBA72B}" dt="2021-05-06T00:56:37.245" v="49" actId="47"/>
        <pc:sldMkLst>
          <pc:docMk/>
          <pc:sldMk cId="833348642" sldId="305"/>
        </pc:sldMkLst>
      </pc:sldChg>
      <pc:sldChg chg="del">
        <pc:chgData name="Weifeng Xu" userId="e7aed605-a3dd-4d5a-a692-a87037af107b" providerId="ADAL" clId="{3D2983D2-6671-415F-8999-88F14DBBA72B}" dt="2021-05-06T00:56:38.298" v="50" actId="47"/>
        <pc:sldMkLst>
          <pc:docMk/>
          <pc:sldMk cId="770538611" sldId="306"/>
        </pc:sldMkLst>
      </pc:sldChg>
      <pc:sldChg chg="del">
        <pc:chgData name="Weifeng Xu" userId="e7aed605-a3dd-4d5a-a692-a87037af107b" providerId="ADAL" clId="{3D2983D2-6671-415F-8999-88F14DBBA72B}" dt="2021-05-06T00:56:38.933" v="51" actId="47"/>
        <pc:sldMkLst>
          <pc:docMk/>
          <pc:sldMk cId="10377010" sldId="307"/>
        </pc:sldMkLst>
      </pc:sldChg>
      <pc:sldChg chg="del">
        <pc:chgData name="Weifeng Xu" userId="e7aed605-a3dd-4d5a-a692-a87037af107b" providerId="ADAL" clId="{3D2983D2-6671-415F-8999-88F14DBBA72B}" dt="2021-05-06T00:56:32.484" v="3" actId="47"/>
        <pc:sldMkLst>
          <pc:docMk/>
          <pc:sldMk cId="308676099" sldId="308"/>
        </pc:sldMkLst>
      </pc:sldChg>
      <pc:sldChg chg="del">
        <pc:chgData name="Weifeng Xu" userId="e7aed605-a3dd-4d5a-a692-a87037af107b" providerId="ADAL" clId="{3D2983D2-6671-415F-8999-88F14DBBA72B}" dt="2021-05-06T00:56:32.796" v="4" actId="47"/>
        <pc:sldMkLst>
          <pc:docMk/>
          <pc:sldMk cId="2046554965" sldId="309"/>
        </pc:sldMkLst>
      </pc:sldChg>
      <pc:sldChg chg="del">
        <pc:chgData name="Weifeng Xu" userId="e7aed605-a3dd-4d5a-a692-a87037af107b" providerId="ADAL" clId="{3D2983D2-6671-415F-8999-88F14DBBA72B}" dt="2021-05-06T00:56:33.058" v="13" actId="47"/>
        <pc:sldMkLst>
          <pc:docMk/>
          <pc:sldMk cId="3097296694" sldId="311"/>
        </pc:sldMkLst>
      </pc:sldChg>
      <pc:sldChg chg="del">
        <pc:chgData name="Weifeng Xu" userId="e7aed605-a3dd-4d5a-a692-a87037af107b" providerId="ADAL" clId="{3D2983D2-6671-415F-8999-88F14DBBA72B}" dt="2021-05-06T00:56:32.805" v="5" actId="47"/>
        <pc:sldMkLst>
          <pc:docMk/>
          <pc:sldMk cId="3784207339" sldId="312"/>
        </pc:sldMkLst>
      </pc:sldChg>
      <pc:sldChg chg="del">
        <pc:chgData name="Weifeng Xu" userId="e7aed605-a3dd-4d5a-a692-a87037af107b" providerId="ADAL" clId="{3D2983D2-6671-415F-8999-88F14DBBA72B}" dt="2021-05-06T00:56:32.420" v="1" actId="47"/>
        <pc:sldMkLst>
          <pc:docMk/>
          <pc:sldMk cId="3560121338" sldId="313"/>
        </pc:sldMkLst>
      </pc:sldChg>
      <pc:sldChg chg="del">
        <pc:chgData name="Weifeng Xu" userId="e7aed605-a3dd-4d5a-a692-a87037af107b" providerId="ADAL" clId="{3D2983D2-6671-415F-8999-88F14DBBA72B}" dt="2021-05-06T00:56:32.456" v="2" actId="47"/>
        <pc:sldMkLst>
          <pc:docMk/>
          <pc:sldMk cId="1725471059" sldId="314"/>
        </pc:sldMkLst>
      </pc:sldChg>
      <pc:sldChg chg="del">
        <pc:chgData name="Weifeng Xu" userId="e7aed605-a3dd-4d5a-a692-a87037af107b" providerId="ADAL" clId="{3D2983D2-6671-415F-8999-88F14DBBA72B}" dt="2021-05-06T00:56:32.952" v="10" actId="47"/>
        <pc:sldMkLst>
          <pc:docMk/>
          <pc:sldMk cId="4133328343" sldId="315"/>
        </pc:sldMkLst>
      </pc:sldChg>
      <pc:sldChg chg="del">
        <pc:chgData name="Weifeng Xu" userId="e7aed605-a3dd-4d5a-a692-a87037af107b" providerId="ADAL" clId="{3D2983D2-6671-415F-8999-88F14DBBA72B}" dt="2021-05-06T00:56:31.923" v="0" actId="47"/>
        <pc:sldMkLst>
          <pc:docMk/>
          <pc:sldMk cId="1059736012" sldId="316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https://www.vtolabs.com/drone-forensics</a:t>
            </a:r>
          </a:p>
          <a:p>
            <a:r>
              <a:rPr lang="en-US" dirty="0"/>
              <a:t>https://digitalcorpora.s3.amazonaws.com/corpora/mobile/android_10/Non-Cellebrite%20Extraction/Pixel%203.zip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https://www.dropbox.com/s/6qghgnkhe7a8wga/df048_internal_microSD.001</a:t>
            </a:r>
          </a:p>
          <a:p>
            <a:endParaRPr lang="en-US" dirty="0"/>
          </a:p>
          <a:p>
            <a:r>
              <a:rPr lang="en-US" dirty="0"/>
              <a:t>08cf90ed4d61e232959b568a8fe5aee6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sudo</a:t>
            </a:r>
            <a:r>
              <a:rPr lang="en-GB" dirty="0"/>
              <a:t> </a:t>
            </a:r>
            <a:r>
              <a:rPr lang="en-GB" dirty="0" err="1"/>
              <a:t>losetup</a:t>
            </a:r>
            <a:r>
              <a:rPr lang="en-GB" dirty="0"/>
              <a:t> --</a:t>
            </a:r>
            <a:r>
              <a:rPr lang="en-GB" dirty="0" err="1"/>
              <a:t>partscan</a:t>
            </a:r>
            <a:r>
              <a:rPr lang="en-GB" dirty="0"/>
              <a:t>  --find --show  --read-only df048_internal_microSD.001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1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/media/kali/2019-1B01 –l</a:t>
            </a:r>
          </a:p>
          <a:p>
            <a:r>
              <a:rPr lang="en-US" dirty="0" err="1"/>
              <a:t>lsblk</a:t>
            </a:r>
            <a:r>
              <a:rPr lang="en-US" dirty="0"/>
              <a:t> -f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/media/kali/2019-1B01 –l</a:t>
            </a:r>
          </a:p>
          <a:p>
            <a:r>
              <a:rPr lang="en-US" dirty="0" err="1"/>
              <a:t>lsblk</a:t>
            </a:r>
            <a:r>
              <a:rPr lang="en-US" dirty="0"/>
              <a:t> –f</a:t>
            </a:r>
          </a:p>
          <a:p>
            <a:r>
              <a:rPr lang="en-US" dirty="0"/>
              <a:t>https://devconnected.com/how-to-mount-and-unmount-drives-on-linux/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 /media/kali/2019-1B01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8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--full-time  -tr /media/kali/2019-1B01/DCIM/100MEDIA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--full-time -tr  /media/kali/2019-1B01/MISC/THM/100</a:t>
            </a:r>
          </a:p>
          <a:p>
            <a:r>
              <a:rPr lang="en-US" dirty="0"/>
              <a:t>stat  /media/kali/2019-1B01/MISC/THM/100/DJI_0001.THM</a:t>
            </a:r>
          </a:p>
          <a:p>
            <a:r>
              <a:rPr lang="en-US" dirty="0"/>
              <a:t>file  /media/kali/2019-1B01/MISC/THM/100/DJI_0001.THM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 /media/kali/2019-1B01/System\ Volume\ Information/</a:t>
            </a:r>
            <a:r>
              <a:rPr lang="en-US" dirty="0" err="1"/>
              <a:t>IndexerVolumeGuid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tolabs.com/drone-foren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DJI Mavic Air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Mavic internal </a:t>
            </a:r>
            <a:r>
              <a:rPr lang="en-GB" dirty="0" err="1"/>
              <a:t>SDcard</a:t>
            </a:r>
            <a:r>
              <a:rPr lang="en-GB" dirty="0"/>
              <a:t> </a:t>
            </a:r>
          </a:p>
          <a:p>
            <a:r>
              <a:rPr lang="en-GB" dirty="0"/>
              <a:t>The image and report are provided by </a:t>
            </a:r>
            <a:r>
              <a:rPr lang="en-GB" dirty="0" err="1">
                <a:hlinkClick r:id="rId3"/>
              </a:rPr>
              <a:t>vtolabs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BA23-1AA8-48FE-BFF5-5CDDEC0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people were shown on the first video?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BA28E-ECA4-4309-A449-2CE723F3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66" y="2088520"/>
            <a:ext cx="4099915" cy="236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81920-3484-4F64-86E7-9F7B284477B8}"/>
              </a:ext>
            </a:extLst>
          </p:cNvPr>
          <p:cNvSpPr txBox="1"/>
          <p:nvPr/>
        </p:nvSpPr>
        <p:spPr>
          <a:xfrm>
            <a:off x="4033003" y="5065328"/>
            <a:ext cx="1573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DJI_0001.MP4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9AF492-7772-4182-A42E-7A2746883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20" y="2088521"/>
            <a:ext cx="2473390" cy="2362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434EF0-6190-43A6-BDAD-E1995F20C330}"/>
              </a:ext>
            </a:extLst>
          </p:cNvPr>
          <p:cNvSpPr txBox="1"/>
          <p:nvPr/>
        </p:nvSpPr>
        <p:spPr>
          <a:xfrm>
            <a:off x="9797143" y="6400801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340332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E377-7B5A-49ED-A513-2430B397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pictures were taken in 2018?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F6F73-CC3B-46FC-9735-86A2F817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52" y="1690688"/>
            <a:ext cx="7628281" cy="3863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5EF61B-C358-400A-8305-B4E88A98FF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41"/>
          <a:stretch/>
        </p:blipFill>
        <p:spPr>
          <a:xfrm>
            <a:off x="2656952" y="5554363"/>
            <a:ext cx="7628281" cy="670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5B5BE8-4779-43EC-8869-9FF6AB74232B}"/>
              </a:ext>
            </a:extLst>
          </p:cNvPr>
          <p:cNvSpPr txBox="1"/>
          <p:nvPr/>
        </p:nvSpPr>
        <p:spPr>
          <a:xfrm>
            <a:off x="894347" y="5578650"/>
            <a:ext cx="1762605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the first file type is JPEG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68A0-5498-4F70-9E20-EABBADEC3B00}"/>
              </a:ext>
            </a:extLst>
          </p:cNvPr>
          <p:cNvSpPr txBox="1"/>
          <p:nvPr/>
        </p:nvSpPr>
        <p:spPr>
          <a:xfrm>
            <a:off x="894347" y="2185957"/>
            <a:ext cx="176260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all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44C06-F618-4593-A80F-F5DF128619A9}"/>
              </a:ext>
            </a:extLst>
          </p:cNvPr>
          <p:cNvSpPr txBox="1"/>
          <p:nvPr/>
        </p:nvSpPr>
        <p:spPr>
          <a:xfrm>
            <a:off x="894347" y="3764876"/>
            <a:ext cx="1762605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the first file timestamps</a:t>
            </a:r>
          </a:p>
        </p:txBody>
      </p:sp>
    </p:spTree>
    <p:extLst>
      <p:ext uri="{BB962C8B-B14F-4D97-AF65-F5344CB8AC3E}">
        <p14:creationId xmlns:p14="http://schemas.microsoft.com/office/powerpoint/2010/main" val="213473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616F-A19B-4F6A-A62A-A67E3CA6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people were captured in 2018?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EBBD8-474E-43C5-B64E-8B72A8529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22740"/>
            <a:ext cx="9959849" cy="2761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E18E0-8A2D-454C-9EE4-ED60503ABA16}"/>
              </a:ext>
            </a:extLst>
          </p:cNvPr>
          <p:cNvSpPr txBox="1"/>
          <p:nvPr/>
        </p:nvSpPr>
        <p:spPr>
          <a:xfrm>
            <a:off x="9797143" y="640080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81858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8B86-949B-4A52-BC81-C61822F6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microSD card GUID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31205-58CF-410E-8947-45D456125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5076"/>
            <a:ext cx="7674835" cy="19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6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431D-D9E0-4E60-B595-2EA793FB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unmount the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C19BA-8A2E-450D-B056-811EF496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6737"/>
            <a:ext cx="7940728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508C1-E256-4234-A8DE-6FFF6887C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5025"/>
            <a:ext cx="8565622" cy="2049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EE256-6A19-4F0C-AFC9-9181A350C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10311"/>
            <a:ext cx="8192210" cy="723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31538-A5B1-4F78-8471-DEB97B7D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the internal microSD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9DE0F-C171-4406-B57F-475AD9397F7A}"/>
              </a:ext>
            </a:extLst>
          </p:cNvPr>
          <p:cNvSpPr txBox="1"/>
          <p:nvPr/>
        </p:nvSpPr>
        <p:spPr>
          <a:xfrm>
            <a:off x="838200" y="1935011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microSD card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5F518-78E8-4746-BB09-673B7C723287}"/>
              </a:ext>
            </a:extLst>
          </p:cNvPr>
          <p:cNvSpPr txBox="1"/>
          <p:nvPr/>
        </p:nvSpPr>
        <p:spPr>
          <a:xfrm>
            <a:off x="838200" y="4840979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hash code</a:t>
            </a:r>
          </a:p>
        </p:txBody>
      </p:sp>
    </p:spTree>
    <p:extLst>
      <p:ext uri="{BB962C8B-B14F-4D97-AF65-F5344CB8AC3E}">
        <p14:creationId xmlns:p14="http://schemas.microsoft.com/office/powerpoint/2010/main" val="242485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171A-4761-462C-9594-FC687D20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the image file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4D5F6-2987-441E-B105-04D9A4FB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3102"/>
            <a:ext cx="9449619" cy="1493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42BCD-EA46-4886-9893-EC31DE3F0338}"/>
              </a:ext>
            </a:extLst>
          </p:cNvPr>
          <p:cNvSpPr txBox="1"/>
          <p:nvPr/>
        </p:nvSpPr>
        <p:spPr>
          <a:xfrm>
            <a:off x="838199" y="4164682"/>
            <a:ext cx="8843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size=512 bytes / sector * 16777216 sectors =8.59G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Notes</a:t>
            </a:r>
            <a:r>
              <a:rPr lang="en-US" dirty="0"/>
              <a:t>: the although the spec indicate the size of 32G, however, only 8G (partition 1)  is used, the rest of unallocated space </a:t>
            </a:r>
          </a:p>
        </p:txBody>
      </p:sp>
    </p:spTree>
    <p:extLst>
      <p:ext uri="{BB962C8B-B14F-4D97-AF65-F5344CB8AC3E}">
        <p14:creationId xmlns:p14="http://schemas.microsoft.com/office/powerpoint/2010/main" val="183339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C066-5964-40FF-904E-AE0261A7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Mavic internal microSD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3D6D1-6CDB-4228-BBFA-34162E8F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1915"/>
            <a:ext cx="7513971" cy="109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7B7750-BDE5-4C1A-B478-656477366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92438"/>
            <a:ext cx="2255675" cy="2065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BC2C5-2A00-454F-8BAD-1B493697A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785" y="3765886"/>
            <a:ext cx="3451784" cy="2578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F1D2F6-65B4-475D-AB5F-615452C36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035" y="4192438"/>
            <a:ext cx="2255675" cy="20684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F6E38-F64D-4CB7-8509-958A0E8C4C4C}"/>
              </a:ext>
            </a:extLst>
          </p:cNvPr>
          <p:cNvCxnSpPr/>
          <p:nvPr/>
        </p:nvCxnSpPr>
        <p:spPr>
          <a:xfrm>
            <a:off x="3254648" y="5225410"/>
            <a:ext cx="55265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1CF32-0042-44D4-BBC7-5D88A8C8418D}"/>
              </a:ext>
            </a:extLst>
          </p:cNvPr>
          <p:cNvCxnSpPr/>
          <p:nvPr/>
        </p:nvCxnSpPr>
        <p:spPr>
          <a:xfrm>
            <a:off x="6422964" y="5225410"/>
            <a:ext cx="55265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197107-0390-439B-88FF-E539BFF5CFE0}"/>
              </a:ext>
            </a:extLst>
          </p:cNvPr>
          <p:cNvSpPr txBox="1"/>
          <p:nvPr/>
        </p:nvSpPr>
        <p:spPr>
          <a:xfrm>
            <a:off x="838200" y="1690616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a loop device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8F584-505A-4D7E-934F-79B461E5E00C}"/>
              </a:ext>
            </a:extLst>
          </p:cNvPr>
          <p:cNvSpPr txBox="1"/>
          <p:nvPr/>
        </p:nvSpPr>
        <p:spPr>
          <a:xfrm>
            <a:off x="812268" y="3463697"/>
            <a:ext cx="431660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the path to the mounted disk image</a:t>
            </a:r>
          </a:p>
        </p:txBody>
      </p:sp>
    </p:spTree>
    <p:extLst>
      <p:ext uri="{BB962C8B-B14F-4D97-AF65-F5344CB8AC3E}">
        <p14:creationId xmlns:p14="http://schemas.microsoft.com/office/powerpoint/2010/main" val="297266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12A8-8470-45E9-82CC-16E4934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mounted image (method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49C0A-7417-42D2-B757-33E844FC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4040"/>
            <a:ext cx="7142747" cy="18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12A8-8470-45E9-82CC-16E49348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mounted image (method 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31519-765E-424F-9B42-B3F08B1A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38" y="4816330"/>
            <a:ext cx="8519898" cy="1676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5B370-1B04-4FF8-99F9-11C130608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38" y="1467852"/>
            <a:ext cx="4792896" cy="3184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2D784-725A-40FF-9B43-61DCFB25DE70}"/>
              </a:ext>
            </a:extLst>
          </p:cNvPr>
          <p:cNvSpPr txBox="1"/>
          <p:nvPr/>
        </p:nvSpPr>
        <p:spPr>
          <a:xfrm>
            <a:off x="650312" y="1495697"/>
            <a:ext cx="1800726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help command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813A9-CD49-4552-9C19-E2FC5DA59996}"/>
              </a:ext>
            </a:extLst>
          </p:cNvPr>
          <p:cNvSpPr txBox="1"/>
          <p:nvPr/>
        </p:nvSpPr>
        <p:spPr>
          <a:xfrm>
            <a:off x="650312" y="4816330"/>
            <a:ext cx="180072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222438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78F3F-A581-408B-A77A-C597E5BC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Structure of internal microSD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216C1-BA68-4DB4-82C6-41825CD8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14" y="643466"/>
            <a:ext cx="3508304" cy="5568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D44263-BB4B-4CE7-9757-D94A0FA821D9}"/>
              </a:ext>
            </a:extLst>
          </p:cNvPr>
          <p:cNvSpPr txBox="1"/>
          <p:nvPr/>
        </p:nvSpPr>
        <p:spPr>
          <a:xfrm>
            <a:off x="8357937" y="3521241"/>
            <a:ext cx="26150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binary file/DJI proprietary</a:t>
            </a:r>
          </a:p>
        </p:txBody>
      </p:sp>
    </p:spTree>
    <p:extLst>
      <p:ext uri="{BB962C8B-B14F-4D97-AF65-F5344CB8AC3E}">
        <p14:creationId xmlns:p14="http://schemas.microsoft.com/office/powerpoint/2010/main" val="102294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B336-1C53-4011-BF59-5AD29733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videos captured in 2018?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A68DA-0EFE-4045-A6F6-F814B1A8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9574"/>
            <a:ext cx="7591926" cy="2038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5A125F-67BB-4648-833D-EB1284E3B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17"/>
          <a:stretch/>
        </p:blipFill>
        <p:spPr>
          <a:xfrm>
            <a:off x="838200" y="3968222"/>
            <a:ext cx="7591926" cy="1920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8F93E2-FA96-4B30-A727-218536A031B4}"/>
              </a:ext>
            </a:extLst>
          </p:cNvPr>
          <p:cNvSpPr txBox="1"/>
          <p:nvPr/>
        </p:nvSpPr>
        <p:spPr>
          <a:xfrm>
            <a:off x="5113113" y="5225056"/>
            <a:ext cx="3148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date will not change when mounted in read-only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720557-5C58-46CA-9ACE-55EB1204F86D}"/>
              </a:ext>
            </a:extLst>
          </p:cNvPr>
          <p:cNvCxnSpPr/>
          <p:nvPr/>
        </p:nvCxnSpPr>
        <p:spPr>
          <a:xfrm flipH="1" flipV="1">
            <a:off x="4634163" y="5271507"/>
            <a:ext cx="478950" cy="102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30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CD71-0DBB-40C4-91E0-E0D19C55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hashes of videos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02813-1866-4006-A0E3-3FFFB1CE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2185"/>
            <a:ext cx="9198751" cy="206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2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5655</TotalTime>
  <Words>397</Words>
  <Application>Microsoft Office PowerPoint</Application>
  <PresentationFormat>Widescreen</PresentationFormat>
  <Paragraphs>59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DJI Mavic Air Investigations</vt:lpstr>
      <vt:lpstr>Obtain the internal microSD image</vt:lpstr>
      <vt:lpstr>Show the image file type</vt:lpstr>
      <vt:lpstr>Mount Mavic internal microSD</vt:lpstr>
      <vt:lpstr>Verify the mounted image (method 1)</vt:lpstr>
      <vt:lpstr>Verify the mounted image (method 2)</vt:lpstr>
      <vt:lpstr>Structure of internal microSD</vt:lpstr>
      <vt:lpstr>How many videos captured in 2018?</vt:lpstr>
      <vt:lpstr>Computer hashes of videos </vt:lpstr>
      <vt:lpstr>How many people were shown on the first video?</vt:lpstr>
      <vt:lpstr>How many pictures were taken in 2018?</vt:lpstr>
      <vt:lpstr>How many people were captured in 2018?</vt:lpstr>
      <vt:lpstr>microSD card GUID</vt:lpstr>
      <vt:lpstr>unmount the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</cp:revision>
  <dcterms:created xsi:type="dcterms:W3CDTF">2021-01-18T02:02:41Z</dcterms:created>
  <dcterms:modified xsi:type="dcterms:W3CDTF">2021-05-09T02:55:23Z</dcterms:modified>
</cp:coreProperties>
</file>