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236980" y="175514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84689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63906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89394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79869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noProof="1">
                <a:solidFill>
                  <a:schemeClr val="tx1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渐变色（线性渐变、径向渐变）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元素节点、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上下文）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( 40 , 82% , 33% , 0.6 )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b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</a:br>
            <a:endParaRPr lang="en-US" altLang="zh-CN" sz="2000" kern="120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剪切与路径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（剪切区域）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en-US" altLang="zh-CN" sz="28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非零环绕原则填充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3524885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40" y="95377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565656"/>
                </a:solidFill>
              </a:rPr>
              <a:t>context.isPointInPath</a:t>
            </a:r>
            <a:r>
              <a:rPr lang="en-US" altLang="zh-CN" sz="2000" kern="1200" dirty="0">
                <a:solidFill>
                  <a:srgbClr val="565656"/>
                </a:solidFill>
              </a:rPr>
              <a:t>( x , y </a:t>
            </a:r>
            <a:r>
              <a:rPr lang="en-US" altLang="zh-CN" sz="2000" kern="1200" dirty="0" smtClean="0">
                <a:solidFill>
                  <a:srgbClr val="565656"/>
                </a:solidFill>
              </a:rPr>
              <a:t>)</a:t>
            </a:r>
            <a:r>
              <a:rPr lang="zh-CN" altLang="zh-CN" sz="2000" kern="1200" dirty="0">
                <a:solidFill>
                  <a:srgbClr val="000000"/>
                </a:solidFill>
              </a:rPr>
              <a:t>；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6999</Words>
  <Application>WPS 演示</Application>
  <PresentationFormat>自定义</PresentationFormat>
  <Paragraphs>378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3409</cp:revision>
  <cp:lastPrinted>2411-12-30T00:00:00Z</cp:lastPrinted>
  <dcterms:created xsi:type="dcterms:W3CDTF">2003-05-12T10:17:00Z</dcterms:created>
  <dcterms:modified xsi:type="dcterms:W3CDTF">2018-03-04T15:01:29Z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