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883" r:id="rId2"/>
    <p:sldId id="1202" r:id="rId3"/>
    <p:sldId id="1193" r:id="rId4"/>
    <p:sldId id="1192" r:id="rId5"/>
    <p:sldId id="1194" r:id="rId6"/>
    <p:sldId id="1203" r:id="rId7"/>
    <p:sldId id="1196" r:id="rId8"/>
    <p:sldId id="1220" r:id="rId9"/>
    <p:sldId id="1199" r:id="rId10"/>
    <p:sldId id="1212" r:id="rId11"/>
    <p:sldId id="1256" r:id="rId12"/>
    <p:sldId id="1247" r:id="rId13"/>
    <p:sldId id="1239" r:id="rId14"/>
    <p:sldId id="1257" r:id="rId15"/>
    <p:sldId id="1258" r:id="rId16"/>
    <p:sldId id="1263" r:id="rId17"/>
    <p:sldId id="1221" r:id="rId18"/>
    <p:sldId id="1208" r:id="rId19"/>
    <p:sldId id="1259" r:id="rId20"/>
    <p:sldId id="1222" r:id="rId21"/>
    <p:sldId id="1224" r:id="rId22"/>
    <p:sldId id="1267" r:id="rId23"/>
    <p:sldId id="1279" r:id="rId24"/>
    <p:sldId id="1451" r:id="rId25"/>
    <p:sldId id="1278" r:id="rId26"/>
    <p:sldId id="1433" r:id="rId27"/>
    <p:sldId id="1200" r:id="rId28"/>
    <p:sldId id="1214" r:id="rId29"/>
    <p:sldId id="1452" r:id="rId30"/>
    <p:sldId id="1260" r:id="rId31"/>
    <p:sldId id="1453" r:id="rId32"/>
    <p:sldId id="1261" r:id="rId33"/>
    <p:sldId id="1455" r:id="rId34"/>
    <p:sldId id="1454" r:id="rId35"/>
    <p:sldId id="1280" r:id="rId36"/>
    <p:sldId id="1281" r:id="rId37"/>
    <p:sldId id="1456" r:id="rId38"/>
    <p:sldId id="1457" r:id="rId39"/>
    <p:sldId id="1434" r:id="rId40"/>
    <p:sldId id="1458" r:id="rId41"/>
    <p:sldId id="1448" r:id="rId42"/>
    <p:sldId id="1459" r:id="rId43"/>
    <p:sldId id="1025" r:id="rId4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14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35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2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2"/>
              </a:rPr>
              <a:t>ellipse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渐变色（线性渐变、径向渐变）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元素节点、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上下文）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( 40 , 82% , 33% , 0.6 )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/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br>
              <a:rPr lang="en-US" altLang="zh-CN" sz="2000" kern="1200" dirty="0">
                <a:solidFill>
                  <a:schemeClr val="tx1"/>
                </a:solidFill>
              </a:rPr>
            </a:br>
            <a:r>
              <a:rPr lang="zh-CN" altLang="zh-CN" sz="2000" kern="1200" dirty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(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CanvasRenderingContext2D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126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‘https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:/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some.png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’;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68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62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ove</a:t>
            </a:r>
            <a:r>
              <a:rPr lang="en-US" altLang="zh-CN" kern="1200" dirty="0">
                <a:solidFill>
                  <a:srgbClr val="000000"/>
                </a:solidFill>
              </a:rPr>
              <a:t/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2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</a:rPr>
              <a:t/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</a:t>
            </a:r>
            <a:endParaRPr lang="en-US" altLang="zh-CN" sz="2000" noProof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/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/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/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/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多种字体备选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48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垂直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对齐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r>
              <a:rPr lang="en-US" altLang="zh-CN" sz="2800" kern="1200" dirty="0">
                <a:solidFill>
                  <a:srgbClr val="000000"/>
                </a:solidFill>
              </a:rPr>
              <a:t/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7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剪切与路径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（剪切区域）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>
                <a:solidFill>
                  <a:srgbClr val="000000"/>
                </a:solidFill>
              </a:rPr>
              <a:t>(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r>
              <a:rPr lang="en-US" altLang="zh-CN" sz="2800" kern="1200" dirty="0" smtClean="0">
                <a:solidFill>
                  <a:srgbClr val="000000"/>
                </a:solidFill>
              </a:rPr>
              <a:t/>
            </a:r>
            <a:br>
              <a:rPr lang="en-US" altLang="zh-CN" sz="28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非零环绕原则</a:t>
            </a:r>
            <a:r>
              <a:rPr lang="en-US" altLang="zh-CN" sz="2800" kern="1200" dirty="0">
                <a:solidFill>
                  <a:srgbClr val="000000"/>
                </a:solidFill>
              </a:rPr>
              <a:t/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>
                <a:solidFill>
                  <a:srgbClr val="000000"/>
                </a:solidFill>
              </a:rPr>
              <a:t>(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)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66" y="1896095"/>
            <a:ext cx="5455054" cy="304824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0871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</a:t>
            </a:r>
            <a:r>
              <a:rPr lang="zh-CN" altLang="zh-CN" sz="2000" kern="1200" dirty="0">
                <a:solidFill>
                  <a:srgbClr val="000000"/>
                </a:solidFill>
              </a:rPr>
              <a:t>；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82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r>
              <a:rPr sz="2000" noProof="1">
                <a:solidFill>
                  <a:schemeClr val="tx1"/>
                </a:solidFill>
                <a:sym typeface="+mn-ea"/>
              </a:rPr>
              <a:t/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711</Words>
  <Application>Microsoft Macintosh PowerPoint</Application>
  <PresentationFormat>自定义</PresentationFormat>
  <Paragraphs>226</Paragraphs>
  <Slides>43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祁</cp:lastModifiedBy>
  <cp:revision>3393</cp:revision>
  <cp:lastPrinted>2411-12-30T00:00:00Z</cp:lastPrinted>
  <dcterms:created xsi:type="dcterms:W3CDTF">2003-05-12T10:17:00Z</dcterms:created>
  <dcterms:modified xsi:type="dcterms:W3CDTF">2018-03-03T14:57:28Z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