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3" r:id="rId5"/>
    <p:sldId id="1154" r:id="rId6"/>
    <p:sldId id="1155" r:id="rId7"/>
    <p:sldId id="1156" r:id="rId8"/>
    <p:sldId id="1158" r:id="rId9"/>
    <p:sldId id="1157" r:id="rId1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图像操作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</a:rPr>
              <a:t>图像绘制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ym typeface="+mn-ea"/>
              </a:rPr>
              <a:t>像素级操作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绘制图像的方法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drawImage(image,dx,dy) 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drawImage(image,dx,dy,dw,dh)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drawImage(image,sx,sy,sw,sh,dx,dy,dw,dh)</a:t>
            </a:r>
            <a:endParaRPr lang="en-US" altLang="zh-CN" sz="2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参数的种类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HTMLImageElement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（图片）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HTMLCanvasElement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HTMLVideoElement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（视频）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图像绘制</a:t>
            </a:r>
            <a:endParaRPr kumimoji="0" lang="zh-CN" altLang="en-US" dirty="0"/>
          </a:p>
        </p:txBody>
      </p:sp>
      <p:pic>
        <p:nvPicPr>
          <p:cNvPr id="3" name="图片 2" descr="ELPF_IXO5D]S{Y%0Z)9]S}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1169670"/>
            <a:ext cx="4608195" cy="4565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绘制图像案例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LS03_01.html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图像绘制</a:t>
            </a:r>
            <a:endParaRPr kumimoji="0" lang="zh-CN" altLang="en-US" dirty="0"/>
          </a:p>
        </p:txBody>
      </p:sp>
      <p:pic>
        <p:nvPicPr>
          <p:cNvPr id="4" name="图片 3" descr="ZKOH)EJW)5LDHW4_NG_$A8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724660"/>
            <a:ext cx="9436100" cy="409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图像绘制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</a:rPr>
              <a:t>像素级操作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 dirty="0">
                <a:sym typeface="+mn-ea"/>
              </a:rPr>
              <a:t>像素级操作相关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createImageData(sw,sh)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createImageData(imageData)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getImageData(sx,sy,sw,sh)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putImageData( )</a:t>
            </a:r>
            <a:endParaRPr lang="en-US" altLang="zh-CN" sz="2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</a:t>
            </a:r>
            <a:br>
              <a:rPr lang="zh-CN" altLang="en-US" sz="3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HTMLImag</a:t>
            </a:r>
            <a:b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HTMLCanvas</a:t>
            </a:r>
            <a:b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HTMLVide</a:t>
            </a:r>
            <a:endParaRPr lang="en-US" altLang="zh-CN" sz="20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图像像素级操作</a:t>
            </a:r>
            <a:endParaRPr kumimoji="0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绘制图像案例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LS03_01.html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图像绘制</a:t>
            </a:r>
            <a:endParaRPr kumimoji="0" lang="zh-CN" altLang="en-US" dirty="0"/>
          </a:p>
        </p:txBody>
      </p:sp>
      <p:pic>
        <p:nvPicPr>
          <p:cNvPr id="4" name="图片 3" descr="ZKOH)EJW)5LDHW4_NG_$A8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724660"/>
            <a:ext cx="9436100" cy="4092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宽屏</PresentationFormat>
  <Paragraphs>46</Paragraphs>
  <Slides>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 2</vt:lpstr>
      <vt:lpstr>Arial Unicode MS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2966</cp:revision>
  <cp:lastPrinted>2411-12-30T00:00:00Z</cp:lastPrinted>
  <dcterms:created xsi:type="dcterms:W3CDTF">2003-05-12T10:17:00Z</dcterms:created>
  <dcterms:modified xsi:type="dcterms:W3CDTF">2018-02-28T07:54:00Z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