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  <p:sldId id="1155" r:id="rId6"/>
    <p:sldId id="1156" r:id="rId7"/>
    <p:sldId id="1157" r:id="rId8"/>
    <p:sldId id="1154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28" tIns="45714" rIns="91428" bIns="45714" anchor="t"/>
          <a:p>
            <a:pPr lvl="0"/>
            <a:endParaRPr lang="zh-CN" altLang="en-US"/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循环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动画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基于帧速与时间的运动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重力与碰撞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循环动画基本形式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	</a:t>
            </a:r>
            <a: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启动动画循环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 = function(){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</a:t>
            </a: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console.log("xx");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animHandle=requestAnimationFrame(anim);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animHandle = requestAnimationFrame(anim);</a:t>
            </a:r>
            <a:br>
              <a:rPr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停止动画循环</a:t>
            </a:r>
            <a:b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en-US" altLang="zh-CN" sz="24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cancelAnimationFrame(animHandle);</a:t>
            </a: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兼容性问题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160" y="1563370"/>
            <a:ext cx="861568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requestAnimationFrame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兼容性解决方案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4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kumimoji="0" lang="zh-CN" altLang="en-US" dirty="0"/>
              <a:t>循环动画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]IOMUSKK`37R`D5Y(9NM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5970" y="1549400"/>
            <a:ext cx="7656195" cy="4525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" y="0"/>
            <a:ext cx="121951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737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42</Paragraphs>
  <Slides>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Wingdings 2</vt:lpstr>
      <vt:lpstr>Wingdings</vt:lpstr>
      <vt:lpstr>Franklin Gothic Book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2956</cp:revision>
  <cp:lastPrinted>2411-12-30T00:00:00Z</cp:lastPrinted>
  <dcterms:created xsi:type="dcterms:W3CDTF">2003-05-12T10:17:00Z</dcterms:created>
  <dcterms:modified xsi:type="dcterms:W3CDTF">2018-02-27T01:52:48Z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