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884" r:id="rId5"/>
    <p:sldId id="1155" r:id="rId6"/>
    <p:sldId id="1156" r:id="rId7"/>
    <p:sldId id="1153" r:id="rId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zh-CN" dirty="0"/>
              <a:t>绘图</a:t>
            </a:r>
            <a:r>
              <a:rPr dirty="0"/>
              <a:t>框架（D3.js</a:t>
            </a:r>
            <a:r>
              <a:rPr lang="zh-CN" dirty="0"/>
              <a:t>、</a:t>
            </a:r>
            <a:r>
              <a:rPr dirty="0"/>
              <a:t>Three.js)</a:t>
            </a:r>
            <a:endParaRPr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EaselJS</a:t>
            </a:r>
            <a:r>
              <a:rPr lang="zh-CN" altLang="en-US" sz="2800" b="1"/>
              <a:t>（</a:t>
            </a:r>
            <a:r>
              <a:rPr lang="en-US" altLang="zh-CN" sz="2800" b="1"/>
              <a:t>Canvas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D3.js</a:t>
            </a:r>
            <a:r>
              <a:rPr lang="zh-CN" altLang="en-US" sz="2800" b="1">
                <a:sym typeface="+mn-ea"/>
              </a:rPr>
              <a:t>（</a:t>
            </a:r>
            <a:r>
              <a:rPr lang="en-US" altLang="zh-CN" sz="2800" b="1">
                <a:sym typeface="+mn-ea"/>
              </a:rPr>
              <a:t>SVG</a:t>
            </a:r>
            <a:r>
              <a:rPr lang="zh-CN" altLang="en-US" sz="2800" b="1">
                <a:sym typeface="+mn-ea"/>
              </a:rPr>
              <a:t>）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Three.js</a:t>
            </a:r>
            <a:r>
              <a:rPr lang="zh-CN" altLang="en-US" sz="2800" b="1"/>
              <a:t> （</a:t>
            </a:r>
            <a:r>
              <a:rPr lang="en-US" altLang="zh-CN" sz="2800" b="1"/>
              <a:t>WebGL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EaselJS</a:t>
            </a:r>
            <a:endParaRPr sz="2400" noProof="1"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fabric.js</a:t>
            </a:r>
            <a:endParaRPr sz="2400" noProof="1"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Paper.js</a:t>
            </a:r>
            <a:endParaRPr sz="2400" noProof="1"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processing.js</a:t>
            </a:r>
            <a:endParaRPr sz="2400" noProof="1"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Kinetic.js</a:t>
            </a:r>
            <a:endParaRPr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绘图引擎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5540375"/>
            <a:ext cx="83947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参见：http://jo2.org/html5-canvas-libary-introduction/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1. Babylon.js   2.Three.js</a:t>
            </a:r>
            <a:endParaRPr sz="2400" noProof="1"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3. Turbulenz   4. Famo.us</a:t>
            </a:r>
            <a:endParaRPr sz="2400" noProof="1"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5. PlayCanvas.js   6. Goo Engine</a:t>
            </a:r>
            <a:endParaRPr sz="2400" noProof="1"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7. CooperLicht   8. Voxel.JS</a:t>
            </a:r>
            <a:endParaRPr sz="2400" noProof="1"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400" noProof="1">
                <a:sym typeface="+mn-ea"/>
              </a:rPr>
              <a:t>9. Blend4Web  10. Enchant.js</a:t>
            </a: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3D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绘图引擎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宽屏</PresentationFormat>
  <Paragraphs>33</Paragraphs>
  <Slides>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Wingdings 2</vt:lpstr>
      <vt:lpstr>Wingdings</vt:lpstr>
      <vt:lpstr>Franklin Gothic Book</vt:lpstr>
      <vt:lpstr>Office 主题</vt:lpstr>
      <vt:lpstr>H5 动画与游戏开发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2958</cp:revision>
  <cp:lastPrinted>2411-12-30T00:00:00Z</cp:lastPrinted>
  <dcterms:created xsi:type="dcterms:W3CDTF">2003-05-12T10:17:00Z</dcterms:created>
  <dcterms:modified xsi:type="dcterms:W3CDTF">2018-02-26T00:47:37Z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