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papphomepage.web.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9~15</a:t>
            </a:r>
            <a:r>
              <a:rPr dirty="0"/>
              <a:t>주차 Flutter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결과물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2022136066</a:t>
            </a:r>
            <a:r>
              <a:rPr lang="ko-KR" altLang="en-US" dirty="0"/>
              <a:t> 박한별</a:t>
            </a:r>
            <a:endParaRPr lang="en-US" altLang="ko-KR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https://wepapphomepage.web.app/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기능 수정 및 삭제</a:t>
            </a:r>
          </a:p>
          <a:p>
            <a:r>
              <a:t>- 불필요 코드 제거 및 UI 개선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 및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추가</a:t>
            </a:r>
            <a:endParaRPr dirty="0"/>
          </a:p>
          <a:p>
            <a:r>
              <a:rPr dirty="0"/>
              <a:t>- </a:t>
            </a:r>
            <a:r>
              <a:rPr dirty="0" err="1"/>
              <a:t>댓글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댓글을 기반으로 </a:t>
            </a:r>
            <a:r>
              <a:rPr lang="en-US" altLang="ko-KR" dirty="0" err="1"/>
              <a:t>QnA</a:t>
            </a:r>
            <a:r>
              <a:rPr lang="ko-KR" altLang="en-US" dirty="0"/>
              <a:t>생성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새로운 기능 기반 UI 디자인 구성</a:t>
            </a:r>
          </a:p>
          <a:p>
            <a:r>
              <a:t>- Flutter 위젯 기반 레이아웃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r>
              <a:rPr dirty="0"/>
              <a:t>- 홈, </a:t>
            </a:r>
            <a:r>
              <a:rPr dirty="0" err="1"/>
              <a:t>로그인</a:t>
            </a:r>
            <a:r>
              <a:rPr dirty="0"/>
              <a:t> 등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흐름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기능에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체크</a:t>
            </a:r>
            <a:r>
              <a:rPr dirty="0"/>
              <a:t> 및 </a:t>
            </a:r>
            <a:r>
              <a:rPr dirty="0" err="1"/>
              <a:t>수정</a:t>
            </a:r>
            <a:endParaRPr dirty="0"/>
          </a:p>
          <a:p>
            <a:r>
              <a:rPr dirty="0"/>
              <a:t>- </a:t>
            </a:r>
            <a:r>
              <a:rPr lang="ko-KR" altLang="en-US" dirty="0"/>
              <a:t>웹 홈페이지 호스팅 </a:t>
            </a:r>
            <a:r>
              <a:rPr dirty="0" err="1"/>
              <a:t>테스트</a:t>
            </a:r>
            <a:r>
              <a:rPr dirty="0"/>
              <a:t> 및 UI </a:t>
            </a:r>
            <a:r>
              <a:rPr dirty="0" err="1"/>
              <a:t>점검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</a:t>
            </a:r>
            <a:r>
              <a:rPr dirty="0"/>
              <a:t> </a:t>
            </a:r>
            <a:r>
              <a:rPr dirty="0" err="1"/>
              <a:t>정리와</a:t>
            </a:r>
            <a:r>
              <a:rPr dirty="0"/>
              <a:t> </a:t>
            </a:r>
            <a:r>
              <a:rPr dirty="0" err="1"/>
              <a:t>개선작업</a:t>
            </a:r>
            <a:endParaRPr dirty="0"/>
          </a:p>
          <a:p>
            <a:r>
              <a:rPr dirty="0"/>
              <a:t>-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정리</a:t>
            </a:r>
            <a:r>
              <a:rPr dirty="0"/>
              <a:t> 및 </a:t>
            </a:r>
            <a:r>
              <a:rPr dirty="0" err="1"/>
              <a:t>버그</a:t>
            </a:r>
            <a:r>
              <a:rPr dirty="0"/>
              <a:t> </a:t>
            </a:r>
            <a:r>
              <a:rPr dirty="0" err="1"/>
              <a:t>수정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마무리 작업 및 PPT 제작</a:t>
            </a:r>
          </a:p>
          <a:p>
            <a:r>
              <a:t>- 최종 결과물 정리 및 발표 준비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웹 소스 배포</a:t>
            </a:r>
          </a:p>
          <a:p>
            <a:r>
              <a:t>- Firebase Hosting 사용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호스팅 후 에러체크</a:t>
            </a:r>
          </a:p>
          <a:p>
            <a:r>
              <a:t>- 404, 이미지 오류 등 점검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마무리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완료</a:t>
            </a:r>
            <a:endParaRPr dirty="0"/>
          </a:p>
          <a:p>
            <a:r>
              <a:rPr dirty="0"/>
              <a:t>-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회고</a:t>
            </a:r>
            <a:r>
              <a:rPr dirty="0"/>
              <a:t> 및 </a:t>
            </a:r>
            <a:r>
              <a:rPr dirty="0" err="1"/>
              <a:t>정리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컨텐츠</a:t>
            </a:r>
            <a:r>
              <a:rPr dirty="0"/>
              <a:t> </a:t>
            </a:r>
            <a:r>
              <a:rPr dirty="0" err="1"/>
              <a:t>구상</a:t>
            </a:r>
            <a:endParaRPr dirty="0"/>
          </a:p>
          <a:p>
            <a:r>
              <a:rPr dirty="0"/>
              <a:t>- </a:t>
            </a:r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및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정의</a:t>
            </a:r>
            <a:endParaRPr dirty="0"/>
          </a:p>
          <a:p>
            <a:r>
              <a:rPr dirty="0"/>
              <a:t>-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lang="ko-KR" altLang="en-US" dirty="0"/>
              <a:t>확보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개발환경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  <a:p>
            <a:r>
              <a:rPr dirty="0"/>
              <a:t>- Flutter + Firebase</a:t>
            </a:r>
          </a:p>
          <a:p>
            <a:r>
              <a:rPr dirty="0"/>
              <a:t>Android Studio, </a:t>
            </a:r>
            <a:r>
              <a:rPr dirty="0" err="1"/>
              <a:t>pubspec.yaml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dirty="0"/>
              <a:t>주차 - </a:t>
            </a:r>
            <a:r>
              <a:rPr dirty="0" err="1"/>
              <a:t>내용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구성에 따른 간트 제작</a:t>
            </a:r>
          </a:p>
          <a:p>
            <a:r>
              <a:t>- 기능별 개발 일정 수립 및 역할 분배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개발환경</a:t>
            </a:r>
            <a:r>
              <a:rPr dirty="0"/>
              <a:t> </a:t>
            </a:r>
            <a:r>
              <a:rPr dirty="0" err="1"/>
              <a:t>설정</a:t>
            </a:r>
            <a:r>
              <a:rPr dirty="0"/>
              <a:t> 및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수집</a:t>
            </a:r>
            <a:endParaRPr dirty="0"/>
          </a:p>
          <a:p>
            <a:r>
              <a:rPr dirty="0"/>
              <a:t>- Firebase </a:t>
            </a:r>
            <a:r>
              <a:rPr dirty="0" err="1"/>
              <a:t>초기화</a:t>
            </a:r>
            <a:r>
              <a:rPr dirty="0"/>
              <a:t> 및 </a:t>
            </a:r>
            <a:r>
              <a:rPr dirty="0" err="1"/>
              <a:t>구조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필요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및 </a:t>
            </a:r>
            <a:r>
              <a:rPr dirty="0" err="1"/>
              <a:t>요구사항</a:t>
            </a:r>
            <a:r>
              <a:rPr dirty="0"/>
              <a:t> </a:t>
            </a:r>
            <a:r>
              <a:rPr dirty="0" err="1"/>
              <a:t>수집</a:t>
            </a:r>
            <a:endParaRPr dirty="0"/>
          </a:p>
          <a:p>
            <a:r>
              <a:rPr dirty="0"/>
              <a:t>- </a:t>
            </a:r>
            <a:r>
              <a:rPr dirty="0" err="1"/>
              <a:t>사용자</a:t>
            </a:r>
            <a:r>
              <a:rPr dirty="0"/>
              <a:t>, </a:t>
            </a:r>
            <a:r>
              <a:rPr dirty="0" err="1"/>
              <a:t>관리자</a:t>
            </a:r>
            <a:r>
              <a:rPr dirty="0"/>
              <a:t> </a:t>
            </a:r>
            <a:r>
              <a:rPr dirty="0" err="1"/>
              <a:t>요구사항</a:t>
            </a:r>
            <a:r>
              <a:rPr dirty="0"/>
              <a:t> </a:t>
            </a:r>
            <a:r>
              <a:rPr dirty="0" err="1"/>
              <a:t>정리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개발을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lang="ko-KR" altLang="en-US" dirty="0"/>
              <a:t>요구사항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확보</a:t>
            </a:r>
            <a:endParaRPr dirty="0"/>
          </a:p>
          <a:p>
            <a:r>
              <a:rPr dirty="0"/>
              <a:t>-</a:t>
            </a:r>
            <a:r>
              <a:rPr lang="en-US" dirty="0"/>
              <a:t> </a:t>
            </a:r>
            <a:r>
              <a:rPr lang="ko-KR" altLang="en-US" dirty="0"/>
              <a:t>의견 수립 </a:t>
            </a:r>
            <a:r>
              <a:rPr dirty="0" err="1"/>
              <a:t>결과</a:t>
            </a:r>
            <a:r>
              <a:rPr dirty="0"/>
              <a:t> 및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목록</a:t>
            </a:r>
            <a:r>
              <a:rPr dirty="0"/>
              <a:t> </a:t>
            </a:r>
            <a:r>
              <a:rPr dirty="0" err="1"/>
              <a:t>도출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시작</a:t>
            </a:r>
            <a:endParaRPr dirty="0"/>
          </a:p>
          <a:p>
            <a:r>
              <a:rPr dirty="0"/>
              <a:t>- </a:t>
            </a:r>
            <a:r>
              <a:rPr dirty="0" err="1"/>
              <a:t>로그인</a:t>
            </a:r>
            <a:r>
              <a:rPr dirty="0"/>
              <a:t> </a:t>
            </a:r>
            <a:r>
              <a:rPr lang="ko-KR" altLang="en-US" dirty="0"/>
              <a:t>기능 구현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dirty="0"/>
              <a:t>주차 - </a:t>
            </a:r>
            <a:r>
              <a:rPr dirty="0" err="1"/>
              <a:t>내용</a:t>
            </a:r>
            <a:r>
              <a:rPr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테스트</a:t>
            </a:r>
            <a:r>
              <a:rPr dirty="0"/>
              <a:t> 및 </a:t>
            </a:r>
            <a:r>
              <a:rPr dirty="0" err="1"/>
              <a:t>추가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구현</a:t>
            </a:r>
            <a:endParaRPr dirty="0"/>
          </a:p>
          <a:p>
            <a:r>
              <a:rPr dirty="0"/>
              <a:t>- </a:t>
            </a:r>
            <a:r>
              <a:rPr dirty="0" err="1"/>
              <a:t>이미지</a:t>
            </a:r>
            <a:r>
              <a:rPr dirty="0"/>
              <a:t> </a:t>
            </a:r>
            <a:r>
              <a:rPr dirty="0" err="1"/>
              <a:t>업로드</a:t>
            </a:r>
            <a:r>
              <a:rPr dirty="0"/>
              <a:t>, </a:t>
            </a:r>
            <a:r>
              <a:rPr dirty="0" err="1"/>
              <a:t>게시글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 </a:t>
            </a:r>
            <a:r>
              <a:rPr dirty="0" err="1"/>
              <a:t>추가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306</Words>
  <Application>Microsoft Office PowerPoint</Application>
  <PresentationFormat>화면 슬라이드 쇼(4:3)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9~15주차 Flutter 개발 프로젝트 결과물</vt:lpstr>
      <vt:lpstr>9주차 - 내용 1</vt:lpstr>
      <vt:lpstr>9주차 - 내용 2</vt:lpstr>
      <vt:lpstr>10주차 - 내용</vt:lpstr>
      <vt:lpstr>11주차 - 내용 1</vt:lpstr>
      <vt:lpstr>11주차 - 내용 2</vt:lpstr>
      <vt:lpstr>11주차 - 내용 3</vt:lpstr>
      <vt:lpstr>12주차 - 내용 1</vt:lpstr>
      <vt:lpstr>12주차 - 내용 2</vt:lpstr>
      <vt:lpstr>12주차 - 내용 3</vt:lpstr>
      <vt:lpstr>13주차 - 내용 1</vt:lpstr>
      <vt:lpstr>13주차 - 내용 2</vt:lpstr>
      <vt:lpstr>13주차 - 내용 3</vt:lpstr>
      <vt:lpstr>14주차 - 내용 1</vt:lpstr>
      <vt:lpstr>14주차 - 내용 2</vt:lpstr>
      <vt:lpstr>14주차 - 내용 3</vt:lpstr>
      <vt:lpstr>15주차 - 내용 1</vt:lpstr>
      <vt:lpstr>15주차 - 내용 2</vt:lpstr>
      <vt:lpstr>15주차 - 내용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박한별</dc:creator>
  <cp:keywords/>
  <dc:description>generated using python-pptx</dc:description>
  <cp:lastModifiedBy>한별 박</cp:lastModifiedBy>
  <cp:revision>3</cp:revision>
  <dcterms:created xsi:type="dcterms:W3CDTF">2013-01-27T09:14:16Z</dcterms:created>
  <dcterms:modified xsi:type="dcterms:W3CDTF">2025-06-23T16:42:10Z</dcterms:modified>
  <cp:category/>
</cp:coreProperties>
</file>