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nnoTakuya" userId="70e0033f-18f1-4003-b3e7-448509bbc64b" providerId="ADAL" clId="{7539AF5E-1CC8-4C8B-B394-0091F8C93013}"/>
    <pc:docChg chg="custSel modSld">
      <pc:chgData name="BannoTakuya" userId="70e0033f-18f1-4003-b3e7-448509bbc64b" providerId="ADAL" clId="{7539AF5E-1CC8-4C8B-B394-0091F8C93013}" dt="2019-07-04T13:07:04.311" v="1" actId="1076"/>
      <pc:docMkLst>
        <pc:docMk/>
      </pc:docMkLst>
      <pc:sldChg chg="delSp modSp">
        <pc:chgData name="BannoTakuya" userId="70e0033f-18f1-4003-b3e7-448509bbc64b" providerId="ADAL" clId="{7539AF5E-1CC8-4C8B-B394-0091F8C93013}" dt="2019-07-04T13:07:04.311" v="1" actId="1076"/>
        <pc:sldMkLst>
          <pc:docMk/>
          <pc:sldMk cId="3743575297" sldId="256"/>
        </pc:sldMkLst>
        <pc:grpChg chg="mod">
          <ac:chgData name="BannoTakuya" userId="70e0033f-18f1-4003-b3e7-448509bbc64b" providerId="ADAL" clId="{7539AF5E-1CC8-4C8B-B394-0091F8C93013}" dt="2019-07-04T13:07:04.311" v="1" actId="1076"/>
          <ac:grpSpMkLst>
            <pc:docMk/>
            <pc:sldMk cId="3743575297" sldId="256"/>
            <ac:grpSpMk id="22" creationId="{6DB32E83-0900-4B9E-9E91-0F22C4065AC1}"/>
          </ac:grpSpMkLst>
        </pc:grpChg>
        <pc:picChg chg="del">
          <ac:chgData name="BannoTakuya" userId="70e0033f-18f1-4003-b3e7-448509bbc64b" providerId="ADAL" clId="{7539AF5E-1CC8-4C8B-B394-0091F8C93013}" dt="2019-07-04T13:06:58.349" v="0" actId="478"/>
          <ac:picMkLst>
            <pc:docMk/>
            <pc:sldMk cId="3743575297" sldId="256"/>
            <ac:picMk id="5" creationId="{87F09BB4-6877-4E87-9EA4-044F925080A4}"/>
          </ac:picMkLst>
        </pc:picChg>
        <pc:picChg chg="del">
          <ac:chgData name="BannoTakuya" userId="70e0033f-18f1-4003-b3e7-448509bbc64b" providerId="ADAL" clId="{7539AF5E-1CC8-4C8B-B394-0091F8C93013}" dt="2019-07-04T13:06:58.349" v="0" actId="478"/>
          <ac:picMkLst>
            <pc:docMk/>
            <pc:sldMk cId="3743575297" sldId="256"/>
            <ac:picMk id="7" creationId="{F7261ACD-4E48-47CF-991E-E86F7526782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7A966B-2AC8-46D1-83D3-EADEF628F8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26A832F-2789-458B-A756-DCD887D525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C4C379F-C612-4AEF-895E-488A94D84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6A4F8-5E72-4938-B5F5-14D569ACE92E}" type="datetimeFigureOut">
              <a:rPr kumimoji="1" lang="ja-JP" altLang="en-US" smtClean="0"/>
              <a:t>2019/7/6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C607B88-1E50-4B2E-A767-19DD70B07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9EA83F4-CD10-434E-9CBA-9C6C48B5D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F1936-44E7-44CF-BCEB-ABF5EE1D76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4120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A83394-9402-47A0-8E98-7D169A44D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2AB8C08-0F5B-4374-87A4-0BF6958F05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EE16ACD-CB05-4BCF-8C66-0E28690D9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6A4F8-5E72-4938-B5F5-14D569ACE92E}" type="datetimeFigureOut">
              <a:rPr kumimoji="1" lang="ja-JP" altLang="en-US" smtClean="0"/>
              <a:t>2019/7/6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F9FF6CE-4ED2-483E-9849-71931CB53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E1CFE20-68C2-47A9-B1A5-12729DE9F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F1936-44E7-44CF-BCEB-ABF5EE1D76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0282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AD3863C-1F82-4D98-A6DA-8DCE2CD5CE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0015FD9-DDB5-47E3-90D2-F98A491E02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185E356-B7EC-41E4-9B92-FBA4231FD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6A4F8-5E72-4938-B5F5-14D569ACE92E}" type="datetimeFigureOut">
              <a:rPr kumimoji="1" lang="ja-JP" altLang="en-US" smtClean="0"/>
              <a:t>2019/7/6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BD24C32-A45B-4532-B48B-00F029DE8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D714960-72C0-4F5E-B6F8-1CCAED84C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F1936-44E7-44CF-BCEB-ABF5EE1D76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1079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65D2F0-5BC1-4506-8C13-FF3AFB17D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6A43611-DC12-45D6-9941-58EF08392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C1315A5-27F4-44E5-A3C2-E6B69FB3E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6A4F8-5E72-4938-B5F5-14D569ACE92E}" type="datetimeFigureOut">
              <a:rPr kumimoji="1" lang="ja-JP" altLang="en-US" smtClean="0"/>
              <a:t>2019/7/6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69EEF78-8EA8-43EF-BE1F-F3406FD9B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1B22436-1314-49DD-B565-8014B1249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F1936-44E7-44CF-BCEB-ABF5EE1D76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9885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0CED8F-14C1-4CED-B1C4-95DDD512C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FEED2E3-9984-41ED-B34F-9155F6E3EC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F3F7DD0-7608-4D25-A1FB-65C3FDC24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6A4F8-5E72-4938-B5F5-14D569ACE92E}" type="datetimeFigureOut">
              <a:rPr kumimoji="1" lang="ja-JP" altLang="en-US" smtClean="0"/>
              <a:t>2019/7/6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A2749C8-FD5B-485A-8359-5954D33DD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DF1EF95-8214-4231-8871-4F71083B2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F1936-44E7-44CF-BCEB-ABF5EE1D76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6453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5F231A-6ED1-4EC7-9D8A-85A6DB4B6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C44565A-97C9-43FC-B9B5-4701AB71DA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CB3AF59-6A0E-4F07-A3B7-6AA88E8F1C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CD87DA9-C34D-4BDD-8D27-A878B56CF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6A4F8-5E72-4938-B5F5-14D569ACE92E}" type="datetimeFigureOut">
              <a:rPr kumimoji="1" lang="ja-JP" altLang="en-US" smtClean="0"/>
              <a:t>2019/7/6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F359F23-18BE-43B0-A283-BB100C17F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9880F27-A833-4111-8657-D2E95498D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F1936-44E7-44CF-BCEB-ABF5EE1D76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6934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5C76A5-3A7E-43D8-8870-54154773E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6EA368A-BAD9-4216-B3E6-D6D6DA08D5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6325C34-0D3E-49B2-811B-097906C23B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790215A-7975-4BE3-9C9E-511D9975D0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ACFC449-25D6-4CEB-BE5C-403EE39B41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1D84DF7-782F-4861-8C01-C0116D310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6A4F8-5E72-4938-B5F5-14D569ACE92E}" type="datetimeFigureOut">
              <a:rPr kumimoji="1" lang="ja-JP" altLang="en-US" smtClean="0"/>
              <a:t>2019/7/6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9AFDE43-C268-4CBD-BD8F-BD93B9AEF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80AB648-B6B0-4224-B089-A177AD3B8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F1936-44E7-44CF-BCEB-ABF5EE1D76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5747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23935B-D821-4F13-8817-3E012E957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E355EA2-CF6D-496F-B189-47A5BCC50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6A4F8-5E72-4938-B5F5-14D569ACE92E}" type="datetimeFigureOut">
              <a:rPr kumimoji="1" lang="ja-JP" altLang="en-US" smtClean="0"/>
              <a:t>2019/7/6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0697F9D-420C-49A5-B23F-CF69496D9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CEC34DD-B2C9-4322-9414-5EFB54B45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F1936-44E7-44CF-BCEB-ABF5EE1D76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958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BAB4600-58F6-4B9A-9C1F-144921E35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6A4F8-5E72-4938-B5F5-14D569ACE92E}" type="datetimeFigureOut">
              <a:rPr kumimoji="1" lang="ja-JP" altLang="en-US" smtClean="0"/>
              <a:t>2019/7/6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02074FE-452A-4B6A-ADDA-971E28593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D73BE8C-B423-49D2-B267-3EFA808ED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F1936-44E7-44CF-BCEB-ABF5EE1D76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4247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3C8875-54BB-45EE-B869-7DC58AE6D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01DAEE8-9E58-4C50-BC04-5F1CD0282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0C6B5BF-3931-45FC-BFF7-1D62682569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7F19D00-3784-4A28-9850-D5DB3EEE7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6A4F8-5E72-4938-B5F5-14D569ACE92E}" type="datetimeFigureOut">
              <a:rPr kumimoji="1" lang="ja-JP" altLang="en-US" smtClean="0"/>
              <a:t>2019/7/6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4FD2730-69DF-494C-8857-3BAF56D4B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6D264ED-7193-4E72-B47A-28F64F43A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F1936-44E7-44CF-BCEB-ABF5EE1D76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2727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A88EE3-1DAD-4C84-A6DE-224D12183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A0AA340-2C2F-409B-8C3F-4628E4C015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C0CC666-A80F-4685-8384-79D3F6D90F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92AE3E9-A0C5-46CD-822F-38A7B1491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6A4F8-5E72-4938-B5F5-14D569ACE92E}" type="datetimeFigureOut">
              <a:rPr kumimoji="1" lang="ja-JP" altLang="en-US" smtClean="0"/>
              <a:t>2019/7/6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DA4E606-47D4-4DDC-9A10-01A669CA3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346A917-2E59-41AA-AAB6-E90D40064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F1936-44E7-44CF-BCEB-ABF5EE1D76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8366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FDE3F45-988F-4C0D-95EF-AFD269DCF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D5A09F1-4EE7-4001-A2D2-3E0A941E06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6A53D10-8984-430E-9688-79B76DD289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B6A4F8-5E72-4938-B5F5-14D569ACE92E}" type="datetimeFigureOut">
              <a:rPr kumimoji="1" lang="ja-JP" altLang="en-US" smtClean="0"/>
              <a:t>2019/7/6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DC7F59E-04C7-4467-836E-0DBFCAD1EC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1FD822A-5117-4712-9627-FA4965F454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F1936-44E7-44CF-BCEB-ABF5EE1D76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3613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D493BF86-B4F4-47F9-B15C-EB8DFA339424}"/>
              </a:ext>
            </a:extLst>
          </p:cNvPr>
          <p:cNvGrpSpPr/>
          <p:nvPr/>
        </p:nvGrpSpPr>
        <p:grpSpPr>
          <a:xfrm>
            <a:off x="2544924" y="1925404"/>
            <a:ext cx="432024" cy="931409"/>
            <a:chOff x="2644419" y="1049791"/>
            <a:chExt cx="432024" cy="931409"/>
          </a:xfrm>
        </p:grpSpPr>
        <p:sp>
          <p:nvSpPr>
            <p:cNvPr id="9" name="二等辺三角形 8">
              <a:extLst>
                <a:ext uri="{FF2B5EF4-FFF2-40B4-BE49-F238E27FC236}">
                  <a16:creationId xmlns:a16="http://schemas.microsoft.com/office/drawing/2014/main" id="{E4BB3FCD-1D60-4B68-A249-1221EFF47426}"/>
                </a:ext>
              </a:extLst>
            </p:cNvPr>
            <p:cNvSpPr/>
            <p:nvPr/>
          </p:nvSpPr>
          <p:spPr>
            <a:xfrm>
              <a:off x="2644419" y="1265803"/>
              <a:ext cx="432024" cy="715397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楕円 7">
              <a:extLst>
                <a:ext uri="{FF2B5EF4-FFF2-40B4-BE49-F238E27FC236}">
                  <a16:creationId xmlns:a16="http://schemas.microsoft.com/office/drawing/2014/main" id="{895A912A-BE74-4BA4-BFC8-A295A3A62B7B}"/>
                </a:ext>
              </a:extLst>
            </p:cNvPr>
            <p:cNvSpPr/>
            <p:nvPr/>
          </p:nvSpPr>
          <p:spPr>
            <a:xfrm>
              <a:off x="2644419" y="1049791"/>
              <a:ext cx="432024" cy="43202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9AC30B50-D76E-4ADE-B6D0-699F53371621}"/>
              </a:ext>
            </a:extLst>
          </p:cNvPr>
          <p:cNvSpPr/>
          <p:nvPr/>
        </p:nvSpPr>
        <p:spPr>
          <a:xfrm>
            <a:off x="6011806" y="715107"/>
            <a:ext cx="5115525" cy="2679168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kumimoji="1" lang="en-US" altLang="ja-JP" sz="1050" b="1" dirty="0"/>
          </a:p>
          <a:p>
            <a:pPr algn="ctr"/>
            <a:r>
              <a:rPr kumimoji="1" lang="ja-JP" altLang="en-US" b="1" dirty="0"/>
              <a:t>会場内</a:t>
            </a:r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2FD374AF-E3F4-4D58-96B1-622A5355E280}"/>
              </a:ext>
            </a:extLst>
          </p:cNvPr>
          <p:cNvGrpSpPr/>
          <p:nvPr/>
        </p:nvGrpSpPr>
        <p:grpSpPr>
          <a:xfrm>
            <a:off x="9950744" y="2003966"/>
            <a:ext cx="432024" cy="931409"/>
            <a:chOff x="2644419" y="1049791"/>
            <a:chExt cx="432024" cy="931409"/>
          </a:xfrm>
        </p:grpSpPr>
        <p:sp>
          <p:nvSpPr>
            <p:cNvPr id="15" name="二等辺三角形 14">
              <a:extLst>
                <a:ext uri="{FF2B5EF4-FFF2-40B4-BE49-F238E27FC236}">
                  <a16:creationId xmlns:a16="http://schemas.microsoft.com/office/drawing/2014/main" id="{1E117492-5F85-4F79-8EBC-92153B884647}"/>
                </a:ext>
              </a:extLst>
            </p:cNvPr>
            <p:cNvSpPr/>
            <p:nvPr/>
          </p:nvSpPr>
          <p:spPr>
            <a:xfrm>
              <a:off x="2644419" y="1265803"/>
              <a:ext cx="432024" cy="715397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楕円 15">
              <a:extLst>
                <a:ext uri="{FF2B5EF4-FFF2-40B4-BE49-F238E27FC236}">
                  <a16:creationId xmlns:a16="http://schemas.microsoft.com/office/drawing/2014/main" id="{72F521E3-64BE-4B8F-8D47-0D177034C004}"/>
                </a:ext>
              </a:extLst>
            </p:cNvPr>
            <p:cNvSpPr/>
            <p:nvPr/>
          </p:nvSpPr>
          <p:spPr>
            <a:xfrm>
              <a:off x="2644419" y="1049791"/>
              <a:ext cx="432024" cy="43202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6DB32E83-0900-4B9E-9E91-0F22C4065AC1}"/>
              </a:ext>
            </a:extLst>
          </p:cNvPr>
          <p:cNvGrpSpPr/>
          <p:nvPr/>
        </p:nvGrpSpPr>
        <p:grpSpPr>
          <a:xfrm>
            <a:off x="12510730" y="6159349"/>
            <a:ext cx="1383323" cy="404446"/>
            <a:chOff x="6367837" y="4412611"/>
            <a:chExt cx="1383323" cy="404446"/>
          </a:xfrm>
        </p:grpSpPr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FA677F0D-30E7-42DD-9B8F-AD471D0F1DA9}"/>
                </a:ext>
              </a:extLst>
            </p:cNvPr>
            <p:cNvSpPr/>
            <p:nvPr/>
          </p:nvSpPr>
          <p:spPr>
            <a:xfrm rot="5400000">
              <a:off x="6273979" y="4622452"/>
              <a:ext cx="331157" cy="580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D01EF496-D866-4DDD-BC5B-AD3834AAE0E0}"/>
                </a:ext>
              </a:extLst>
            </p:cNvPr>
            <p:cNvSpPr/>
            <p:nvPr/>
          </p:nvSpPr>
          <p:spPr>
            <a:xfrm rot="5400000">
              <a:off x="7521385" y="4622452"/>
              <a:ext cx="331157" cy="580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88A64019-B83E-42AA-8004-99CA59871F61}"/>
                </a:ext>
              </a:extLst>
            </p:cNvPr>
            <p:cNvSpPr/>
            <p:nvPr/>
          </p:nvSpPr>
          <p:spPr>
            <a:xfrm>
              <a:off x="6367837" y="4412611"/>
              <a:ext cx="1383323" cy="9349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5E1ADA78-1FB0-461E-A7A8-788B929CF43F}"/>
              </a:ext>
            </a:extLst>
          </p:cNvPr>
          <p:cNvGrpSpPr/>
          <p:nvPr/>
        </p:nvGrpSpPr>
        <p:grpSpPr>
          <a:xfrm>
            <a:off x="9446652" y="2003966"/>
            <a:ext cx="432024" cy="931409"/>
            <a:chOff x="2644419" y="1049791"/>
            <a:chExt cx="432024" cy="931409"/>
          </a:xfrm>
        </p:grpSpPr>
        <p:sp>
          <p:nvSpPr>
            <p:cNvPr id="24" name="二等辺三角形 23">
              <a:extLst>
                <a:ext uri="{FF2B5EF4-FFF2-40B4-BE49-F238E27FC236}">
                  <a16:creationId xmlns:a16="http://schemas.microsoft.com/office/drawing/2014/main" id="{59D53C87-7BF4-4E69-8E57-76E93AB1095E}"/>
                </a:ext>
              </a:extLst>
            </p:cNvPr>
            <p:cNvSpPr/>
            <p:nvPr/>
          </p:nvSpPr>
          <p:spPr>
            <a:xfrm>
              <a:off x="2644419" y="1265803"/>
              <a:ext cx="432024" cy="715397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楕円 24">
              <a:extLst>
                <a:ext uri="{FF2B5EF4-FFF2-40B4-BE49-F238E27FC236}">
                  <a16:creationId xmlns:a16="http://schemas.microsoft.com/office/drawing/2014/main" id="{5138D1BA-2678-4D9E-A927-EFC7B087CC7C}"/>
                </a:ext>
              </a:extLst>
            </p:cNvPr>
            <p:cNvSpPr/>
            <p:nvPr/>
          </p:nvSpPr>
          <p:spPr>
            <a:xfrm>
              <a:off x="2644419" y="1049791"/>
              <a:ext cx="432024" cy="43202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8" name="グループ化 37">
            <a:extLst>
              <a:ext uri="{FF2B5EF4-FFF2-40B4-BE49-F238E27FC236}">
                <a16:creationId xmlns:a16="http://schemas.microsoft.com/office/drawing/2014/main" id="{FCC7AE3E-6FAD-42C0-B047-D29AD8FAD0C3}"/>
              </a:ext>
            </a:extLst>
          </p:cNvPr>
          <p:cNvGrpSpPr/>
          <p:nvPr/>
        </p:nvGrpSpPr>
        <p:grpSpPr>
          <a:xfrm>
            <a:off x="9247359" y="2530929"/>
            <a:ext cx="1383323" cy="404446"/>
            <a:chOff x="6367837" y="4412611"/>
            <a:chExt cx="1383323" cy="404446"/>
          </a:xfrm>
        </p:grpSpPr>
        <p:sp>
          <p:nvSpPr>
            <p:cNvPr id="39" name="正方形/長方形 38">
              <a:extLst>
                <a:ext uri="{FF2B5EF4-FFF2-40B4-BE49-F238E27FC236}">
                  <a16:creationId xmlns:a16="http://schemas.microsoft.com/office/drawing/2014/main" id="{28ED198D-C82F-4355-B29E-1C785398F117}"/>
                </a:ext>
              </a:extLst>
            </p:cNvPr>
            <p:cNvSpPr/>
            <p:nvPr/>
          </p:nvSpPr>
          <p:spPr>
            <a:xfrm rot="5400000">
              <a:off x="6273979" y="4622452"/>
              <a:ext cx="331157" cy="580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正方形/長方形 39">
              <a:extLst>
                <a:ext uri="{FF2B5EF4-FFF2-40B4-BE49-F238E27FC236}">
                  <a16:creationId xmlns:a16="http://schemas.microsoft.com/office/drawing/2014/main" id="{B87BEEB0-D64F-4A67-88AB-3ABC514191C6}"/>
                </a:ext>
              </a:extLst>
            </p:cNvPr>
            <p:cNvSpPr/>
            <p:nvPr/>
          </p:nvSpPr>
          <p:spPr>
            <a:xfrm rot="5400000">
              <a:off x="7521385" y="4622452"/>
              <a:ext cx="331157" cy="580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正方形/長方形 40">
              <a:extLst>
                <a:ext uri="{FF2B5EF4-FFF2-40B4-BE49-F238E27FC236}">
                  <a16:creationId xmlns:a16="http://schemas.microsoft.com/office/drawing/2014/main" id="{6587C064-103B-4294-BB58-62A01053F31B}"/>
                </a:ext>
              </a:extLst>
            </p:cNvPr>
            <p:cNvSpPr/>
            <p:nvPr/>
          </p:nvSpPr>
          <p:spPr>
            <a:xfrm>
              <a:off x="6367837" y="4412611"/>
              <a:ext cx="1383323" cy="9349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2" name="グループ化 41">
            <a:extLst>
              <a:ext uri="{FF2B5EF4-FFF2-40B4-BE49-F238E27FC236}">
                <a16:creationId xmlns:a16="http://schemas.microsoft.com/office/drawing/2014/main" id="{6CF1C11B-A462-4451-87B2-E287BAAF550E}"/>
              </a:ext>
            </a:extLst>
          </p:cNvPr>
          <p:cNvGrpSpPr/>
          <p:nvPr/>
        </p:nvGrpSpPr>
        <p:grpSpPr>
          <a:xfrm>
            <a:off x="8571774" y="2003966"/>
            <a:ext cx="432024" cy="931409"/>
            <a:chOff x="2644419" y="1049791"/>
            <a:chExt cx="432024" cy="931409"/>
          </a:xfrm>
        </p:grpSpPr>
        <p:sp>
          <p:nvSpPr>
            <p:cNvPr id="43" name="二等辺三角形 42">
              <a:extLst>
                <a:ext uri="{FF2B5EF4-FFF2-40B4-BE49-F238E27FC236}">
                  <a16:creationId xmlns:a16="http://schemas.microsoft.com/office/drawing/2014/main" id="{90B2B503-5853-4B67-BF98-B9DC441C6211}"/>
                </a:ext>
              </a:extLst>
            </p:cNvPr>
            <p:cNvSpPr/>
            <p:nvPr/>
          </p:nvSpPr>
          <p:spPr>
            <a:xfrm>
              <a:off x="2644419" y="1265803"/>
              <a:ext cx="432024" cy="715397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楕円 43">
              <a:extLst>
                <a:ext uri="{FF2B5EF4-FFF2-40B4-BE49-F238E27FC236}">
                  <a16:creationId xmlns:a16="http://schemas.microsoft.com/office/drawing/2014/main" id="{00336CE5-19EF-43C2-98FD-9F76B971A11F}"/>
                </a:ext>
              </a:extLst>
            </p:cNvPr>
            <p:cNvSpPr/>
            <p:nvPr/>
          </p:nvSpPr>
          <p:spPr>
            <a:xfrm>
              <a:off x="2644419" y="1049791"/>
              <a:ext cx="432024" cy="43202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5" name="グループ化 44">
            <a:extLst>
              <a:ext uri="{FF2B5EF4-FFF2-40B4-BE49-F238E27FC236}">
                <a16:creationId xmlns:a16="http://schemas.microsoft.com/office/drawing/2014/main" id="{6377004F-E3C3-46D2-AE78-02DFF4AB6A17}"/>
              </a:ext>
            </a:extLst>
          </p:cNvPr>
          <p:cNvGrpSpPr/>
          <p:nvPr/>
        </p:nvGrpSpPr>
        <p:grpSpPr>
          <a:xfrm>
            <a:off x="8067682" y="2003966"/>
            <a:ext cx="432024" cy="931409"/>
            <a:chOff x="2644419" y="1049791"/>
            <a:chExt cx="432024" cy="931409"/>
          </a:xfrm>
        </p:grpSpPr>
        <p:sp>
          <p:nvSpPr>
            <p:cNvPr id="46" name="二等辺三角形 45">
              <a:extLst>
                <a:ext uri="{FF2B5EF4-FFF2-40B4-BE49-F238E27FC236}">
                  <a16:creationId xmlns:a16="http://schemas.microsoft.com/office/drawing/2014/main" id="{04C6E0E8-A587-4250-B896-3564C3C7A953}"/>
                </a:ext>
              </a:extLst>
            </p:cNvPr>
            <p:cNvSpPr/>
            <p:nvPr/>
          </p:nvSpPr>
          <p:spPr>
            <a:xfrm>
              <a:off x="2644419" y="1265803"/>
              <a:ext cx="432024" cy="715397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楕円 46">
              <a:extLst>
                <a:ext uri="{FF2B5EF4-FFF2-40B4-BE49-F238E27FC236}">
                  <a16:creationId xmlns:a16="http://schemas.microsoft.com/office/drawing/2014/main" id="{838679C9-3801-4349-B6A1-BB7E0319D40F}"/>
                </a:ext>
              </a:extLst>
            </p:cNvPr>
            <p:cNvSpPr/>
            <p:nvPr/>
          </p:nvSpPr>
          <p:spPr>
            <a:xfrm>
              <a:off x="2644419" y="1049791"/>
              <a:ext cx="432024" cy="43202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8" name="グループ化 47">
            <a:extLst>
              <a:ext uri="{FF2B5EF4-FFF2-40B4-BE49-F238E27FC236}">
                <a16:creationId xmlns:a16="http://schemas.microsoft.com/office/drawing/2014/main" id="{78DF49A6-4C5F-4073-9E32-B2A5F0BB20D4}"/>
              </a:ext>
            </a:extLst>
          </p:cNvPr>
          <p:cNvGrpSpPr/>
          <p:nvPr/>
        </p:nvGrpSpPr>
        <p:grpSpPr>
          <a:xfrm>
            <a:off x="7868389" y="2530929"/>
            <a:ext cx="1383323" cy="404446"/>
            <a:chOff x="6367837" y="4412611"/>
            <a:chExt cx="1383323" cy="404446"/>
          </a:xfrm>
        </p:grpSpPr>
        <p:sp>
          <p:nvSpPr>
            <p:cNvPr id="49" name="正方形/長方形 48">
              <a:extLst>
                <a:ext uri="{FF2B5EF4-FFF2-40B4-BE49-F238E27FC236}">
                  <a16:creationId xmlns:a16="http://schemas.microsoft.com/office/drawing/2014/main" id="{C953A924-3443-46D3-B0B2-29B57E8E6006}"/>
                </a:ext>
              </a:extLst>
            </p:cNvPr>
            <p:cNvSpPr/>
            <p:nvPr/>
          </p:nvSpPr>
          <p:spPr>
            <a:xfrm rot="5400000">
              <a:off x="6273979" y="4622452"/>
              <a:ext cx="331157" cy="580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" name="正方形/長方形 49">
              <a:extLst>
                <a:ext uri="{FF2B5EF4-FFF2-40B4-BE49-F238E27FC236}">
                  <a16:creationId xmlns:a16="http://schemas.microsoft.com/office/drawing/2014/main" id="{7CFC487C-BCCB-438E-828A-91B92E53CB99}"/>
                </a:ext>
              </a:extLst>
            </p:cNvPr>
            <p:cNvSpPr/>
            <p:nvPr/>
          </p:nvSpPr>
          <p:spPr>
            <a:xfrm rot="5400000">
              <a:off x="7521385" y="4622452"/>
              <a:ext cx="331157" cy="580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" name="正方形/長方形 50">
              <a:extLst>
                <a:ext uri="{FF2B5EF4-FFF2-40B4-BE49-F238E27FC236}">
                  <a16:creationId xmlns:a16="http://schemas.microsoft.com/office/drawing/2014/main" id="{AF51E79B-34A8-4664-8FD0-469FCA9E6A28}"/>
                </a:ext>
              </a:extLst>
            </p:cNvPr>
            <p:cNvSpPr/>
            <p:nvPr/>
          </p:nvSpPr>
          <p:spPr>
            <a:xfrm>
              <a:off x="6367837" y="4412611"/>
              <a:ext cx="1383323" cy="9349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2" name="グループ化 51">
            <a:extLst>
              <a:ext uri="{FF2B5EF4-FFF2-40B4-BE49-F238E27FC236}">
                <a16:creationId xmlns:a16="http://schemas.microsoft.com/office/drawing/2014/main" id="{83EF0802-7561-47D2-88ED-CD459864A511}"/>
              </a:ext>
            </a:extLst>
          </p:cNvPr>
          <p:cNvGrpSpPr/>
          <p:nvPr/>
        </p:nvGrpSpPr>
        <p:grpSpPr>
          <a:xfrm>
            <a:off x="7191886" y="2003966"/>
            <a:ext cx="432024" cy="931409"/>
            <a:chOff x="2644419" y="1049791"/>
            <a:chExt cx="432024" cy="931409"/>
          </a:xfrm>
        </p:grpSpPr>
        <p:sp>
          <p:nvSpPr>
            <p:cNvPr id="53" name="二等辺三角形 52">
              <a:extLst>
                <a:ext uri="{FF2B5EF4-FFF2-40B4-BE49-F238E27FC236}">
                  <a16:creationId xmlns:a16="http://schemas.microsoft.com/office/drawing/2014/main" id="{12E0ACC2-220D-4B40-A0BF-22C269FB2D22}"/>
                </a:ext>
              </a:extLst>
            </p:cNvPr>
            <p:cNvSpPr/>
            <p:nvPr/>
          </p:nvSpPr>
          <p:spPr>
            <a:xfrm>
              <a:off x="2644419" y="1265803"/>
              <a:ext cx="432024" cy="715397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楕円 53">
              <a:extLst>
                <a:ext uri="{FF2B5EF4-FFF2-40B4-BE49-F238E27FC236}">
                  <a16:creationId xmlns:a16="http://schemas.microsoft.com/office/drawing/2014/main" id="{0EC2E8EF-3F46-465D-B364-AB019A295B4C}"/>
                </a:ext>
              </a:extLst>
            </p:cNvPr>
            <p:cNvSpPr/>
            <p:nvPr/>
          </p:nvSpPr>
          <p:spPr>
            <a:xfrm>
              <a:off x="2644419" y="1049791"/>
              <a:ext cx="432024" cy="43202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7DE3C73B-3BDC-4BB8-8018-075B0D237A5B}"/>
              </a:ext>
            </a:extLst>
          </p:cNvPr>
          <p:cNvGrpSpPr/>
          <p:nvPr/>
        </p:nvGrpSpPr>
        <p:grpSpPr>
          <a:xfrm>
            <a:off x="6687794" y="2003966"/>
            <a:ext cx="432024" cy="931409"/>
            <a:chOff x="2644419" y="1049791"/>
            <a:chExt cx="432024" cy="931409"/>
          </a:xfrm>
        </p:grpSpPr>
        <p:sp>
          <p:nvSpPr>
            <p:cNvPr id="56" name="二等辺三角形 55">
              <a:extLst>
                <a:ext uri="{FF2B5EF4-FFF2-40B4-BE49-F238E27FC236}">
                  <a16:creationId xmlns:a16="http://schemas.microsoft.com/office/drawing/2014/main" id="{4C11145B-30B0-4D8E-9503-EF0720BA1DEF}"/>
                </a:ext>
              </a:extLst>
            </p:cNvPr>
            <p:cNvSpPr/>
            <p:nvPr/>
          </p:nvSpPr>
          <p:spPr>
            <a:xfrm>
              <a:off x="2644419" y="1265803"/>
              <a:ext cx="432024" cy="715397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" name="楕円 56">
              <a:extLst>
                <a:ext uri="{FF2B5EF4-FFF2-40B4-BE49-F238E27FC236}">
                  <a16:creationId xmlns:a16="http://schemas.microsoft.com/office/drawing/2014/main" id="{33F806A7-6CE1-407E-A266-2D8D8782013F}"/>
                </a:ext>
              </a:extLst>
            </p:cNvPr>
            <p:cNvSpPr/>
            <p:nvPr/>
          </p:nvSpPr>
          <p:spPr>
            <a:xfrm>
              <a:off x="2644419" y="1049791"/>
              <a:ext cx="432024" cy="43202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8" name="グループ化 57">
            <a:extLst>
              <a:ext uri="{FF2B5EF4-FFF2-40B4-BE49-F238E27FC236}">
                <a16:creationId xmlns:a16="http://schemas.microsoft.com/office/drawing/2014/main" id="{A171B9AD-2BFA-4F6C-8B88-429568527874}"/>
              </a:ext>
            </a:extLst>
          </p:cNvPr>
          <p:cNvGrpSpPr/>
          <p:nvPr/>
        </p:nvGrpSpPr>
        <p:grpSpPr>
          <a:xfrm>
            <a:off x="6488501" y="2530929"/>
            <a:ext cx="1383323" cy="404446"/>
            <a:chOff x="6367837" y="4412611"/>
            <a:chExt cx="1383323" cy="404446"/>
          </a:xfrm>
        </p:grpSpPr>
        <p:sp>
          <p:nvSpPr>
            <p:cNvPr id="59" name="正方形/長方形 58">
              <a:extLst>
                <a:ext uri="{FF2B5EF4-FFF2-40B4-BE49-F238E27FC236}">
                  <a16:creationId xmlns:a16="http://schemas.microsoft.com/office/drawing/2014/main" id="{0EFDBF51-EBC6-473F-91A6-40A81648BBD0}"/>
                </a:ext>
              </a:extLst>
            </p:cNvPr>
            <p:cNvSpPr/>
            <p:nvPr/>
          </p:nvSpPr>
          <p:spPr>
            <a:xfrm rot="5400000">
              <a:off x="6273979" y="4622452"/>
              <a:ext cx="331157" cy="580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正方形/長方形 59">
              <a:extLst>
                <a:ext uri="{FF2B5EF4-FFF2-40B4-BE49-F238E27FC236}">
                  <a16:creationId xmlns:a16="http://schemas.microsoft.com/office/drawing/2014/main" id="{F41AF16A-DDC4-4E30-8B16-6267288583FD}"/>
                </a:ext>
              </a:extLst>
            </p:cNvPr>
            <p:cNvSpPr/>
            <p:nvPr/>
          </p:nvSpPr>
          <p:spPr>
            <a:xfrm rot="5400000">
              <a:off x="7521385" y="4622452"/>
              <a:ext cx="331157" cy="580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" name="正方形/長方形 60">
              <a:extLst>
                <a:ext uri="{FF2B5EF4-FFF2-40B4-BE49-F238E27FC236}">
                  <a16:creationId xmlns:a16="http://schemas.microsoft.com/office/drawing/2014/main" id="{1CBA0788-6A22-4AF7-8DB1-5E1D240C02AB}"/>
                </a:ext>
              </a:extLst>
            </p:cNvPr>
            <p:cNvSpPr/>
            <p:nvPr/>
          </p:nvSpPr>
          <p:spPr>
            <a:xfrm>
              <a:off x="6367837" y="4412611"/>
              <a:ext cx="1383323" cy="9349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E8A39502-5FBA-4004-BE38-74BC611868A9}"/>
              </a:ext>
            </a:extLst>
          </p:cNvPr>
          <p:cNvSpPr txBox="1"/>
          <p:nvPr/>
        </p:nvSpPr>
        <p:spPr>
          <a:xfrm>
            <a:off x="7612759" y="3016574"/>
            <a:ext cx="1865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サークル参加者</a:t>
            </a:r>
          </a:p>
        </p:txBody>
      </p:sp>
      <p:grpSp>
        <p:nvGrpSpPr>
          <p:cNvPr id="63" name="グループ化 62">
            <a:extLst>
              <a:ext uri="{FF2B5EF4-FFF2-40B4-BE49-F238E27FC236}">
                <a16:creationId xmlns:a16="http://schemas.microsoft.com/office/drawing/2014/main" id="{E1A74879-FC34-4723-A177-E9E0955EA545}"/>
              </a:ext>
            </a:extLst>
          </p:cNvPr>
          <p:cNvGrpSpPr/>
          <p:nvPr/>
        </p:nvGrpSpPr>
        <p:grpSpPr>
          <a:xfrm>
            <a:off x="2029109" y="1925404"/>
            <a:ext cx="432024" cy="931409"/>
            <a:chOff x="2644419" y="1049791"/>
            <a:chExt cx="432024" cy="931409"/>
          </a:xfrm>
        </p:grpSpPr>
        <p:sp>
          <p:nvSpPr>
            <p:cNvPr id="64" name="二等辺三角形 63">
              <a:extLst>
                <a:ext uri="{FF2B5EF4-FFF2-40B4-BE49-F238E27FC236}">
                  <a16:creationId xmlns:a16="http://schemas.microsoft.com/office/drawing/2014/main" id="{6552804B-5E25-406A-B43D-3AECE9DB27C9}"/>
                </a:ext>
              </a:extLst>
            </p:cNvPr>
            <p:cNvSpPr/>
            <p:nvPr/>
          </p:nvSpPr>
          <p:spPr>
            <a:xfrm>
              <a:off x="2644419" y="1265803"/>
              <a:ext cx="432024" cy="715397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5" name="楕円 64">
              <a:extLst>
                <a:ext uri="{FF2B5EF4-FFF2-40B4-BE49-F238E27FC236}">
                  <a16:creationId xmlns:a16="http://schemas.microsoft.com/office/drawing/2014/main" id="{9D7BF85B-42B0-4600-801C-7E29E39B3712}"/>
                </a:ext>
              </a:extLst>
            </p:cNvPr>
            <p:cNvSpPr/>
            <p:nvPr/>
          </p:nvSpPr>
          <p:spPr>
            <a:xfrm>
              <a:off x="2644419" y="1049791"/>
              <a:ext cx="432024" cy="43202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66" name="グループ化 65">
            <a:extLst>
              <a:ext uri="{FF2B5EF4-FFF2-40B4-BE49-F238E27FC236}">
                <a16:creationId xmlns:a16="http://schemas.microsoft.com/office/drawing/2014/main" id="{2A8E1BF2-E189-427A-BE24-FDE6F9F3767D}"/>
              </a:ext>
            </a:extLst>
          </p:cNvPr>
          <p:cNvGrpSpPr/>
          <p:nvPr/>
        </p:nvGrpSpPr>
        <p:grpSpPr>
          <a:xfrm>
            <a:off x="1506566" y="1925404"/>
            <a:ext cx="432024" cy="931409"/>
            <a:chOff x="2644419" y="1049791"/>
            <a:chExt cx="432024" cy="931409"/>
          </a:xfrm>
        </p:grpSpPr>
        <p:sp>
          <p:nvSpPr>
            <p:cNvPr id="67" name="二等辺三角形 66">
              <a:extLst>
                <a:ext uri="{FF2B5EF4-FFF2-40B4-BE49-F238E27FC236}">
                  <a16:creationId xmlns:a16="http://schemas.microsoft.com/office/drawing/2014/main" id="{03A06C44-B656-41FF-A69E-5D5930D442C5}"/>
                </a:ext>
              </a:extLst>
            </p:cNvPr>
            <p:cNvSpPr/>
            <p:nvPr/>
          </p:nvSpPr>
          <p:spPr>
            <a:xfrm>
              <a:off x="2644419" y="1265803"/>
              <a:ext cx="432024" cy="715397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" name="楕円 67">
              <a:extLst>
                <a:ext uri="{FF2B5EF4-FFF2-40B4-BE49-F238E27FC236}">
                  <a16:creationId xmlns:a16="http://schemas.microsoft.com/office/drawing/2014/main" id="{2F85E0D6-A267-4C85-8243-C76A00EEB62A}"/>
                </a:ext>
              </a:extLst>
            </p:cNvPr>
            <p:cNvSpPr/>
            <p:nvPr/>
          </p:nvSpPr>
          <p:spPr>
            <a:xfrm>
              <a:off x="2644419" y="1049791"/>
              <a:ext cx="432024" cy="43202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69" name="グループ化 68">
            <a:extLst>
              <a:ext uri="{FF2B5EF4-FFF2-40B4-BE49-F238E27FC236}">
                <a16:creationId xmlns:a16="http://schemas.microsoft.com/office/drawing/2014/main" id="{36C2322B-1325-495C-B985-E33A2D904D66}"/>
              </a:ext>
            </a:extLst>
          </p:cNvPr>
          <p:cNvGrpSpPr/>
          <p:nvPr/>
        </p:nvGrpSpPr>
        <p:grpSpPr>
          <a:xfrm>
            <a:off x="2313617" y="2038273"/>
            <a:ext cx="432024" cy="931409"/>
            <a:chOff x="2644419" y="1049791"/>
            <a:chExt cx="432024" cy="931409"/>
          </a:xfrm>
        </p:grpSpPr>
        <p:sp>
          <p:nvSpPr>
            <p:cNvPr id="70" name="二等辺三角形 69">
              <a:extLst>
                <a:ext uri="{FF2B5EF4-FFF2-40B4-BE49-F238E27FC236}">
                  <a16:creationId xmlns:a16="http://schemas.microsoft.com/office/drawing/2014/main" id="{85DBE0F1-35A3-4325-835A-F01B0EDF2B72}"/>
                </a:ext>
              </a:extLst>
            </p:cNvPr>
            <p:cNvSpPr/>
            <p:nvPr/>
          </p:nvSpPr>
          <p:spPr>
            <a:xfrm>
              <a:off x="2644419" y="1265803"/>
              <a:ext cx="432024" cy="715397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1" name="楕円 70">
              <a:extLst>
                <a:ext uri="{FF2B5EF4-FFF2-40B4-BE49-F238E27FC236}">
                  <a16:creationId xmlns:a16="http://schemas.microsoft.com/office/drawing/2014/main" id="{C374BA73-85D1-4D6C-B57E-5D5DCC956C1F}"/>
                </a:ext>
              </a:extLst>
            </p:cNvPr>
            <p:cNvSpPr/>
            <p:nvPr/>
          </p:nvSpPr>
          <p:spPr>
            <a:xfrm>
              <a:off x="2644419" y="1049791"/>
              <a:ext cx="432024" cy="43202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72" name="グループ化 71">
            <a:extLst>
              <a:ext uri="{FF2B5EF4-FFF2-40B4-BE49-F238E27FC236}">
                <a16:creationId xmlns:a16="http://schemas.microsoft.com/office/drawing/2014/main" id="{F3E5EE43-98B0-437A-85FF-BA88D2B31F14}"/>
              </a:ext>
            </a:extLst>
          </p:cNvPr>
          <p:cNvGrpSpPr/>
          <p:nvPr/>
        </p:nvGrpSpPr>
        <p:grpSpPr>
          <a:xfrm>
            <a:off x="1797802" y="2038273"/>
            <a:ext cx="432024" cy="931409"/>
            <a:chOff x="2644419" y="1049791"/>
            <a:chExt cx="432024" cy="931409"/>
          </a:xfrm>
        </p:grpSpPr>
        <p:sp>
          <p:nvSpPr>
            <p:cNvPr id="73" name="二等辺三角形 72">
              <a:extLst>
                <a:ext uri="{FF2B5EF4-FFF2-40B4-BE49-F238E27FC236}">
                  <a16:creationId xmlns:a16="http://schemas.microsoft.com/office/drawing/2014/main" id="{850DD88E-B715-4C2B-BE10-9B10774C6F3D}"/>
                </a:ext>
              </a:extLst>
            </p:cNvPr>
            <p:cNvSpPr/>
            <p:nvPr/>
          </p:nvSpPr>
          <p:spPr>
            <a:xfrm>
              <a:off x="2644419" y="1265803"/>
              <a:ext cx="432024" cy="715397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4" name="楕円 73">
              <a:extLst>
                <a:ext uri="{FF2B5EF4-FFF2-40B4-BE49-F238E27FC236}">
                  <a16:creationId xmlns:a16="http://schemas.microsoft.com/office/drawing/2014/main" id="{F1EE03CE-91A7-4409-9F2E-CA6561902C08}"/>
                </a:ext>
              </a:extLst>
            </p:cNvPr>
            <p:cNvSpPr/>
            <p:nvPr/>
          </p:nvSpPr>
          <p:spPr>
            <a:xfrm>
              <a:off x="2644419" y="1049791"/>
              <a:ext cx="432024" cy="43202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75" name="グループ化 74">
            <a:extLst>
              <a:ext uri="{FF2B5EF4-FFF2-40B4-BE49-F238E27FC236}">
                <a16:creationId xmlns:a16="http://schemas.microsoft.com/office/drawing/2014/main" id="{2866C8DF-54B1-42A9-B734-592BAEE97220}"/>
              </a:ext>
            </a:extLst>
          </p:cNvPr>
          <p:cNvGrpSpPr/>
          <p:nvPr/>
        </p:nvGrpSpPr>
        <p:grpSpPr>
          <a:xfrm>
            <a:off x="1275259" y="2038273"/>
            <a:ext cx="432024" cy="931409"/>
            <a:chOff x="2644419" y="1049791"/>
            <a:chExt cx="432024" cy="931409"/>
          </a:xfrm>
        </p:grpSpPr>
        <p:sp>
          <p:nvSpPr>
            <p:cNvPr id="76" name="二等辺三角形 75">
              <a:extLst>
                <a:ext uri="{FF2B5EF4-FFF2-40B4-BE49-F238E27FC236}">
                  <a16:creationId xmlns:a16="http://schemas.microsoft.com/office/drawing/2014/main" id="{0EDE28B9-62E5-4E77-8D7B-76D43029A011}"/>
                </a:ext>
              </a:extLst>
            </p:cNvPr>
            <p:cNvSpPr/>
            <p:nvPr/>
          </p:nvSpPr>
          <p:spPr>
            <a:xfrm>
              <a:off x="2644419" y="1265803"/>
              <a:ext cx="432024" cy="715397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7" name="楕円 76">
              <a:extLst>
                <a:ext uri="{FF2B5EF4-FFF2-40B4-BE49-F238E27FC236}">
                  <a16:creationId xmlns:a16="http://schemas.microsoft.com/office/drawing/2014/main" id="{B6D47926-4C04-4937-B2DC-8076C6E68068}"/>
                </a:ext>
              </a:extLst>
            </p:cNvPr>
            <p:cNvSpPr/>
            <p:nvPr/>
          </p:nvSpPr>
          <p:spPr>
            <a:xfrm>
              <a:off x="2644419" y="1049791"/>
              <a:ext cx="432024" cy="43202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808B86AB-22BA-4746-8936-FB927EB6A047}"/>
              </a:ext>
            </a:extLst>
          </p:cNvPr>
          <p:cNvSpPr txBox="1"/>
          <p:nvPr/>
        </p:nvSpPr>
        <p:spPr>
          <a:xfrm>
            <a:off x="1324381" y="3060249"/>
            <a:ext cx="1401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一般参加者</a:t>
            </a:r>
          </a:p>
        </p:txBody>
      </p:sp>
      <p:sp>
        <p:nvSpPr>
          <p:cNvPr id="79" name="矢印: 右 78">
            <a:extLst>
              <a:ext uri="{FF2B5EF4-FFF2-40B4-BE49-F238E27FC236}">
                <a16:creationId xmlns:a16="http://schemas.microsoft.com/office/drawing/2014/main" id="{A7069611-B7BE-4C10-9088-AE58139EE04E}"/>
              </a:ext>
            </a:extLst>
          </p:cNvPr>
          <p:cNvSpPr/>
          <p:nvPr/>
        </p:nvSpPr>
        <p:spPr>
          <a:xfrm>
            <a:off x="3653248" y="2416631"/>
            <a:ext cx="1950861" cy="715397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乗算記号 79">
            <a:extLst>
              <a:ext uri="{FF2B5EF4-FFF2-40B4-BE49-F238E27FC236}">
                <a16:creationId xmlns:a16="http://schemas.microsoft.com/office/drawing/2014/main" id="{827E2CC2-E328-4DF8-BA74-D165E5274E46}"/>
              </a:ext>
            </a:extLst>
          </p:cNvPr>
          <p:cNvSpPr/>
          <p:nvPr/>
        </p:nvSpPr>
        <p:spPr>
          <a:xfrm>
            <a:off x="3768819" y="1967330"/>
            <a:ext cx="1584075" cy="1584075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0" name="吹き出し: 角を丸めた四角形 99">
            <a:extLst>
              <a:ext uri="{FF2B5EF4-FFF2-40B4-BE49-F238E27FC236}">
                <a16:creationId xmlns:a16="http://schemas.microsoft.com/office/drawing/2014/main" id="{709133AE-0AA8-42A6-9B5B-115A25066B08}"/>
              </a:ext>
            </a:extLst>
          </p:cNvPr>
          <p:cNvSpPr/>
          <p:nvPr/>
        </p:nvSpPr>
        <p:spPr>
          <a:xfrm>
            <a:off x="8963589" y="1221081"/>
            <a:ext cx="1950861" cy="528707"/>
          </a:xfrm>
          <a:prstGeom prst="wedgeRoundRectCallout">
            <a:avLst>
              <a:gd name="adj1" fmla="val 6209"/>
              <a:gd name="adj2" fmla="val 86890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頒布できない</a:t>
            </a:r>
          </a:p>
        </p:txBody>
      </p:sp>
      <p:sp>
        <p:nvSpPr>
          <p:cNvPr id="101" name="吹き出し: 角を丸めた四角形 100">
            <a:extLst>
              <a:ext uri="{FF2B5EF4-FFF2-40B4-BE49-F238E27FC236}">
                <a16:creationId xmlns:a16="http://schemas.microsoft.com/office/drawing/2014/main" id="{485209C2-1D12-489D-9D0A-C3428F39276A}"/>
              </a:ext>
            </a:extLst>
          </p:cNvPr>
          <p:cNvSpPr/>
          <p:nvPr/>
        </p:nvSpPr>
        <p:spPr>
          <a:xfrm>
            <a:off x="907404" y="1175333"/>
            <a:ext cx="1950861" cy="528707"/>
          </a:xfrm>
          <a:prstGeom prst="wedgeRoundRectCallout">
            <a:avLst>
              <a:gd name="adj1" fmla="val -10617"/>
              <a:gd name="adj2" fmla="val 80238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購入できない</a:t>
            </a:r>
          </a:p>
        </p:txBody>
      </p: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E4336E10-2072-4C46-B5EF-5851DC43CF1F}"/>
              </a:ext>
            </a:extLst>
          </p:cNvPr>
          <p:cNvSpPr txBox="1"/>
          <p:nvPr/>
        </p:nvSpPr>
        <p:spPr>
          <a:xfrm>
            <a:off x="3741561" y="1874093"/>
            <a:ext cx="1696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/>
              <a:t>入場できない</a:t>
            </a:r>
            <a:endParaRPr kumimoji="1" lang="en-US" altLang="ja-JP" b="1" dirty="0"/>
          </a:p>
        </p:txBody>
      </p:sp>
      <p:sp>
        <p:nvSpPr>
          <p:cNvPr id="103" name="左中かっこ 102">
            <a:extLst>
              <a:ext uri="{FF2B5EF4-FFF2-40B4-BE49-F238E27FC236}">
                <a16:creationId xmlns:a16="http://schemas.microsoft.com/office/drawing/2014/main" id="{9219645D-C269-4840-A2CE-00A6D16E897F}"/>
              </a:ext>
            </a:extLst>
          </p:cNvPr>
          <p:cNvSpPr/>
          <p:nvPr/>
        </p:nvSpPr>
        <p:spPr>
          <a:xfrm rot="16200000">
            <a:off x="5928904" y="-1567450"/>
            <a:ext cx="165804" cy="10393640"/>
          </a:xfrm>
          <a:prstGeom prst="lef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523C47AE-E85B-4DD5-AB78-823AAA46B3BC}"/>
              </a:ext>
            </a:extLst>
          </p:cNvPr>
          <p:cNvSpPr txBox="1"/>
          <p:nvPr/>
        </p:nvSpPr>
        <p:spPr>
          <a:xfrm>
            <a:off x="4770007" y="3882480"/>
            <a:ext cx="2483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/>
              <a:t>即売会が成立しない</a:t>
            </a:r>
            <a:endParaRPr kumimoji="1" lang="en-US" altLang="ja-JP" b="1" dirty="0"/>
          </a:p>
        </p:txBody>
      </p:sp>
    </p:spTree>
    <p:extLst>
      <p:ext uri="{BB962C8B-B14F-4D97-AF65-F5344CB8AC3E}">
        <p14:creationId xmlns:p14="http://schemas.microsoft.com/office/powerpoint/2010/main" val="3743575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16</Words>
  <Application>Microsoft Macintosh PowerPoint</Application>
  <PresentationFormat>ワイド画面</PresentationFormat>
  <Paragraphs>8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BannoTakuya</dc:creator>
  <cp:lastModifiedBy>BannoTakuya</cp:lastModifiedBy>
  <cp:revision>4</cp:revision>
  <dcterms:created xsi:type="dcterms:W3CDTF">2019-07-04T12:46:43Z</dcterms:created>
  <dcterms:modified xsi:type="dcterms:W3CDTF">2019-07-06T04:17:04Z</dcterms:modified>
</cp:coreProperties>
</file>