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A3F23-AABE-C414-5AE9-035EF61D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5604E-9884-A0B8-A2C2-8032D55B6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C3222-681A-2642-2950-7AB2C697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3441-42AC-08A6-F50B-66230C9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3DEBC-D165-F135-3D76-C1AEED4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F8B78-6910-7BB3-BB56-3F8980B5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B10ED-2148-7F55-06F2-0949E8C1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CC4FE-B9D9-83ED-7E6F-266709EF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377EB-C1A6-F7AA-220F-CAB8BAAF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E4F1C-EF44-E3C3-1F95-1EEC4757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867AE-ABF2-0420-EC61-761CC249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BB735-E406-43F3-B2B9-CECE506AF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1B7CC-46C4-E284-57EC-AA6F374F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E325-026E-736C-7F55-1F32E700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C9632-2248-D5DA-202D-EC81B932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CF61-8D9C-A74D-B313-101D6154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59767-8589-D348-C369-377A3B0F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1CB42-A713-A966-30E7-F013957B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45581-4DB2-D191-56C8-16A614DA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20D0-C991-AB15-C2BC-05B558B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98408-5F89-8948-EAEA-60FE40AB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C53E8-6335-601E-0265-338C3837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EF247-C934-8CD8-B5B1-BC443364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26CC7-F00B-3A6E-0D94-441395A3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DD336-A6B0-79B0-21A3-94D0F968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7D783-3E5B-DAAD-A4E9-63FDB14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C5834-3FC6-8E4D-8FE9-EDEA3446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B4C84-ACC1-92CB-CDD3-A915064C9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E4230-415D-FE67-FE00-2550DE04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5A0E-A7DF-2709-CB9C-D74BB759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DD99A-0C11-E8D3-096C-1E563AFF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6A15B-0EE7-C3F1-C26A-339BA4B8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43BB9-BA62-49CB-1A31-F6981E7B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22245-6B2E-EE0C-A0BE-72E23C4F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82E42B-21BF-E095-6128-39F0C4A01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B3687-3630-C37B-F22A-42BB2FFD4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27CE51-7136-D077-A325-3D81FD59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751FC6-8B1E-CFA0-9179-2CC1BEDD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4501E-5FAD-DD11-A596-F93D744F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F2395-D6B6-3672-054B-BD12ED67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8A9AB7-6F8A-BD75-6955-91B4383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963E3-CD97-CC36-3941-D7BF695B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F391B-EBEF-FA1D-8DAA-66ABFFCC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B8F82-89AC-A9FB-5414-63EDC1E5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F7EDA4-AA9A-EDA3-4345-AB3C43DC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E56643-5FBB-5B8D-B9B4-9D029CD2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094D9-E7D1-C3C0-5D9F-228E4B47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F73BC-4FE1-C802-B7F3-657E9589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99C8A-132A-56B7-E6A2-0CAB94F37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5395E-5398-F820-3BFA-18F3909B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E38C29-816B-5078-B837-0D0D9B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3BA8F-912C-18B3-F8FB-9568949C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CE792-E4E4-E141-B665-699C0E09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3E0E1C-482E-64CD-FA11-6C0A98DC8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3DE65-E2B3-9EFB-FA19-E176BB04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DCA56-FA6A-581F-9F5B-02DFC37E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29B9-C9E8-5C55-691F-C33FCFEE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4CFCD-4CC1-DBC7-564C-551DC3FA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03700-EB89-9613-8CE3-F4B58CB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D52CF-CF2C-0B23-E275-87D8CFF0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C2C28-435C-441E-F4D5-CE14D487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301E8-DB4A-4880-8086-D1EE357EFC0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121AF-C9D5-FE7B-D816-785C5C0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2F9F-61A9-20D2-BD37-FB1CB4D1E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531DE-00BF-4F7A-AACD-5C3E15E0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2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EA48-9E8C-47CC-374E-05C8C725B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/>
              <a:t>PPT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043F2-0ACF-CD03-49EE-25E651598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4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pastelsu</dc:creator>
  <cp:lastModifiedBy>. pastelsu</cp:lastModifiedBy>
  <cp:revision>1</cp:revision>
  <dcterms:created xsi:type="dcterms:W3CDTF">2024-12-11T07:45:55Z</dcterms:created>
  <dcterms:modified xsi:type="dcterms:W3CDTF">2024-12-11T07:46:23Z</dcterms:modified>
</cp:coreProperties>
</file>