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heme/theme1.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7"/>
    <p:sldId id="260" r:id="rId8"/>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presProps" Target="presProps.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C09D782-1B32-4D5D-B50D-49654754B300}" type="slidenum">
              <a:t>&lt;#&gt;</a:t>
            </a:fld>
          </a:p>
        </p:txBody>
      </p:sp>
      <p:sp>
        <p:nvSpPr>
          <p:cNvPr id="4" name="PlaceHolder 3"/>
          <p:cNvSpPr>
            <a:spLocks noGrp="1"/>
          </p:cNvSpPr>
          <p:nvPr>
            <p:ph type="dt" idx="3"/>
          </p:nvPr>
        </p:nvSpPr>
        <p:spPr/>
        <p:txBody>
          <a:bodyPr/>
          <a:p>
            <a:r>
              <a:rPr lang="ko-K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269BE4A-3DF7-40E4-8D3D-BA8B8DA5493E}" type="slidenum">
              <a:t>&lt;#&gt;</a:t>
            </a:fld>
          </a:p>
        </p:txBody>
      </p:sp>
      <p:sp>
        <p:nvSpPr>
          <p:cNvPr id="7" name="PlaceHolder 6"/>
          <p:cNvSpPr>
            <a:spLocks noGrp="1"/>
          </p:cNvSpPr>
          <p:nvPr>
            <p:ph type="dt" idx="3"/>
          </p:nvPr>
        </p:nvSpPr>
        <p:spPr/>
        <p:txBody>
          <a:bodyPr/>
          <a:p>
            <a:r>
              <a:rPr lang="ko-K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B8078CF-4003-4D9A-9A04-020F9204E6A3}" type="slidenum">
              <a:t>&lt;#&gt;</a:t>
            </a:fld>
          </a:p>
        </p:txBody>
      </p:sp>
      <p:sp>
        <p:nvSpPr>
          <p:cNvPr id="9" name="PlaceHolder 8"/>
          <p:cNvSpPr>
            <a:spLocks noGrp="1"/>
          </p:cNvSpPr>
          <p:nvPr>
            <p:ph type="dt" idx="3"/>
          </p:nvPr>
        </p:nvSpPr>
        <p:spPr/>
        <p:txBody>
          <a:bodyPr/>
          <a:p>
            <a:r>
              <a:rPr lang="ko-K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595AF346-347D-4A8F-960B-D09F6BD8F7F8}" type="slidenum">
              <a:t>&lt;#&gt;</a:t>
            </a:fld>
          </a:p>
        </p:txBody>
      </p:sp>
      <p:sp>
        <p:nvSpPr>
          <p:cNvPr id="11" name="PlaceHolder 10"/>
          <p:cNvSpPr>
            <a:spLocks noGrp="1"/>
          </p:cNvSpPr>
          <p:nvPr>
            <p:ph type="dt" idx="3"/>
          </p:nvPr>
        </p:nvSpPr>
        <p:spPr/>
        <p:txBody>
          <a:bodyPr/>
          <a:p>
            <a:r>
              <a:rPr lang="ko-K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B73A95F-E5F9-492C-BF18-E46C03BAAF53}" type="slidenum">
              <a:t>&lt;#&gt;</a:t>
            </a:fld>
          </a:p>
        </p:txBody>
      </p:sp>
      <p:sp>
        <p:nvSpPr>
          <p:cNvPr id="6" name="PlaceHolder 5"/>
          <p:cNvSpPr>
            <a:spLocks noGrp="1"/>
          </p:cNvSpPr>
          <p:nvPr>
            <p:ph type="dt" idx="3"/>
          </p:nvPr>
        </p:nvSpPr>
        <p:spPr/>
        <p:txBody>
          <a:bodyPr/>
          <a:p>
            <a:r>
              <a:rPr lang="ko-K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F66DBC5-F7A5-4BA1-90A1-5CE492BDB58C}" type="slidenum">
              <a:t>&lt;#&gt;</a:t>
            </a:fld>
          </a:p>
        </p:txBody>
      </p:sp>
      <p:sp>
        <p:nvSpPr>
          <p:cNvPr id="6" name="PlaceHolder 5"/>
          <p:cNvSpPr>
            <a:spLocks noGrp="1"/>
          </p:cNvSpPr>
          <p:nvPr>
            <p:ph type="dt" idx="3"/>
          </p:nvPr>
        </p:nvSpPr>
        <p:spPr/>
        <p:txBody>
          <a:bodyPr/>
          <a:p>
            <a:r>
              <a:rPr lang="ko-K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5A39EB5-747E-4969-983B-5DF8840FA505}" type="slidenum">
              <a:t>&lt;#&gt;</a:t>
            </a:fld>
          </a:p>
        </p:txBody>
      </p:sp>
      <p:sp>
        <p:nvSpPr>
          <p:cNvPr id="7" name="PlaceHolder 6"/>
          <p:cNvSpPr>
            <a:spLocks noGrp="1"/>
          </p:cNvSpPr>
          <p:nvPr>
            <p:ph type="dt" idx="3"/>
          </p:nvPr>
        </p:nvSpPr>
        <p:spPr/>
        <p:txBody>
          <a:bodyPr/>
          <a:p>
            <a:r>
              <a:rPr lang="ko-K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A9B3CBA-4F86-489B-B99C-8A4DE60751DC}" type="slidenum">
              <a:t>&lt;#&gt;</a:t>
            </a:fld>
          </a:p>
        </p:txBody>
      </p:sp>
      <p:sp>
        <p:nvSpPr>
          <p:cNvPr id="5" name="PlaceHolder 4"/>
          <p:cNvSpPr>
            <a:spLocks noGrp="1"/>
          </p:cNvSpPr>
          <p:nvPr>
            <p:ph type="dt" idx="3"/>
          </p:nvPr>
        </p:nvSpPr>
        <p:spPr/>
        <p:txBody>
          <a:bodyPr/>
          <a:p>
            <a:r>
              <a:rPr lang="ko-K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4680"/>
            <a:ext cx="8228160" cy="52927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0BD0744-99A5-4711-93AC-1FBD06536C72}" type="slidenum">
              <a:t>&lt;#&gt;</a:t>
            </a:fld>
          </a:p>
        </p:txBody>
      </p:sp>
      <p:sp>
        <p:nvSpPr>
          <p:cNvPr id="5" name="PlaceHolder 4"/>
          <p:cNvSpPr>
            <a:spLocks noGrp="1"/>
          </p:cNvSpPr>
          <p:nvPr>
            <p:ph type="dt" idx="3"/>
          </p:nvPr>
        </p:nvSpPr>
        <p:spPr/>
        <p:txBody>
          <a:bodyPr/>
          <a:p>
            <a:r>
              <a:rPr lang="ko-K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72048AE-02D8-41C1-B707-D9DA5BC775D6}" type="slidenum">
              <a:t>&lt;#&gt;</a:t>
            </a:fld>
          </a:p>
        </p:txBody>
      </p:sp>
      <p:sp>
        <p:nvSpPr>
          <p:cNvPr id="8" name="PlaceHolder 7"/>
          <p:cNvSpPr>
            <a:spLocks noGrp="1"/>
          </p:cNvSpPr>
          <p:nvPr>
            <p:ph type="dt" idx="3"/>
          </p:nvPr>
        </p:nvSpPr>
        <p:spPr/>
        <p:txBody>
          <a:bodyPr/>
          <a:p>
            <a:r>
              <a:rPr lang="ko-K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C13B5BE-DBB6-4087-85C0-77300AC58A60}" type="slidenum">
              <a:t>&lt;#&gt;</a:t>
            </a:fld>
          </a:p>
        </p:txBody>
      </p:sp>
      <p:sp>
        <p:nvSpPr>
          <p:cNvPr id="8" name="PlaceHolder 7"/>
          <p:cNvSpPr>
            <a:spLocks noGrp="1"/>
          </p:cNvSpPr>
          <p:nvPr>
            <p:ph type="dt" idx="3"/>
          </p:nvPr>
        </p:nvSpPr>
        <p:spPr/>
        <p:txBody>
          <a:bodyPr/>
          <a:p>
            <a:r>
              <a:rPr lang="ko-K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9CB25D4-69F0-49DE-A458-4C3858FAACEE}" type="slidenum">
              <a:t>&lt;#&gt;</a:t>
            </a:fld>
          </a:p>
        </p:txBody>
      </p:sp>
      <p:sp>
        <p:nvSpPr>
          <p:cNvPr id="8" name="PlaceHolder 7"/>
          <p:cNvSpPr>
            <a:spLocks noGrp="1"/>
          </p:cNvSpPr>
          <p:nvPr>
            <p:ph type="dt" idx="3"/>
          </p:nvPr>
        </p:nvSpPr>
        <p:spPr/>
        <p:txBody>
          <a:bodyPr/>
          <a:p>
            <a:r>
              <a:rPr lang="ko-KR"/>
              <a:t/>
            </a: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3124080" y="6356520"/>
            <a:ext cx="289404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NanumGothic"/>
              </a:defRPr>
            </a:lvl1pPr>
          </a:lstStyle>
          <a:p>
            <a:pPr indent="0" algn="ctr">
              <a:lnSpc>
                <a:spcPct val="100000"/>
              </a:lnSpc>
              <a:buNone/>
              <a:tabLst>
                <a:tab algn="l" pos="0"/>
              </a:tabLst>
            </a:pPr>
            <a:r>
              <a:rPr b="0" lang="en-US" sz="1400" spc="-1" strike="noStrike">
                <a:solidFill>
                  <a:srgbClr val="000000"/>
                </a:solidFill>
                <a:latin typeface="NanumGothic"/>
              </a:rPr>
              <a:t>&lt;footer&gt;</a:t>
            </a:r>
            <a:endParaRPr b="0" lang="en-US" sz="1400" spc="-1" strike="noStrike">
              <a:solidFill>
                <a:srgbClr val="000000"/>
              </a:solidFill>
              <a:latin typeface="NanumGothic"/>
            </a:endParaRPr>
          </a:p>
        </p:txBody>
      </p:sp>
      <p:sp>
        <p:nvSpPr>
          <p:cNvPr id="2" name="PlaceHolder 3"/>
          <p:cNvSpPr>
            <a:spLocks noGrp="1"/>
          </p:cNvSpPr>
          <p:nvPr>
            <p:ph type="sldNum" idx="2"/>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8911FA58-7321-408E-A696-2B2AF58F0ACE}" type="slidenum">
              <a:rPr b="0" lang="en-US" sz="1200" spc="-1" strike="noStrike">
                <a:solidFill>
                  <a:schemeClr val="dk1">
                    <a:tint val="75000"/>
                  </a:schemeClr>
                </a:solidFill>
                <a:latin typeface="Calibri"/>
              </a:rPr>
              <a:t>&lt;number&gt;</a:t>
            </a:fld>
            <a:endParaRPr b="0" lang="en-US" sz="1200" spc="-1" strike="noStrike">
              <a:solidFill>
                <a:srgbClr val="000000"/>
              </a:solidFill>
              <a:latin typeface="NanumGothic"/>
            </a:endParaRPr>
          </a:p>
        </p:txBody>
      </p:sp>
      <p:sp>
        <p:nvSpPr>
          <p:cNvPr id="3" name="PlaceHolder 4"/>
          <p:cNvSpPr>
            <a:spLocks noGrp="1"/>
          </p:cNvSpPr>
          <p:nvPr>
            <p:ph type="dt" idx="3"/>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NanumGothic"/>
              </a:defRPr>
            </a:lvl1pPr>
          </a:lstStyle>
          <a:p>
            <a:pPr indent="0">
              <a:buNone/>
            </a:pPr>
            <a:r>
              <a:rPr b="0" lang="en-US" sz="1400" spc="-1" strike="noStrike">
                <a:solidFill>
                  <a:srgbClr val="000000"/>
                </a:solidFill>
                <a:latin typeface="NanumGothic"/>
              </a:rPr>
              <a:t>&lt;date/time&gt;</a:t>
            </a:r>
            <a:endParaRPr b="0" lang="en-US" sz="1400" spc="-1" strike="noStrike">
              <a:solidFill>
                <a:srgbClr val="000000"/>
              </a:solidFill>
              <a:latin typeface="Nanum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8160" cy="624240"/>
          </a:xfrm>
          <a:prstGeom prst="rect">
            <a:avLst/>
          </a:prstGeom>
          <a:noFill/>
          <a:ln w="0">
            <a:noFill/>
          </a:ln>
        </p:spPr>
        <p:txBody>
          <a:bodyPr lIns="91440" rIns="91440" tIns="45720" bIns="45720" anchor="ctr">
            <a:noAutofit/>
          </a:bodyPr>
          <a:p>
            <a:r>
              <a:t>영화 소개</a:t>
            </a:r>
          </a:p>
        </p:txBody>
      </p:sp>
      <p:sp>
        <p:nvSpPr>
          <p:cNvPr id="41" name="textbox_1"/>
          <p:cNvSpPr/>
          <p:nvPr/>
        </p:nvSpPr>
        <p:spPr>
          <a:xfrm>
            <a:off x="0" y="1080000"/>
            <a:ext cx="9179640" cy="5777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42" name="TextBox 41"/>
          <p:cNvSpPr txBox="1"/>
          <p:nvPr/>
        </p:nvSpPr>
        <p:spPr>
          <a:xfrm>
            <a:off x="457200" y="1081800"/>
            <a:ext cx="8229600" cy="3657600"/>
          </a:xfrm>
          <a:prstGeom prst="rect">
            <a:avLst/>
          </a:prstGeom>
          <a:noFill/>
        </p:spPr>
        <p:txBody>
          <a:bodyPr wrap="square">
            <a:spAutoFit/>
          </a:bodyPr>
          <a:lstStyle/>
          <a:p/>
          <a:p>
            <a:pPr algn="l">
              <a:defRPr sz="1400"/>
            </a:pPr>
            <a:r>
              <a:t>- 제목: 커피 드림</a:t>
            </a:r>
          </a:p>
          <a:p>
            <a:pPr algn="l">
              <a:defRPr sz="1400"/>
            </a:pPr>
            <a:r>
              <a:t>- 캐치프레이즈: "향긋한 커피 한 잔과 함께, 우리의 꿈을 나누다"</a:t>
            </a:r>
          </a:p>
          <a:p>
            <a:pPr algn="l">
              <a:defRPr sz="1400"/>
            </a:pPr>
            <a:r>
              <a:t>- 장르: 드라마, 감성</a:t>
            </a:r>
          </a:p>
          <a:p>
            <a:pPr algn="l">
              <a:defRPr sz="1400"/>
            </a:pPr>
            <a:r>
              <a:t>- 예상 러닝타임: 120분</a:t>
            </a:r>
          </a:p>
          <a:p>
            <a:pPr algn="l">
              <a:defRPr sz="1400"/>
            </a:pPr>
            <a:r>
              <a:t>- 타겟 목표 관객층: 20대~40대, 감성적인 스토리를 좋아하는 관객</a:t>
            </a:r>
          </a:p>
          <a:p>
            <a:pPr algn="l">
              <a:defRPr sz="1400"/>
            </a:pPr>
            <a:r>
              <a:t>- 예상 관람등급: 전체 관람가</a:t>
            </a: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8160" cy="624240"/>
          </a:xfrm>
          <a:prstGeom prst="rect">
            <a:avLst/>
          </a:prstGeom>
          <a:noFill/>
          <a:ln w="0">
            <a:noFill/>
          </a:ln>
        </p:spPr>
        <p:txBody>
          <a:bodyPr lIns="91440" rIns="91440" tIns="45720" bIns="45720" anchor="ctr">
            <a:noAutofit/>
          </a:bodyPr>
          <a:p>
            <a:r>
              <a:t>기획의도</a:t>
            </a:r>
          </a:p>
        </p:txBody>
      </p:sp>
      <p:sp>
        <p:nvSpPr>
          <p:cNvPr id="43" name="textbox_2"/>
          <p:cNvSpPr/>
          <p:nvPr/>
        </p:nvSpPr>
        <p:spPr>
          <a:xfrm>
            <a:off x="0" y="1080000"/>
            <a:ext cx="9179640" cy="577764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4" name="TextBox 43"/>
          <p:cNvSpPr txBox="1"/>
          <p:nvPr/>
        </p:nvSpPr>
        <p:spPr>
          <a:xfrm>
            <a:off x="457200" y="1081800"/>
            <a:ext cx="8229600" cy="3657600"/>
          </a:xfrm>
          <a:prstGeom prst="rect">
            <a:avLst/>
          </a:prstGeom>
          <a:noFill/>
        </p:spPr>
        <p:txBody>
          <a:bodyPr wrap="square">
            <a:spAutoFit/>
          </a:bodyPr>
          <a:lstStyle/>
          <a:p/>
          <a:p>
            <a:pPr algn="l">
              <a:defRPr sz="1400"/>
            </a:pPr>
            <a:r>
              <a:t>'커피 드림'은 일상의 작은 순간들이 모여 만들어내는 큰 행복을 그린 영화입니다. 커피 한 잔의 따뜻함처럼, 우리 삶 속에서 소중한 사람들과 나누는 시간들이 얼마나 큰 의미를 가지는지를 보여주고자 합니다. 이 영화는 커피 드림이라는 카페를 중심으로, 각기 다른 꿈을 가진 친구들이 모여 서로의 존재를 확인하고, 함께 성장해 나가는 과정을 담고 있습니다. 그들이 만들어내는 이야기는 단순한 우정의 이야기를 넘어, 서로의 삶에 깊이 스며드는 관계의 중요성을 일깨워줍니다. 우리는 때로는 바쁜 일상 속에서 중요한 것들을 잊고 살아가지만, 이 영화는 그런 순간들을 다시금 돌아보게 합니다. 커피 드림은 관객들에게 따뜻한 위로와 감동을 선사하며, 일상의 소소한 행복을 발견할 수 있는 기회를 제공합니다. 이 영화는 커피 한 잔의 여유로움과 함께, 우리의 마음을 따뜻하게 감싸줄 것입니다.</a:t>
            </a: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8160" cy="624240"/>
          </a:xfrm>
          <a:prstGeom prst="rect">
            <a:avLst/>
          </a:prstGeom>
          <a:noFill/>
          <a:ln w="0">
            <a:noFill/>
          </a:ln>
        </p:spPr>
        <p:txBody>
          <a:bodyPr lIns="91440" rIns="91440" tIns="45720" bIns="45720" anchor="ctr">
            <a:noAutofit/>
          </a:bodyPr>
          <a:p>
            <a:r>
              <a:t>시놉시스</a:t>
            </a:r>
          </a:p>
        </p:txBody>
      </p:sp>
      <p:sp>
        <p:nvSpPr>
          <p:cNvPr id="45" name="textbox_3"/>
          <p:cNvSpPr/>
          <p:nvPr/>
        </p:nvSpPr>
        <p:spPr>
          <a:xfrm>
            <a:off x="0" y="1080000"/>
            <a:ext cx="9179640" cy="577764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6" name="TextBox 45"/>
          <p:cNvSpPr txBox="1"/>
          <p:nvPr/>
        </p:nvSpPr>
        <p:spPr>
          <a:xfrm>
            <a:off x="457200" y="1081800"/>
            <a:ext cx="8229600" cy="3657600"/>
          </a:xfrm>
          <a:prstGeom prst="rect">
            <a:avLst/>
          </a:prstGeom>
          <a:noFill/>
        </p:spPr>
        <p:txBody>
          <a:bodyPr wrap="square">
            <a:spAutoFit/>
          </a:bodyPr>
          <a:lstStyle/>
          <a:p/>
          <a:p>
            <a:pPr algn="l">
              <a:defRPr sz="1400"/>
            </a:pPr>
            <a:r>
              <a:t>서울의 번화가에 위치한 작은 카페, '커피 드림'은 한때 북적였지만 이제는 손님이 드문드문 찾아오는 곳이 되었다. 이곳의 주인인 김 사장은 은퇴를 앞두고 카페를 넘길 청년 창업가를 찾고 있다. 그러던 중, 우연히 카페를 방문한 대학 동아리 친구들인 준호, 미영, 동훈, 그리고 수진은 커피 드림을 새로운 창업 아이템으로 삼기로 결심한다.</a:t>
            </a:r>
            <a:br/>
            <a:br/>
            <a:r>
              <a:t>이들은 각자의 전공과 특기를 살려 카페를 혁신하기로 한다. 준호는 경영학을 전공하여 사업 계획을 짜고, 미영은 마케팅 전문가로서 SNS를 활용한 홍보 전략을 제안한다. 동훈은 바리스타 자격증을 갖고 있어 커피 메뉴 개발을 맡고, 수진은 인테리어 디자이너로서 카페의 분위기를 새롭게 바꾸는 역할을 맡는다.</a:t>
            </a:r>
            <a:br/>
            <a:br/>
            <a:r>
              <a:t>처음에는 의견 충돌도 잦고, 예상치 못한 문제들이 발생하면서 팀워크에 위기가 찾아온다. 하지만 서로의 장점을 인정하고 부족한 부분을 메워가며, 이들은 조금씩 성장해 나간다. 특히, 미영이 기획한 '커피와 이야기가 있는 밤' 이벤트는 지역 주민들의 큰 호응을 얻어 카페의 인지도를 높이는 데 성공한다.</a:t>
            </a:r>
            <a:br/>
            <a:br/>
            <a:r>
              <a:t>그러던 어느 날, 카페에 유명한 푸드 블로거가 방문하게 되고, 그의 블로그에 긍정적인 리뷰가 올라가면서 '커피 드림'은 다시금 사람들로 북적이기 시작한다. 팀원들은 작은 성공을 거두며 각자의 꿈을 향해 한 걸음 더 나아가게 된다. 이들의 도전과 성장은 단순한 창업 이야기가 아닌, 서로에게 진정한 친구가 되어가는 과정을 보여준다. 결국, 이들은 함께한 시간 속에서 얻은 값진 경험과 우정을 바탕으로 더 큰 꿈을 꾸기 시작한다.</a:t>
            </a: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57200" y="274680"/>
            <a:ext cx="8228160" cy="624240"/>
          </a:xfrm>
        </p:spPr>
        <p:txBody>
          <a:bodyPr/>
          <a:lstStyle/>
          <a:p>
            <a:r>
              <a:t>관전포인트</a:t>
            </a:r>
          </a:p>
        </p:txBody>
      </p:sp>
      <p:sp>
        <p:nvSpPr>
          <p:cNvPr id="3" name="TextBox 2"/>
          <p:cNvSpPr txBox="1"/>
          <p:nvPr/>
        </p:nvSpPr>
        <p:spPr>
          <a:xfrm>
            <a:off x="457200" y="1081800"/>
            <a:ext cx="8229600" cy="3657600"/>
          </a:xfrm>
          <a:prstGeom prst="rect">
            <a:avLst/>
          </a:prstGeom>
          <a:noFill/>
        </p:spPr>
        <p:txBody>
          <a:bodyPr wrap="square">
            <a:spAutoFit/>
          </a:bodyPr>
          <a:lstStyle/>
          <a:p/>
          <a:p>
            <a:pPr algn="l">
              <a:defRPr sz="1400"/>
            </a:pPr>
            <a:r>
              <a:t>1. 우정의 깊이: 커피 드림은 친구들이 함께 모여 서로의 꿈을 응원하고, 서로의 존재를 확인하는 과정을 통해 우정의 깊이를 보여줍니다. 각자의 고민과 도전을 함께 나누며, 그들이 만들어가는 이야기는 관객들에게 따뜻한 감동을 선사합니다. 이 영화는 우정이란 단순한 관계를 넘어, 서로의 삶에 깊이 스며드는 중요한 가치임을 일깨워줍니다.</a:t>
            </a:r>
          </a:p>
          <a:p>
            <a:pPr algn="l">
              <a:defRPr sz="1400"/>
            </a:pPr>
          </a:p>
          <a:p>
            <a:pPr algn="l">
              <a:defRPr sz="1400"/>
            </a:pPr>
            <a:r>
              <a:t>2. 일상의 소중함: 커피 드림은 일상의 작은 순간들이 모여 만들어내는 큰 행복을 그립니다. 커피 한 잔의 여유로움과 함께, 우리의 삶 속에서 소중한 사람들과 나누는 시간들이 얼마나 큰 의미를 가지는지를 보여줍니다. 관객들은 영화를 통해 일상의 소소한 행복을 발견하고, 그 순간들을 다시금 돌아보게 될 것입니다.</a:t>
            </a:r>
          </a:p>
          <a:p>
            <a:pPr algn="l">
              <a:defRPr sz="1400"/>
            </a:pPr>
          </a:p>
          <a:p>
            <a:pPr algn="l">
              <a:defRPr sz="1400"/>
            </a:pPr>
            <a:r>
              <a:t>3. 꿈을 향한 도전: 영화는 각기 다른 꿈을 가진 친구들이 모여 서로의 꿈을 응원하고, 함께 성장해 나가는 과정을 담고 있습니다. 그들이 만들어내는 이야기는 단순한 우정의 이야기를 넘어, 꿈을 향한 도전과 그 과정에서의 성장을 보여줍니다. 관객들은 그들의 도전을 통해 자신의 꿈을 돌아보고, 새로운 용기를 얻게 될 것입니다.</a:t>
            </a:r>
          </a:p>
          <a:p>
            <a:pPr algn="l">
              <a:defRPr sz="1400"/>
            </a:pPr>
          </a:p>
          <a:p>
            <a:pPr algn="l">
              <a:defRPr sz="1400"/>
            </a:pPr>
            <a:r>
              <a:t>4. 커피의 매력: 커피 드림은 커피를 중심으로 이야기가 전개되며, 커피 한 잔의 따뜻함과 그 속에 담긴 이야기를 통해 관객들에게 감동을 전합니다. 커피의 향긋한 매력과 함께, 카페라는 공간이 주는 편안함과 여유로움을 느낄 수 있을 것입니다. 커피 드림은 커피를 사랑하는 이들에게 특별한 경험을 선사할 것입니다.</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57200" y="274680"/>
            <a:ext cx="8228160" cy="624240"/>
          </a:xfrm>
        </p:spPr>
        <p:txBody>
          <a:bodyPr/>
          <a:lstStyle/>
          <a:p>
            <a:r>
              <a:t>캐릭터 소개</a:t>
            </a:r>
          </a:p>
        </p:txBody>
      </p:sp>
      <p:sp>
        <p:nvSpPr>
          <p:cNvPr id="3" name="TextBox 2"/>
          <p:cNvSpPr txBox="1"/>
          <p:nvPr/>
        </p:nvSpPr>
        <p:spPr>
          <a:xfrm>
            <a:off x="457200" y="1081800"/>
            <a:ext cx="8229600" cy="3657600"/>
          </a:xfrm>
          <a:prstGeom prst="rect">
            <a:avLst/>
          </a:prstGeom>
          <a:noFill/>
        </p:spPr>
        <p:txBody>
          <a:bodyPr wrap="square">
            <a:spAutoFit/>
          </a:bodyPr>
          <a:lstStyle/>
          <a:p/>
          <a:p>
            <a:pPr algn="l">
              <a:defRPr sz="1400"/>
            </a:pPr>
            <a:r>
              <a:t>- 준호: 바리스타로서 커피 드림의 중심을 잡고 있는 준호는 책임감이 강하고, 친구들을 위해 항상 최선을 다합니다. "우리 모두가 힘을 합친다면, 다시 예전처럼 잘 해낼 수 있을 거야."</a:t>
            </a:r>
          </a:p>
          <a:p>
            <a:pPr algn="l">
              <a:defRPr sz="1400"/>
            </a:pPr>
          </a:p>
          <a:p>
            <a:pPr algn="l">
              <a:defRPr sz="1400"/>
            </a:pPr>
            <a:r>
              <a:t>- 미영: 손님들과의 소통을 통해 카페의 매력을 더하는 미영은 따뜻하고 친근한 성격으로, 사람들에게 위로와 기쁨을 줍니다. "이렇게 함께할 수 있는 시간이 있어서 정말 감사해."</a:t>
            </a:r>
          </a:p>
          <a:p>
            <a:pPr algn="l">
              <a:defRPr sz="1400"/>
            </a:pPr>
          </a:p>
          <a:p>
            <a:pPr algn="l">
              <a:defRPr sz="1400"/>
            </a:pPr>
            <a:r>
              <a:t>- 동훈: 새로운 메뉴 개발에 열정을 쏟는 동훈은 창의적이고 도전적인 성격으로, 카페를 더욱 특별한 공간으로 만듭니다. "이번 대회에서 꼭 좋은 성과를 내서 우리 커피 드림을 빛낼게."</a:t>
            </a:r>
          </a:p>
          <a:p>
            <a:pPr algn="l">
              <a:defRPr sz="1400"/>
            </a:pPr>
          </a:p>
          <a:p>
            <a:pPr algn="l">
              <a:defRPr sz="1400"/>
            </a:pPr>
            <a:r>
              <a:t>- 수진: 카페의 인테리어를 통해 공간의 분위기를 완성하는 수진은 예술적 감각이 뛰어나고, 공간에 생기를 불어넣습니다. "우리 모두가 서로의 강점을 잘 알고 있으니, 힘을 합치면 무슨 일이든 해낼 수 있을 거야."</a:t>
            </a:r>
          </a:p>
          <a:p>
            <a:pPr algn="l">
              <a:defRPr sz="1400"/>
            </a:pPr>
          </a:p>
          <a:p>
            <a:pPr algn="l">
              <a:defRPr sz="1400"/>
            </a:pPr>
            <a:r>
              <a:t>- 김 사장: 카페의 주인으로서 직원들과 손님들을 챙기고, 카페가 지역 사회의 중심이 되기를 바라는 김 사장은 따뜻하고 배려심이 깊은 인물입니다. "우리 함께 더 멋진 카페로 만들어가자."</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117</TotalTime>
  <Application>LibreOffice/7.6.2.1$Linux_X86_64 LibreOffice_project/56f7684011345957bbf33a7ee678afaf4d2ba333</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ko-KR</dc:language>
  <cp:lastModifiedBy/>
  <dcterms:modified xsi:type="dcterms:W3CDTF">2024-09-24T18:37:24Z</dcterms:modified>
  <cp:revision>7</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