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09D782-1B32-4D5D-B50D-49654754B3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69BE4A-3DF7-40E4-8D3D-BA8B8DA549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8078CF-4003-4D9A-9A04-020F9204E6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5AF346-347D-4A8F-960B-D09F6BD8F7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3A95F-E5F9-492C-BF18-E46C03BAAF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66DBC5-F7A5-4BA1-90A1-5CE492BDB5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A39EB5-747E-4969-983B-5DF8840FA5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9B3CBA-4F86-489B-B99C-8A4DE60751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160" cy="529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BD0744-99A5-4711-93AC-1FBD06536C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2048AE-02D8-41C1-B707-D9DA5BC775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13B5BE-DBB6-4087-85C0-77300AC58A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CB25D4-69F0-49DE-A458-4C3858FAAC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anum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anumGothic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anum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911FA58-7321-408E-A696-2B2AF58F0AC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NanumGothic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anumGothic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anumGothic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anum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62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box_1"/>
          <p:cNvSpPr/>
          <p:nvPr/>
        </p:nvSpPr>
        <p:spPr>
          <a:xfrm>
            <a:off x="0" y="1080000"/>
            <a:ext cx="9179640" cy="57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62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textbox_2"/>
          <p:cNvSpPr/>
          <p:nvPr/>
        </p:nvSpPr>
        <p:spPr>
          <a:xfrm>
            <a:off x="0" y="1080000"/>
            <a:ext cx="9179640" cy="57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62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box_3"/>
          <p:cNvSpPr/>
          <p:nvPr/>
        </p:nvSpPr>
        <p:spPr>
          <a:xfrm>
            <a:off x="0" y="1080000"/>
            <a:ext cx="9179640" cy="57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LibreOffice/7.6.2.1$Linux_X86_64 LibreOffice_project/56f7684011345957bbf33a7ee678afaf4d2ba333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ko-KR</dc:language>
  <cp:lastModifiedBy/>
  <dcterms:modified xsi:type="dcterms:W3CDTF">2024-09-24T18:37:24Z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