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7"/>
    <p:sldId id="260" r:id="rId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C09D782-1B32-4D5D-B50D-49654754B300}" type="slidenum">
              <a:t>&lt;#&gt;</a:t>
            </a:fld>
          </a:p>
        </p:txBody>
      </p:sp>
      <p:sp>
        <p:nvSpPr>
          <p:cNvPr id="4" name="PlaceHolder 3"/>
          <p:cNvSpPr>
            <a:spLocks noGrp="1"/>
          </p:cNvSpPr>
          <p:nvPr>
            <p:ph type="dt" idx="3"/>
          </p:nvPr>
        </p:nvSpPr>
        <p:spPr/>
        <p:txBody>
          <a:bodyPr/>
          <a:p>
            <a:r>
              <a:rPr lang="ko-K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269BE4A-3DF7-40E4-8D3D-BA8B8DA5493E}" type="slidenum">
              <a:t>&lt;#&gt;</a:t>
            </a:fld>
          </a:p>
        </p:txBody>
      </p:sp>
      <p:sp>
        <p:nvSpPr>
          <p:cNvPr id="7" name="PlaceHolder 6"/>
          <p:cNvSpPr>
            <a:spLocks noGrp="1"/>
          </p:cNvSpPr>
          <p:nvPr>
            <p:ph type="dt" idx="3"/>
          </p:nvPr>
        </p:nvSpPr>
        <p:spPr/>
        <p:txBody>
          <a:bodyPr/>
          <a:p>
            <a:r>
              <a:rPr lang="ko-K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B8078CF-4003-4D9A-9A04-020F9204E6A3}" type="slidenum">
              <a:t>&lt;#&gt;</a:t>
            </a:fld>
          </a:p>
        </p:txBody>
      </p:sp>
      <p:sp>
        <p:nvSpPr>
          <p:cNvPr id="9" name="PlaceHolder 8"/>
          <p:cNvSpPr>
            <a:spLocks noGrp="1"/>
          </p:cNvSpPr>
          <p:nvPr>
            <p:ph type="dt" idx="3"/>
          </p:nvPr>
        </p:nvSpPr>
        <p:spPr/>
        <p:txBody>
          <a:bodyPr/>
          <a:p>
            <a:r>
              <a:rPr lang="ko-K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95AF346-347D-4A8F-960B-D09F6BD8F7F8}" type="slidenum">
              <a:t>&lt;#&gt;</a:t>
            </a:fld>
          </a:p>
        </p:txBody>
      </p:sp>
      <p:sp>
        <p:nvSpPr>
          <p:cNvPr id="11" name="PlaceHolder 10"/>
          <p:cNvSpPr>
            <a:spLocks noGrp="1"/>
          </p:cNvSpPr>
          <p:nvPr>
            <p:ph type="dt" idx="3"/>
          </p:nvPr>
        </p:nvSpPr>
        <p:spPr/>
        <p:txBody>
          <a:bodyPr/>
          <a:p>
            <a:r>
              <a:rPr lang="ko-K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B73A95F-E5F9-492C-BF18-E46C03BAAF53}" type="slidenum">
              <a:t>&lt;#&gt;</a:t>
            </a:fld>
          </a:p>
        </p:txBody>
      </p:sp>
      <p:sp>
        <p:nvSpPr>
          <p:cNvPr id="6" name="PlaceHolder 5"/>
          <p:cNvSpPr>
            <a:spLocks noGrp="1"/>
          </p:cNvSpPr>
          <p:nvPr>
            <p:ph type="dt" idx="3"/>
          </p:nvPr>
        </p:nvSpPr>
        <p:spPr/>
        <p:txBody>
          <a:bodyPr/>
          <a:p>
            <a:r>
              <a:rPr lang="ko-K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F66DBC5-F7A5-4BA1-90A1-5CE492BDB58C}" type="slidenum">
              <a:t>&lt;#&gt;</a:t>
            </a:fld>
          </a:p>
        </p:txBody>
      </p:sp>
      <p:sp>
        <p:nvSpPr>
          <p:cNvPr id="6" name="PlaceHolder 5"/>
          <p:cNvSpPr>
            <a:spLocks noGrp="1"/>
          </p:cNvSpPr>
          <p:nvPr>
            <p:ph type="dt" idx="3"/>
          </p:nvPr>
        </p:nvSpPr>
        <p:spPr/>
        <p:txBody>
          <a:bodyPr/>
          <a:p>
            <a:r>
              <a:rPr lang="ko-K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5A39EB5-747E-4969-983B-5DF8840FA505}" type="slidenum">
              <a:t>&lt;#&gt;</a:t>
            </a:fld>
          </a:p>
        </p:txBody>
      </p:sp>
      <p:sp>
        <p:nvSpPr>
          <p:cNvPr id="7" name="PlaceHolder 6"/>
          <p:cNvSpPr>
            <a:spLocks noGrp="1"/>
          </p:cNvSpPr>
          <p:nvPr>
            <p:ph type="dt" idx="3"/>
          </p:nvPr>
        </p:nvSpPr>
        <p:spPr/>
        <p:txBody>
          <a:bodyPr/>
          <a:p>
            <a:r>
              <a:rPr lang="ko-K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9B3CBA-4F86-489B-B99C-8A4DE60751DC}" type="slidenum">
              <a:t>&lt;#&gt;</a:t>
            </a:fld>
          </a:p>
        </p:txBody>
      </p:sp>
      <p:sp>
        <p:nvSpPr>
          <p:cNvPr id="5" name="PlaceHolder 4"/>
          <p:cNvSpPr>
            <a:spLocks noGrp="1"/>
          </p:cNvSpPr>
          <p:nvPr>
            <p:ph type="dt" idx="3"/>
          </p:nvPr>
        </p:nvSpPr>
        <p:spPr/>
        <p:txBody>
          <a:bodyPr/>
          <a:p>
            <a:r>
              <a:rPr lang="ko-K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4680"/>
            <a:ext cx="8228160" cy="52927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0BD0744-99A5-4711-93AC-1FBD06536C72}" type="slidenum">
              <a:t>&lt;#&gt;</a:t>
            </a:fld>
          </a:p>
        </p:txBody>
      </p:sp>
      <p:sp>
        <p:nvSpPr>
          <p:cNvPr id="5" name="PlaceHolder 4"/>
          <p:cNvSpPr>
            <a:spLocks noGrp="1"/>
          </p:cNvSpPr>
          <p:nvPr>
            <p:ph type="dt" idx="3"/>
          </p:nvPr>
        </p:nvSpPr>
        <p:spPr/>
        <p:txBody>
          <a:bodyPr/>
          <a:p>
            <a:r>
              <a:rPr lang="ko-K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72048AE-02D8-41C1-B707-D9DA5BC775D6}" type="slidenum">
              <a:t>&lt;#&gt;</a:t>
            </a:fld>
          </a:p>
        </p:txBody>
      </p:sp>
      <p:sp>
        <p:nvSpPr>
          <p:cNvPr id="8" name="PlaceHolder 7"/>
          <p:cNvSpPr>
            <a:spLocks noGrp="1"/>
          </p:cNvSpPr>
          <p:nvPr>
            <p:ph type="dt" idx="3"/>
          </p:nvPr>
        </p:nvSpPr>
        <p:spPr/>
        <p:txBody>
          <a:bodyPr/>
          <a:p>
            <a:r>
              <a:rPr lang="ko-K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C13B5BE-DBB6-4087-85C0-77300AC58A60}" type="slidenum">
              <a:t>&lt;#&gt;</a:t>
            </a:fld>
          </a:p>
        </p:txBody>
      </p:sp>
      <p:sp>
        <p:nvSpPr>
          <p:cNvPr id="8" name="PlaceHolder 7"/>
          <p:cNvSpPr>
            <a:spLocks noGrp="1"/>
          </p:cNvSpPr>
          <p:nvPr>
            <p:ph type="dt" idx="3"/>
          </p:nvPr>
        </p:nvSpPr>
        <p:spPr/>
        <p:txBody>
          <a:bodyPr/>
          <a:p>
            <a:r>
              <a:rPr lang="ko-K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CB25D4-69F0-49DE-A458-4C3858FAACEE}" type="slidenum">
              <a:t>&lt;#&gt;</a:t>
            </a:fld>
          </a:p>
        </p:txBody>
      </p:sp>
      <p:sp>
        <p:nvSpPr>
          <p:cNvPr id="8" name="PlaceHolder 7"/>
          <p:cNvSpPr>
            <a:spLocks noGrp="1"/>
          </p:cNvSpPr>
          <p:nvPr>
            <p:ph type="dt" idx="3"/>
          </p:nvPr>
        </p:nvSpPr>
        <p:spPr/>
        <p:txBody>
          <a:bodyPr/>
          <a:p>
            <a:r>
              <a:rPr lang="ko-KR"/>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NanumGothic"/>
              </a:defRPr>
            </a:lvl1pPr>
          </a:lstStyle>
          <a:p>
            <a:pPr indent="0" algn="ctr">
              <a:lnSpc>
                <a:spcPct val="100000"/>
              </a:lnSpc>
              <a:buNone/>
              <a:tabLst>
                <a:tab algn="l" pos="0"/>
              </a:tabLst>
            </a:pPr>
            <a:r>
              <a:rPr b="0" lang="en-US" sz="1400" spc="-1" strike="noStrike">
                <a:solidFill>
                  <a:srgbClr val="000000"/>
                </a:solidFill>
                <a:latin typeface="NanumGothic"/>
              </a:rPr>
              <a:t>&lt;footer&gt;</a:t>
            </a:r>
            <a:endParaRPr b="0" lang="en-US" sz="1400" spc="-1" strike="noStrike">
              <a:solidFill>
                <a:srgbClr val="000000"/>
              </a:solidFill>
              <a:latin typeface="NanumGothic"/>
            </a:endParaRPr>
          </a:p>
        </p:txBody>
      </p:sp>
      <p:sp>
        <p:nvSpPr>
          <p:cNvPr id="2" name="PlaceHolder 3"/>
          <p:cNvSpPr>
            <a:spLocks noGrp="1"/>
          </p:cNvSpPr>
          <p:nvPr>
            <p:ph type="sldNum" idx="2"/>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8911FA58-7321-408E-A696-2B2AF58F0AC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NanumGothic"/>
            </a:endParaRPr>
          </a:p>
        </p:txBody>
      </p:sp>
      <p:sp>
        <p:nvSpPr>
          <p:cNvPr id="3" name="PlaceHolder 4"/>
          <p:cNvSpPr>
            <a:spLocks noGrp="1"/>
          </p:cNvSpPr>
          <p:nvPr>
            <p:ph type="dt" idx="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NanumGothic"/>
              </a:defRPr>
            </a:lvl1pPr>
          </a:lstStyle>
          <a:p>
            <a:pPr indent="0">
              <a:buNone/>
            </a:pPr>
            <a:r>
              <a:rPr b="0" lang="en-US" sz="1400" spc="-1" strike="noStrike">
                <a:solidFill>
                  <a:srgbClr val="000000"/>
                </a:solidFill>
                <a:latin typeface="NanumGothic"/>
              </a:rPr>
              <a:t>&lt;date/time&gt;</a:t>
            </a:r>
            <a:endParaRPr b="0" lang="en-US" sz="1400" spc="-1" strike="noStrike">
              <a:solidFill>
                <a:srgbClr val="000000"/>
              </a:solidFill>
              <a:latin typeface="Nanum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영화 소개</a:t>
            </a:r>
          </a:p>
        </p:txBody>
      </p:sp>
      <p:sp>
        <p:nvSpPr>
          <p:cNvPr id="41" name="textbox_1"/>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2" name="TextBox 41"/>
          <p:cNvSpPr txBox="1"/>
          <p:nvPr/>
        </p:nvSpPr>
        <p:spPr>
          <a:xfrm>
            <a:off x="457200" y="1081800"/>
            <a:ext cx="8229600" cy="3657600"/>
          </a:xfrm>
          <a:prstGeom prst="rect">
            <a:avLst/>
          </a:prstGeom>
          <a:noFill/>
        </p:spPr>
        <p:txBody>
          <a:bodyPr wrap="square">
            <a:spAutoFit/>
          </a:bodyPr>
          <a:lstStyle/>
          <a:p/>
          <a:p>
            <a:pPr algn="l">
              <a:defRPr sz="1400"/>
            </a:pPr>
            <a:r>
              <a:t>- 제목: "어둠 속의 빛"</a:t>
            </a:r>
          </a:p>
          <a:p>
            <a:pPr algn="l">
              <a:defRPr sz="1400"/>
            </a:pPr>
            <a:r>
              <a:t>- 캐치프레이즈: "어둠을 뚫고, 빛을 찾아라"</a:t>
            </a:r>
          </a:p>
          <a:p>
            <a:pPr algn="l">
              <a:defRPr sz="1400"/>
            </a:pPr>
            <a:r>
              <a:t>- 장르: 범죄 드라마</a:t>
            </a:r>
          </a:p>
          <a:p>
            <a:pPr algn="l">
              <a:defRPr sz="1400"/>
            </a:pPr>
            <a:r>
              <a:t>- 예상 러닝타임: 120분</a:t>
            </a:r>
          </a:p>
          <a:p>
            <a:pPr algn="l">
              <a:defRPr sz="1400"/>
            </a:pPr>
            <a:r>
              <a:t>- 타겟 목표 관객층: 20대~40대 성인 관객</a:t>
            </a:r>
          </a:p>
          <a:p>
            <a:pPr algn="l">
              <a:defRPr sz="1400"/>
            </a:pPr>
            <a:r>
              <a:t>- 예상 관람등급: 15세 이상 관람가</a:t>
            </a: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기획의도</a:t>
            </a:r>
          </a:p>
        </p:txBody>
      </p:sp>
      <p:sp>
        <p:nvSpPr>
          <p:cNvPr id="43" name="textbox_2"/>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4" name="TextBox 43"/>
          <p:cNvSpPr txBox="1"/>
          <p:nvPr/>
        </p:nvSpPr>
        <p:spPr>
          <a:xfrm>
            <a:off x="457200" y="1081800"/>
            <a:ext cx="8229600" cy="3657600"/>
          </a:xfrm>
          <a:prstGeom prst="rect">
            <a:avLst/>
          </a:prstGeom>
          <a:noFill/>
        </p:spPr>
        <p:txBody>
          <a:bodyPr wrap="square">
            <a:spAutoFit/>
          </a:bodyPr>
          <a:lstStyle/>
          <a:p/>
          <a:p>
            <a:pPr algn="l">
              <a:defRPr sz="1400"/>
            </a:pPr>
            <a:r>
              <a:t>"어둠 속의 빛"은 범죄와 정의의 경계에서 인간의 본질을 탐구하는 영화입니다. 이 영화는 범죄의 소용돌이 속에서 고뇌하는 인물들이 각자의 방식으로 진실을 찾아가는 과정을 그립니다. 범죄라는 어둠 속에서도 희망의 빛을 찾으려는 이들의 여정을 통해, 관객들은 인간 내면의 복잡한 갈등과 도덕적 딜레마를 경험하게 됩니다.</a:t>
            </a:r>
          </a:p>
          <a:p>
            <a:pPr algn="l">
              <a:defRPr sz="1400"/>
            </a:pPr>
          </a:p>
          <a:p>
            <a:pPr algn="l">
              <a:defRPr sz="1400"/>
            </a:pPr>
            <a:r>
              <a:t>이 영화는 단순한 범죄 스릴러가 아닙니다. 범죄와 정의, 그리고 인간의 본성을 깊이 있게 탐구하며, 관객들에게 질문을 던집니다. 우리가 사는 세상에서 진정한 정의란 무엇인가? 그리고 그 정의를 실현하기 위해 우리는 어떤 선택을 해야 하는가? 이러한 질문을 통해 관객들은 자신의 삶과 가치관을 돌아보게 될 것입니다.</a:t>
            </a:r>
          </a:p>
          <a:p>
            <a:pPr algn="l">
              <a:defRPr sz="1400"/>
            </a:pPr>
          </a:p>
          <a:p>
            <a:pPr algn="l">
              <a:defRPr sz="1400"/>
            </a:pPr>
            <a:r>
              <a:t>영화 속 인물들은 각자의 신념과 가치관에 따라 행동하고, 그로 인해 서로 충돌하며 성장합니다. 이 과정에서 그들은 서로의 다름을 인정하고, 함께 나아가는 법을 배웁니다. 이러한 메시지는 현대 사회에서의 갈등과 화합의 중요성을 일깨워줍니다.</a:t>
            </a:r>
          </a:p>
          <a:p>
            <a:pPr algn="l">
              <a:defRPr sz="1400"/>
            </a:pPr>
          </a:p>
          <a:p>
            <a:pPr algn="l">
              <a:defRPr sz="1400"/>
            </a:pPr>
            <a:r>
              <a:t>"어둠 속의 빛"은 관객들에게 긴장감 넘치는 스릴과 감동적인 드라마를 동시에 선사합니다. 이 영화는 단순한 오락을 넘어, 관객들에게 깊은 여운을 남기며, 그들의 삶에 긍정적인 영향을 미칠 것입니다.</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8160" cy="624240"/>
          </a:xfrm>
          <a:prstGeom prst="rect">
            <a:avLst/>
          </a:prstGeom>
          <a:noFill/>
          <a:ln w="0">
            <a:noFill/>
          </a:ln>
        </p:spPr>
        <p:txBody>
          <a:bodyPr lIns="91440" rIns="91440" tIns="45720" bIns="45720" anchor="ctr">
            <a:noAutofit/>
          </a:bodyPr>
          <a:p>
            <a:r>
              <a:t>시놉시스</a:t>
            </a:r>
          </a:p>
        </p:txBody>
      </p:sp>
      <p:sp>
        <p:nvSpPr>
          <p:cNvPr id="45" name="textbox_3"/>
          <p:cNvSpPr/>
          <p:nvPr/>
        </p:nvSpPr>
        <p:spPr>
          <a:xfrm>
            <a:off x="0" y="1080000"/>
            <a:ext cx="9179640" cy="577764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6" name="TextBox 45"/>
          <p:cNvSpPr txBox="1"/>
          <p:nvPr/>
        </p:nvSpPr>
        <p:spPr>
          <a:xfrm>
            <a:off x="457200" y="1081800"/>
            <a:ext cx="8229600" cy="3657600"/>
          </a:xfrm>
          <a:prstGeom prst="rect">
            <a:avLst/>
          </a:prstGeom>
          <a:noFill/>
        </p:spPr>
        <p:txBody>
          <a:bodyPr wrap="square">
            <a:spAutoFit/>
          </a:bodyPr>
          <a:lstStyle/>
          <a:p/>
          <a:p>
            <a:pPr algn="l">
              <a:defRPr sz="1400"/>
            </a:pPr>
            <a:r>
              <a:t>도시의 범죄율이 급증하면서 형사 강민은 범죄 현장을 조사하며 단서를 찾기 시작한다. 그의 친구이자 동료인 재훈과 함께 범죄 조직의 본거지를 추적하기로 결심한다. 그들은 범죄 조직의 은신처에 잠입하여 중요한 정보를 수집하고, 그 과정에서 예상치 못한 코믹한 상황에 직면한다. 두 사람은 서로 다른 방식으로 문제를 해결하려 하지만, 결국 서로의 방식과 장점을 인정하며 협력한다.</a:t>
            </a:r>
            <a:br/>
            <a:br/>
            <a:r>
              <a:t>강민과 재훈은 범죄 조직의 음모를 파헤치기 위해 위험을 무릅쓰고 폐공장에서 결전을 벌인다. 그들은 살인마 집단의 일원들과 맞서 싸우며, 서로의 결단력과 우정을 확인한다. 전투 후, 두 사람은 도시의 안전을 지키기 위해 함께 노력하기로 다짐한다.</a:t>
            </a:r>
            <a:br/>
            <a:br/>
            <a:r>
              <a:t>범죄가 소탕된 후, 도시는 다시 평화를 되찾고, 강민과 재훈은 경찰서에서 감사의 순간을 나눈다. 그들은 서로의 용기와 결단력에 감사를 표하며, 앞으로도 함께할 것을 약속한다. 도시의 야경 아래, 두 사람은 새로운 시작을 다짐하며, 더 나은 미래를 향해 나아간다. 이 과정에서 그들은 서로의 방식과 우정을 존중하며, 함께라면 어떤 어려움도 극복할 수 있음을 깨닫는다.</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680"/>
            <a:ext cx="8228160" cy="624240"/>
          </a:xfrm>
        </p:spPr>
        <p:txBody>
          <a:bodyPr/>
          <a:lstStyle/>
          <a:p>
            <a:r>
              <a:t>관전포인트</a:t>
            </a:r>
          </a:p>
        </p:txBody>
      </p:sp>
      <p:sp>
        <p:nvSpPr>
          <p:cNvPr id="3" name="TextBox 2"/>
          <p:cNvSpPr txBox="1"/>
          <p:nvPr/>
        </p:nvSpPr>
        <p:spPr>
          <a:xfrm>
            <a:off x="457200" y="1081800"/>
            <a:ext cx="8229600" cy="3657600"/>
          </a:xfrm>
          <a:prstGeom prst="rect">
            <a:avLst/>
          </a:prstGeom>
          <a:noFill/>
        </p:spPr>
        <p:txBody>
          <a:bodyPr wrap="square">
            <a:spAutoFit/>
          </a:bodyPr>
          <a:lstStyle/>
          <a:p/>
          <a:p>
            <a:pPr algn="l">
              <a:defRPr sz="1400"/>
            </a:pPr>
            <a:r>
              <a:t>1. 우정의 힘: 강민과 재훈의 관계는 단순한 동료를 넘어선 깊은 우정으로 발전합니다. 그들의 우정은 범죄 집단과의 대결 속에서 더욱 빛을 발하며, 관객들에게 진정한 친구란 무엇인지 생각하게 합니다. 그들이 서로를 지지하며 함께 어려움을 극복하는 모습은 감동을 자아냅니다.</a:t>
            </a:r>
          </a:p>
          <a:p>
            <a:pPr algn="l">
              <a:defRPr sz="1400"/>
            </a:pPr>
          </a:p>
          <a:p>
            <a:pPr algn="l">
              <a:defRPr sz="1400"/>
            </a:pPr>
            <a:r>
              <a:t>2. 도덕적 딜레마: 영화는 범죄와 정의의 경계에서 인물들이 직면하는 도덕적 딜레마를 심도 있게 다룹니다. 관객들은 인물들의 선택을 통해 자신이 처한 상황에서 어떤 결정을 내릴지 고민하게 됩니다. 이 과정에서 관객들은 자신의 가치관을 돌아보게 되며, 영화가 던지는 질문에 대한 답을 찾게 됩니다.</a:t>
            </a:r>
          </a:p>
          <a:p>
            <a:pPr algn="l">
              <a:defRPr sz="1400"/>
            </a:pPr>
          </a:p>
          <a:p>
            <a:pPr algn="l">
              <a:defRPr sz="1400"/>
            </a:pPr>
            <a:r>
              <a:t>3. 인간 내면의 갈등: 영화는 인물들의 내면 갈등을 섬세하게 그려냅니다. 강민과 재훈은 각자의 방식으로 범죄와 싸우며, 그 과정에서 자신의 한계와 마주하게 됩니다. 이들의 성장 과정은 관객들에게 깊은 감동을 선사하며, 인간의 복잡한 심리를 이해하는 데 도움을 줍니다.</a:t>
            </a:r>
          </a:p>
          <a:p>
            <a:pPr algn="l">
              <a:defRPr sz="1400"/>
            </a:pPr>
          </a:p>
          <a:p>
            <a:pPr algn="l">
              <a:defRPr sz="1400"/>
            </a:pPr>
            <a:r>
              <a:t>4. 범죄의 현실성: 영화는 범죄의 현실을 사실적으로 묘사하며, 관객들에게 범죄의 위험성을 일깨웁니다. 범죄 집단의 음모와 배신, 그리고 그로 인한 피해자들의 고통을 통해 관객들은 범죄의 심각성을 체감하게 됩니다. 이로 인해 관객들은 범죄 예방의 중요성을 깨닫고, 더 나은 사회를 만들기 위한 노력을 다짐하게 됩니다.</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680"/>
            <a:ext cx="8228160" cy="624240"/>
          </a:xfrm>
        </p:spPr>
        <p:txBody>
          <a:bodyPr/>
          <a:lstStyle/>
          <a:p>
            <a:r>
              <a:t>캐릭터 소개</a:t>
            </a:r>
          </a:p>
        </p:txBody>
      </p:sp>
      <p:sp>
        <p:nvSpPr>
          <p:cNvPr id="3" name="TextBox 2"/>
          <p:cNvSpPr txBox="1"/>
          <p:nvPr/>
        </p:nvSpPr>
        <p:spPr>
          <a:xfrm>
            <a:off x="457200" y="1081800"/>
            <a:ext cx="8229600" cy="3657600"/>
          </a:xfrm>
          <a:prstGeom prst="rect">
            <a:avLst/>
          </a:prstGeom>
          <a:noFill/>
        </p:spPr>
        <p:txBody>
          <a:bodyPr wrap="square">
            <a:spAutoFit/>
          </a:bodyPr>
          <a:lstStyle/>
          <a:p/>
          <a:p>
            <a:pPr algn="l">
              <a:defRPr sz="1400"/>
            </a:pPr>
            <a:r>
              <a:t>1. 강민 (30대 초반, 경찰): "우리가 이겨야 해! 끝까지 싸우자!" - 강한 정의감을 가진 경찰로, 범죄를 뿌리 뽑기 위해 고군분투한다. 그의 결단력과 책임감은 팀원들에게 큰 힘이 된다.</a:t>
            </a:r>
          </a:p>
          <a:p>
            <a:pPr algn="l">
              <a:defRPr sz="1400"/>
            </a:pPr>
          </a:p>
          <a:p>
            <a:pPr algn="l">
              <a:defRPr sz="1400"/>
            </a:pPr>
            <a:r>
              <a:t>2. 재훈 (30대 초반, 경찰): "형, 우리는 서로를 지켜줄 친구야." - 유머러스하지만 진지한 순간에는 누구보다 신뢰받는 동료. 강민과의 우정은 그의 가장 큰 자산이며, 범죄와의 싸움에서도 빛을 발한다.</a:t>
            </a:r>
          </a:p>
          <a:p>
            <a:pPr algn="l">
              <a:defRPr sz="1400"/>
            </a:pPr>
          </a:p>
          <a:p>
            <a:pPr algn="l">
              <a:defRPr sz="1400"/>
            </a:pPr>
            <a:r>
              <a:t>3. 지현 (30대 초반, 강민의 오랜 친구): "우리는 모두 최선을 다했어. 너 혼자 책임질 필요 없어." - 부드럽고 따뜻한 마음을 가진 여성으로, 강민에게 큰 위로와 지지를 준다. 그녀의 존재는 강민에게 큰 힘이 된다.</a:t>
            </a:r>
          </a:p>
          <a:p>
            <a:pPr algn="l">
              <a:defRPr sz="1400"/>
            </a:pPr>
          </a:p>
          <a:p>
            <a:pPr algn="l">
              <a:defRPr sz="1400"/>
            </a:pPr>
            <a:r>
              <a:t>4. 민수 (30대 중반, 범죄 집단의 일원): "이제 시작이다…" - 범죄 집단의 일원이지만, 내면의 갈등을 겪으며 변화의 기로에 선 인물. 그의 선택은 영화의 중요한 전환점이 된다.</a:t>
            </a:r>
          </a:p>
          <a:p>
            <a:pPr algn="l">
              <a:defRPr sz="1400"/>
            </a:pPr>
          </a:p>
          <a:p>
            <a:pPr algn="l">
              <a:defRPr sz="1400"/>
            </a:pPr>
            <a:r>
              <a:t>5. 상훈 (50대 중반, 범죄 집단의 보스): "우리는 이 도시의 수호자다." - 냉철하고 카리스마 넘치는 인물로, 범죄 집단의 수장. 그의 결단력은 조직원들에게 큰 영향을 미치며, 영화의 긴장감을 고조시킨다.</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TotalTime>
  <Application>LibreOffice/7.6.2.1$Linux_X86_64 LibreOffice_project/56f7684011345957bbf33a7ee678afaf4d2ba333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ko-KR</dc:language>
  <cp:lastModifiedBy/>
  <dcterms:modified xsi:type="dcterms:W3CDTF">2024-09-24T18:37:24Z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