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11/12/13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err="1" smtClean="0"/>
              <a:t>Calor</a:t>
            </a:r>
            <a:r>
              <a:rPr lang="en-US" dirty="0" smtClean="0"/>
              <a:t> Mobile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6396"/>
            <a:ext cx="4263924" cy="755911"/>
          </a:xfrm>
        </p:spPr>
        <p:txBody>
          <a:bodyPr/>
          <a:lstStyle/>
          <a:p>
            <a:r>
              <a:rPr lang="en-US" dirty="0" smtClean="0"/>
              <a:t>Start Page</a:t>
            </a:r>
            <a:endParaRPr lang="en-US" dirty="0"/>
          </a:p>
        </p:txBody>
      </p:sp>
      <p:pic>
        <p:nvPicPr>
          <p:cNvPr id="5" name="Picture 4" descr="Calor CC1 Main 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00" y="-2"/>
            <a:ext cx="381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6396"/>
            <a:ext cx="4263924" cy="755911"/>
          </a:xfrm>
        </p:spPr>
        <p:txBody>
          <a:bodyPr/>
          <a:lstStyle/>
          <a:p>
            <a:r>
              <a:rPr lang="en-US" dirty="0" smtClean="0"/>
              <a:t>Settings Page</a:t>
            </a:r>
            <a:endParaRPr lang="en-US" dirty="0"/>
          </a:p>
        </p:txBody>
      </p:sp>
      <p:pic>
        <p:nvPicPr>
          <p:cNvPr id="3" name="Picture 2" descr="ACS560 CC1 Sett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55" y="-2"/>
            <a:ext cx="381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6396"/>
            <a:ext cx="4263924" cy="755911"/>
          </a:xfrm>
        </p:spPr>
        <p:txBody>
          <a:bodyPr/>
          <a:lstStyle/>
          <a:p>
            <a:r>
              <a:rPr lang="en-US" dirty="0" smtClean="0"/>
              <a:t>Restaurants Page</a:t>
            </a:r>
            <a:endParaRPr lang="en-US" dirty="0"/>
          </a:p>
        </p:txBody>
      </p:sp>
      <p:pic>
        <p:nvPicPr>
          <p:cNvPr id="4" name="Picture 3" descr="Calor CC1 Restau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55" y="-2"/>
            <a:ext cx="381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6396"/>
            <a:ext cx="4263924" cy="755911"/>
          </a:xfrm>
        </p:spPr>
        <p:txBody>
          <a:bodyPr/>
          <a:lstStyle/>
          <a:p>
            <a:r>
              <a:rPr lang="en-US" dirty="0" smtClean="0"/>
              <a:t>Meals Page</a:t>
            </a:r>
            <a:endParaRPr lang="en-US" dirty="0"/>
          </a:p>
        </p:txBody>
      </p:sp>
      <p:pic>
        <p:nvPicPr>
          <p:cNvPr id="3" name="Picture 2" descr="Calor CC1 Me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55" y="-2"/>
            <a:ext cx="381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718"/>
            <a:ext cx="9144000" cy="755911"/>
          </a:xfrm>
        </p:spPr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4" name="Picture 3" descr="Calor CC1 Web A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341"/>
            <a:ext cx="9144000" cy="59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1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1219</TotalTime>
  <Words>30</Words>
  <Application>Microsoft Macintosh PowerPoint</Application>
  <PresentationFormat>On-screen Show (4:3)</PresentationFormat>
  <Paragraphs>15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ACS 560 Course Project:  Calor Mobile Application</vt:lpstr>
      <vt:lpstr>Start Page</vt:lpstr>
      <vt:lpstr>Settings Page</vt:lpstr>
      <vt:lpstr>Restaurants Page</vt:lpstr>
      <vt:lpstr>Meals Page</vt:lpstr>
      <vt:lpstr>Web API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27</cp:revision>
  <dcterms:created xsi:type="dcterms:W3CDTF">2013-09-24T18:49:50Z</dcterms:created>
  <dcterms:modified xsi:type="dcterms:W3CDTF">2013-11-12T20:57:13Z</dcterms:modified>
</cp:coreProperties>
</file>