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for others = an application that people might actually download.</a:t>
            </a:r>
          </a:p>
          <a:p>
            <a:r>
              <a:rPr lang="en-US" baseline="0" dirty="0" smtClean="0"/>
              <a:t>Useful for us = another line on the resume. An app that has X downloads and is on the app store is something to show employers.</a:t>
            </a:r>
          </a:p>
          <a:p>
            <a:r>
              <a:rPr lang="en-US" baseline="0" dirty="0" smtClean="0"/>
              <a:t>Interesting = As an athlete, it’d be great to have handy access to what is available on a restaurants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must pass Apple’s application requirements to get on the Apple Application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smtClean="0"/>
              <a:t>Smart Eating 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find out what you can eat at restaurants and stay on target.</a:t>
            </a:r>
          </a:p>
          <a:p>
            <a:r>
              <a:rPr lang="en-US" dirty="0" smtClean="0"/>
              <a:t>Useful for others</a:t>
            </a:r>
          </a:p>
          <a:p>
            <a:r>
              <a:rPr lang="en-US" dirty="0" smtClean="0"/>
              <a:t>Useful for us</a:t>
            </a:r>
          </a:p>
          <a:p>
            <a:r>
              <a:rPr lang="en-US" dirty="0" smtClean="0"/>
              <a:t>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Get onto App Store</a:t>
            </a:r>
            <a:endParaRPr lang="en-US" dirty="0"/>
          </a:p>
          <a:p>
            <a:pPr lvl="0"/>
            <a:r>
              <a:rPr lang="en-US" dirty="0"/>
              <a:t>Client/Server architecture</a:t>
            </a:r>
          </a:p>
          <a:p>
            <a:pPr lvl="1"/>
            <a:r>
              <a:rPr lang="en-US" dirty="0"/>
              <a:t>Client (mobile application) will run on </a:t>
            </a:r>
            <a:r>
              <a:rPr lang="en-US" dirty="0" err="1"/>
              <a:t>iOS</a:t>
            </a:r>
            <a:r>
              <a:rPr lang="en-US" dirty="0"/>
              <a:t> and be written in Objective-C </a:t>
            </a:r>
            <a:r>
              <a:rPr lang="en-US" dirty="0" smtClean="0"/>
              <a:t>or a bootstrapped language on top of Objective-C</a:t>
            </a:r>
            <a:endParaRPr lang="en-US" dirty="0"/>
          </a:p>
          <a:p>
            <a:pPr lvl="1"/>
            <a:r>
              <a:rPr lang="en-US" dirty="0"/>
              <a:t>Server will run on Linux and be written as a Java Servlet</a:t>
            </a:r>
          </a:p>
          <a:p>
            <a:pPr lvl="0"/>
            <a:r>
              <a:rPr lang="en-US" dirty="0"/>
              <a:t>Server connects to database of restaurant menus with nutritional information</a:t>
            </a:r>
          </a:p>
          <a:p>
            <a:pPr lvl="0"/>
            <a:r>
              <a:rPr lang="en-US" dirty="0"/>
              <a:t>Database will have nutritional information for at least 5 </a:t>
            </a:r>
            <a:r>
              <a:rPr lang="en-US" dirty="0" smtClean="0"/>
              <a:t>restaurants and 20 items per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R1: </a:t>
            </a:r>
            <a:r>
              <a:rPr lang="en-US" dirty="0"/>
              <a:t>Users will be able to select a restaurant from at least 5 restaurants.</a:t>
            </a:r>
          </a:p>
          <a:p>
            <a:pPr lvl="0"/>
            <a:r>
              <a:rPr lang="en-US" b="1" dirty="0"/>
              <a:t>R2: </a:t>
            </a:r>
            <a:r>
              <a:rPr lang="en-US" dirty="0"/>
              <a:t>Users will be able to input a number of calories, grams of fat, grams of cholesterol, and grams of sodium.</a:t>
            </a:r>
          </a:p>
          <a:p>
            <a:pPr lvl="0"/>
            <a:r>
              <a:rPr lang="en-US" b="1" dirty="0"/>
              <a:t>R3:</a:t>
            </a:r>
            <a:r>
              <a:rPr lang="en-US" dirty="0"/>
              <a:t> Application will gather nutritional information from server each time a user makes a query.</a:t>
            </a:r>
          </a:p>
          <a:p>
            <a:pPr lvl="0"/>
            <a:r>
              <a:rPr lang="en-US" b="1" dirty="0"/>
              <a:t>R4: </a:t>
            </a:r>
            <a:r>
              <a:rPr lang="en-US" dirty="0"/>
              <a:t>Users will be able to view all available options that keep them under their nutritional restrictions from the restaurant they chose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R5: </a:t>
            </a:r>
            <a:r>
              <a:rPr lang="en-US" dirty="0" smtClean="0"/>
              <a:t>Users will be able to sort options by any of the nutritional informants, e.g. sort by fat content.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4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1176</TotalTime>
  <Words>274</Words>
  <Application>Microsoft Macintosh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ACS 560 Course Project:  Smart Eating Mobile Application</vt:lpstr>
      <vt:lpstr>Why We Chose This Project</vt:lpstr>
      <vt:lpstr>Non-Functional Requirements</vt:lpstr>
      <vt:lpstr>Functional Requirements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16</cp:revision>
  <dcterms:created xsi:type="dcterms:W3CDTF">2013-09-24T18:49:50Z</dcterms:created>
  <dcterms:modified xsi:type="dcterms:W3CDTF">2013-09-25T14:26:25Z</dcterms:modified>
</cp:coreProperties>
</file>