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F57B-6872-1448-A76B-7900B92A4839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4FC3-F710-EE47-9E62-5009D6D4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ACS 560 Course Project: </a:t>
            </a:r>
            <a:br>
              <a:rPr lang="en-US" dirty="0" smtClean="0"/>
            </a:br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Villela</a:t>
            </a:r>
          </a:p>
          <a:p>
            <a:r>
              <a:rPr lang="en-US" dirty="0" smtClean="0"/>
              <a:t>Phillip </a:t>
            </a:r>
            <a:r>
              <a:rPr lang="en-US" dirty="0" err="1" smtClean="0"/>
              <a:t>Bercot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Modules</a:t>
            </a:r>
            <a:endParaRPr lang="en-US" dirty="0"/>
          </a:p>
        </p:txBody>
      </p:sp>
      <p:pic>
        <p:nvPicPr>
          <p:cNvPr id="3" name="Picture 2" descr="MajorModules_Pret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5" y="1444532"/>
            <a:ext cx="7241035" cy="47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Client-Side Class Diagram</a:t>
            </a:r>
            <a:endParaRPr lang="en-US" dirty="0"/>
          </a:p>
        </p:txBody>
      </p:sp>
      <p:pic>
        <p:nvPicPr>
          <p:cNvPr id="3" name="Picture 2" descr="ClientClassDiagram_Pret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25" y="1444532"/>
            <a:ext cx="6189960" cy="54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Class Diagram</a:t>
            </a:r>
            <a:endParaRPr lang="en-US" dirty="0"/>
          </a:p>
        </p:txBody>
      </p:sp>
      <p:pic>
        <p:nvPicPr>
          <p:cNvPr id="3" name="Picture 2" descr="uml_class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048"/>
            <a:ext cx="9144000" cy="38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6" name="Picture 5" descr="uml_seq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62" y="1444532"/>
            <a:ext cx="6640142" cy="54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2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1263</TotalTime>
  <Words>31</Words>
  <Application>Microsoft Macintosh PowerPoint</Application>
  <PresentationFormat>On-screen Show (4:3)</PresentationFormat>
  <Paragraphs>11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ACS 560 Course Project:  UML Diagrams</vt:lpstr>
      <vt:lpstr>Major Modules</vt:lpstr>
      <vt:lpstr>Client-Side Class Diagram</vt:lpstr>
      <vt:lpstr>Server-Side Class Diagram</vt:lpstr>
      <vt:lpstr>Sequence Diagrams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560 Mobile Application: Smart Eating</dc:title>
  <dc:creator>Kevin Villela</dc:creator>
  <cp:lastModifiedBy>Kevin Villela</cp:lastModifiedBy>
  <cp:revision>30</cp:revision>
  <dcterms:created xsi:type="dcterms:W3CDTF">2013-09-24T18:49:50Z</dcterms:created>
  <dcterms:modified xsi:type="dcterms:W3CDTF">2013-10-08T23:21:31Z</dcterms:modified>
</cp:coreProperties>
</file>