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2" r:id="rId1"/>
  </p:sldMasterIdLst>
  <p:notesMasterIdLst>
    <p:notesMasterId r:id="rId17"/>
  </p:notesMasterIdLst>
  <p:sldIdLst>
    <p:sldId id="256" r:id="rId2"/>
    <p:sldId id="266" r:id="rId3"/>
    <p:sldId id="263" r:id="rId4"/>
    <p:sldId id="265" r:id="rId5"/>
    <p:sldId id="257" r:id="rId6"/>
    <p:sldId id="267" r:id="rId7"/>
    <p:sldId id="258" r:id="rId8"/>
    <p:sldId id="259" r:id="rId9"/>
    <p:sldId id="268" r:id="rId10"/>
    <p:sldId id="270" r:id="rId11"/>
    <p:sldId id="261" r:id="rId12"/>
    <p:sldId id="262" r:id="rId13"/>
    <p:sldId id="269" r:id="rId14"/>
    <p:sldId id="264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8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BF57B-6872-1448-A76B-7900B92A4839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34FC3-F710-EE47-9E62-5009D6D4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84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Useful</a:t>
            </a:r>
            <a:r>
              <a:rPr lang="en-US" baseline="0" dirty="0" smtClean="0"/>
              <a:t> for others = an application that people might actually download.</a:t>
            </a:r>
          </a:p>
          <a:p>
            <a:r>
              <a:rPr lang="en-US" baseline="0" dirty="0" smtClean="0"/>
              <a:t>Useful for us = another line on the resume. An app that has X downloads and is on the app store is something to show employers.</a:t>
            </a:r>
          </a:p>
          <a:p>
            <a:r>
              <a:rPr lang="en-US" baseline="0" dirty="0" smtClean="0"/>
              <a:t>Interesting = As an athlete, it’d be great to have handy access to what is available on a restaurants menu.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34FC3-F710-EE47-9E62-5009D6D428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05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application must pass Apple’s application requirements to get on the Apple Application store.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34FC3-F710-EE47-9E62-5009D6D428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34FC3-F710-EE47-9E62-5009D6D428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05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A198E35-3C2F-8E49-9D6D-871CF5D9313A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lypro.hostjava.net/NutriFacts.ph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ACS 560 Course Project: </a:t>
            </a:r>
            <a:br>
              <a:rPr lang="en-US" dirty="0" smtClean="0"/>
            </a:br>
            <a:r>
              <a:rPr lang="en-US" dirty="0" err="1" smtClean="0"/>
              <a:t>Calor</a:t>
            </a:r>
            <a:r>
              <a:rPr lang="en-US" dirty="0" smtClean="0"/>
              <a:t> Mobile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Kevin Villela</a:t>
            </a:r>
          </a:p>
          <a:p>
            <a:r>
              <a:rPr lang="en-US" dirty="0" smtClean="0"/>
              <a:t>Phillip </a:t>
            </a:r>
            <a:r>
              <a:rPr lang="en-US" dirty="0" err="1" smtClean="0"/>
              <a:t>Bercot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04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Modules</a:t>
            </a:r>
            <a:endParaRPr lang="en-US" dirty="0"/>
          </a:p>
        </p:txBody>
      </p:sp>
      <p:pic>
        <p:nvPicPr>
          <p:cNvPr id="3" name="Picture 2" descr="MajorModules_Prett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85" y="1444532"/>
            <a:ext cx="7241035" cy="476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21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72635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http://slypro.hostjava.net/</a:t>
            </a:r>
            <a:r>
              <a:rPr lang="en-US" dirty="0" smtClean="0">
                <a:hlinkClick r:id="rId2"/>
              </a:rPr>
              <a:t>NutriFacts.php</a:t>
            </a:r>
            <a:endParaRPr lang="en-US" dirty="0" smtClean="0"/>
          </a:p>
          <a:p>
            <a:r>
              <a:rPr lang="en-US" dirty="0" smtClean="0"/>
              <a:t>Returns Restaurant Type as well</a:t>
            </a:r>
          </a:p>
          <a:p>
            <a:r>
              <a:rPr lang="en-US" dirty="0" smtClean="0"/>
              <a:t>All data in JSON</a:t>
            </a:r>
          </a:p>
          <a:p>
            <a:r>
              <a:rPr lang="en-US" dirty="0" smtClean="0"/>
              <a:t>Parsed and recorded by the application</a:t>
            </a:r>
          </a:p>
          <a:p>
            <a:r>
              <a:rPr lang="en-US" dirty="0" smtClean="0"/>
              <a:t>App re-queries database for every change in</a:t>
            </a:r>
          </a:p>
          <a:p>
            <a:pPr marL="0" indent="0">
              <a:buNone/>
            </a:pPr>
            <a:r>
              <a:rPr lang="en-US" dirty="0" smtClean="0"/>
              <a:t>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40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030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Did we do it?</a:t>
            </a:r>
          </a:p>
          <a:p>
            <a:r>
              <a:rPr lang="en-US" dirty="0" smtClean="0"/>
              <a:t>Demonstration</a:t>
            </a:r>
          </a:p>
          <a:p>
            <a:r>
              <a:rPr lang="en-US" u="sng" dirty="0" smtClean="0"/>
              <a:t>Aftermath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37012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larger database</a:t>
            </a:r>
          </a:p>
          <a:p>
            <a:r>
              <a:rPr lang="en-US" dirty="0" smtClean="0"/>
              <a:t>Store Location data for restaurants</a:t>
            </a:r>
          </a:p>
          <a:p>
            <a:r>
              <a:rPr lang="en-US" dirty="0" smtClean="0"/>
              <a:t>Give directions to restaurants</a:t>
            </a:r>
          </a:p>
          <a:p>
            <a:r>
              <a:rPr lang="en-US" dirty="0" smtClean="0"/>
              <a:t>Connect to Yelp or other apps</a:t>
            </a:r>
          </a:p>
          <a:p>
            <a:r>
              <a:rPr lang="en-US" dirty="0" smtClean="0"/>
              <a:t>Partner with organizations such as gyms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72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8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Background</a:t>
            </a:r>
          </a:p>
          <a:p>
            <a:r>
              <a:rPr lang="en-US" dirty="0" smtClean="0"/>
              <a:t>Did we do it?</a:t>
            </a:r>
          </a:p>
          <a:p>
            <a:r>
              <a:rPr lang="en-US" dirty="0" smtClean="0"/>
              <a:t>Demonstration</a:t>
            </a:r>
          </a:p>
          <a:p>
            <a:r>
              <a:rPr lang="en-US" dirty="0" smtClean="0"/>
              <a:t>Aftermath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3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Where should I eat given nutritional restrictions?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On a diet, and I have a maximum of 100 mg of sodium left</a:t>
            </a:r>
          </a:p>
          <a:p>
            <a:pPr lvl="1"/>
            <a:r>
              <a:rPr lang="en-US" dirty="0" smtClean="0"/>
              <a:t>Just finished working out, and want a minimum of 15 grams of fat in my meal</a:t>
            </a:r>
          </a:p>
          <a:p>
            <a:pPr lvl="1"/>
            <a:r>
              <a:rPr lang="en-US" dirty="0" smtClean="0"/>
              <a:t>Am trying to lower my cholesterol</a:t>
            </a:r>
          </a:p>
          <a:p>
            <a:r>
              <a:rPr lang="en-US" dirty="0" smtClean="0"/>
              <a:t>Answer: </a:t>
            </a:r>
            <a:r>
              <a:rPr lang="en-US" dirty="0" err="1" smtClean="0"/>
              <a:t>NutriFacts</a:t>
            </a:r>
            <a:r>
              <a:rPr lang="en-US" dirty="0" smtClean="0"/>
              <a:t> Mobile App</a:t>
            </a:r>
          </a:p>
          <a:p>
            <a:pPr lvl="1"/>
            <a:r>
              <a:rPr lang="en-US" dirty="0" smtClean="0"/>
              <a:t>Enter nutritional constraints</a:t>
            </a:r>
          </a:p>
          <a:p>
            <a:pPr lvl="1"/>
            <a:r>
              <a:rPr lang="en-US" dirty="0" smtClean="0"/>
              <a:t>Gives you restaurants where you can eat</a:t>
            </a:r>
          </a:p>
          <a:p>
            <a:pPr lvl="1"/>
            <a:r>
              <a:rPr lang="en-US" dirty="0" smtClean="0"/>
              <a:t>Includes all approved menu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704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of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People who are…</a:t>
            </a:r>
          </a:p>
          <a:p>
            <a:pPr lvl="1"/>
            <a:r>
              <a:rPr lang="en-US" sz="2400" dirty="0" smtClean="0"/>
              <a:t>Athletes</a:t>
            </a:r>
          </a:p>
          <a:p>
            <a:pPr lvl="1"/>
            <a:r>
              <a:rPr lang="en-US" sz="2400" dirty="0" smtClean="0"/>
              <a:t>Trying to lose weight</a:t>
            </a:r>
          </a:p>
          <a:p>
            <a:pPr lvl="1"/>
            <a:r>
              <a:rPr lang="en-US" sz="2400" dirty="0" smtClean="0"/>
              <a:t>Trying to gain weight</a:t>
            </a:r>
          </a:p>
          <a:p>
            <a:pPr lvl="1"/>
            <a:r>
              <a:rPr lang="en-US" sz="2400" dirty="0" smtClean="0"/>
              <a:t>Trying to find a healthy place to eat</a:t>
            </a:r>
          </a:p>
          <a:p>
            <a:pPr lvl="1"/>
            <a:r>
              <a:rPr lang="en-US" sz="2400" dirty="0" smtClean="0"/>
              <a:t>Trying to find an unhealthy place to eat</a:t>
            </a:r>
          </a:p>
          <a:p>
            <a:pPr lvl="1"/>
            <a:r>
              <a:rPr lang="en-US" sz="2400" dirty="0" smtClean="0"/>
              <a:t>Those with Diabetes or other diseases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317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Chose 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find out what you can eat at restaurants and stay on target.</a:t>
            </a:r>
          </a:p>
          <a:p>
            <a:r>
              <a:rPr lang="en-US" dirty="0" smtClean="0"/>
              <a:t>Useful for others</a:t>
            </a:r>
          </a:p>
          <a:p>
            <a:r>
              <a:rPr lang="en-US" dirty="0" smtClean="0"/>
              <a:t>Useful for us</a:t>
            </a:r>
          </a:p>
          <a:p>
            <a:r>
              <a:rPr lang="en-US" dirty="0" smtClean="0"/>
              <a:t>Interesting</a:t>
            </a:r>
          </a:p>
          <a:p>
            <a:r>
              <a:rPr lang="en-US" dirty="0" smtClean="0"/>
              <a:t>New Language (</a:t>
            </a:r>
            <a:r>
              <a:rPr lang="en-US" dirty="0" err="1" smtClean="0"/>
              <a:t>Lua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New Framework (Corona)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35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u="sng" dirty="0" smtClean="0"/>
              <a:t>Did we do it?</a:t>
            </a:r>
          </a:p>
          <a:p>
            <a:r>
              <a:rPr lang="en-US" dirty="0" smtClean="0"/>
              <a:t>Demonstration</a:t>
            </a:r>
          </a:p>
          <a:p>
            <a:r>
              <a:rPr lang="en-US" dirty="0" smtClean="0"/>
              <a:t>Aftermath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1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Pass App Store Requirements</a:t>
            </a:r>
            <a:endParaRPr lang="en-US" dirty="0"/>
          </a:p>
          <a:p>
            <a:pPr lvl="0"/>
            <a:r>
              <a:rPr lang="en-US" dirty="0"/>
              <a:t>Client/Server architecture</a:t>
            </a:r>
          </a:p>
          <a:p>
            <a:pPr lvl="1"/>
            <a:r>
              <a:rPr lang="en-US" dirty="0"/>
              <a:t>Client (mobile application) will run on </a:t>
            </a:r>
            <a:r>
              <a:rPr lang="en-US" dirty="0" err="1"/>
              <a:t>iOS</a:t>
            </a:r>
            <a:r>
              <a:rPr lang="en-US" dirty="0"/>
              <a:t> and be written in Objective-C </a:t>
            </a:r>
            <a:r>
              <a:rPr lang="en-US" dirty="0" smtClean="0"/>
              <a:t>or a bootstrapped language on top of Objective-C</a:t>
            </a:r>
            <a:endParaRPr lang="en-US" dirty="0"/>
          </a:p>
          <a:p>
            <a:pPr lvl="1"/>
            <a:r>
              <a:rPr lang="en-US" dirty="0"/>
              <a:t>Server will run on Linux and be </a:t>
            </a:r>
            <a:r>
              <a:rPr lang="en-US" dirty="0" smtClean="0"/>
              <a:t>written in </a:t>
            </a:r>
            <a:r>
              <a:rPr lang="en-US" dirty="0" err="1" smtClean="0"/>
              <a:t>php</a:t>
            </a:r>
            <a:r>
              <a:rPr lang="en-US" dirty="0" smtClean="0"/>
              <a:t> with JSON</a:t>
            </a:r>
            <a:endParaRPr lang="en-US" dirty="0"/>
          </a:p>
          <a:p>
            <a:pPr lvl="0"/>
            <a:r>
              <a:rPr lang="en-US" dirty="0"/>
              <a:t>Server connects to database of restaurant menus with nutritional information</a:t>
            </a:r>
          </a:p>
          <a:p>
            <a:pPr lvl="0"/>
            <a:r>
              <a:rPr lang="en-US" dirty="0"/>
              <a:t>Database will have nutritional information for at least 5 </a:t>
            </a:r>
            <a:r>
              <a:rPr lang="en-US" dirty="0" smtClean="0"/>
              <a:t>restaurants.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97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R1: </a:t>
            </a:r>
            <a:r>
              <a:rPr lang="en-US" dirty="0"/>
              <a:t>Users will be able to select a restaurant from at least 5 restaurants.</a:t>
            </a:r>
          </a:p>
          <a:p>
            <a:pPr lvl="0"/>
            <a:r>
              <a:rPr lang="en-US" b="1" dirty="0"/>
              <a:t>R2: </a:t>
            </a:r>
            <a:r>
              <a:rPr lang="en-US" dirty="0"/>
              <a:t>Users will be able to input a number of calories, grams of fat, grams of cholesterol, and </a:t>
            </a:r>
            <a:r>
              <a:rPr lang="en-US" dirty="0" err="1" smtClean="0"/>
              <a:t>mgof</a:t>
            </a:r>
            <a:r>
              <a:rPr lang="en-US" dirty="0" smtClean="0"/>
              <a:t> </a:t>
            </a:r>
            <a:r>
              <a:rPr lang="en-US" dirty="0"/>
              <a:t>sodium.</a:t>
            </a:r>
          </a:p>
          <a:p>
            <a:pPr lvl="0"/>
            <a:r>
              <a:rPr lang="en-US" b="1" dirty="0"/>
              <a:t>R3:</a:t>
            </a:r>
            <a:r>
              <a:rPr lang="en-US" dirty="0"/>
              <a:t> Application will gather nutritional information from server each time a user makes a query.</a:t>
            </a:r>
          </a:p>
          <a:p>
            <a:pPr lvl="0"/>
            <a:r>
              <a:rPr lang="en-US" b="1" dirty="0"/>
              <a:t>R4: </a:t>
            </a:r>
            <a:r>
              <a:rPr lang="en-US" dirty="0"/>
              <a:t>Users will be able to view all available options that keep them under their nutritional restrictions from the restaurant they chose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4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Did we do it?</a:t>
            </a:r>
          </a:p>
          <a:p>
            <a:r>
              <a:rPr lang="en-US" u="sng" dirty="0" smtClean="0"/>
              <a:t>Demonstration</a:t>
            </a:r>
          </a:p>
          <a:p>
            <a:r>
              <a:rPr lang="en-US" dirty="0" smtClean="0"/>
              <a:t>Aftermath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12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1372</TotalTime>
  <Words>490</Words>
  <Application>Microsoft Macintosh PowerPoint</Application>
  <PresentationFormat>On-screen Show (4:3)</PresentationFormat>
  <Paragraphs>84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Executive</vt:lpstr>
      <vt:lpstr>ACS 560 Course Project:  Calor Mobile Application</vt:lpstr>
      <vt:lpstr>Outline</vt:lpstr>
      <vt:lpstr>The Project</vt:lpstr>
      <vt:lpstr>Users of Application</vt:lpstr>
      <vt:lpstr>Why We Chose This Project</vt:lpstr>
      <vt:lpstr>Outline</vt:lpstr>
      <vt:lpstr>Non-Functional Requirements</vt:lpstr>
      <vt:lpstr>Functional Requirements</vt:lpstr>
      <vt:lpstr>Outline</vt:lpstr>
      <vt:lpstr>Major Modules</vt:lpstr>
      <vt:lpstr>Web API</vt:lpstr>
      <vt:lpstr>Demo</vt:lpstr>
      <vt:lpstr>Outline</vt:lpstr>
      <vt:lpstr>Next Steps</vt:lpstr>
      <vt:lpstr>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ACS 560 Mobile Application: Smart Eating</dc:title>
  <dc:creator>Kevin Villela</dc:creator>
  <cp:lastModifiedBy>Kevin Villela</cp:lastModifiedBy>
  <cp:revision>57</cp:revision>
  <dcterms:created xsi:type="dcterms:W3CDTF">2013-09-24T18:49:50Z</dcterms:created>
  <dcterms:modified xsi:type="dcterms:W3CDTF">2013-12-10T23:45:14Z</dcterms:modified>
</cp:coreProperties>
</file>