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7" r:id="rId6"/>
    <p:sldId id="262" r:id="rId7"/>
    <p:sldId id="259" r:id="rId8"/>
    <p:sldId id="260" r:id="rId9"/>
    <p:sldId id="261" r:id="rId10"/>
    <p:sldId id="263" r:id="rId11"/>
    <p:sldId id="275" r:id="rId12"/>
    <p:sldId id="269" r:id="rId13"/>
    <p:sldId id="272" r:id="rId14"/>
    <p:sldId id="277" r:id="rId15"/>
    <p:sldId id="279" r:id="rId16"/>
    <p:sldId id="278" r:id="rId17"/>
    <p:sldId id="280" r:id="rId18"/>
    <p:sldId id="281" r:id="rId19"/>
    <p:sldId id="282" r:id="rId20"/>
    <p:sldId id="264" r:id="rId21"/>
    <p:sldId id="265" r:id="rId22"/>
  </p:sldIdLst>
  <p:sldSz cx="9144000" cy="5143500" type="screen16x9"/>
  <p:notesSz cx="6858000" cy="9144000"/>
  <p:custDataLst>
    <p:tags r:id="rId2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0086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8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9T13:07:09.883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5d94438ed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5d94438ed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d94438ed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d94438ed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c431c3091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c431c3091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c431c3091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c431c3091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5c431c3091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5c431c3091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5c431c3091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5c431c3091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5d94438ed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5d94438ed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0" y="0"/>
            <a:ext cx="91440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3030250" y="1291525"/>
            <a:ext cx="47115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4173275" y="3581850"/>
            <a:ext cx="31698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4" name="Google Shape;64;p1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1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86988" y="1906688"/>
            <a:ext cx="39435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731913" y="1906688"/>
            <a:ext cx="22251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" name="Google Shape;18;p3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809700"/>
            <a:ext cx="770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5" name="Google Shape;25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7" name="Google Shape;37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41" name="Google Shape;41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4" name="Google Shape;44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" name="Google Shape;46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0" name="Google Shape;50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7" name="Google Shape;57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9" name="Google Shape;59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1282950" y="650425"/>
            <a:ext cx="6578100" cy="3438300"/>
            <a:chOff x="772525" y="726625"/>
            <a:chExt cx="6578100" cy="3438300"/>
          </a:xfrm>
        </p:grpSpPr>
        <p:sp>
          <p:nvSpPr>
            <p:cNvPr id="7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2760297" y="3318050"/>
            <a:ext cx="3447300" cy="962400"/>
            <a:chOff x="4924175" y="3441525"/>
            <a:chExt cx="3447300" cy="962400"/>
          </a:xfrm>
        </p:grpSpPr>
        <p:sp>
          <p:nvSpPr>
            <p:cNvPr id="80" name="Google Shape;80;p15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2" name="Google Shape;82;p15"/>
          <p:cNvSpPr txBox="1"/>
          <p:nvPr/>
        </p:nvSpPr>
        <p:spPr>
          <a:xfrm>
            <a:off x="1414871" y="1639888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accen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020763" y="24932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2814320" y="1989146"/>
            <a:ext cx="3339254" cy="7608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accent2"/>
                </a:solidFill>
              </a:rPr>
              <a:t>每日</a:t>
            </a:r>
            <a:r>
              <a:rPr lang="zh-CN" altLang="en-US" dirty="0">
                <a:solidFill>
                  <a:schemeClr val="tx1"/>
                </a:solidFill>
              </a:rPr>
              <a:t>餐饮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2942965" y="3311040"/>
            <a:ext cx="3191528" cy="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/>
              <a:t>小组：遥遥领先</a:t>
            </a:r>
            <a:endParaRPr lang="en-US" altLang="zh-CN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/>
              <a:t>组员：刘栋 吴英标 吴琛锴</a:t>
            </a:r>
            <a:endParaRPr lang="en-US" altLang="zh-CN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/>
              <a:t>班级：</a:t>
            </a:r>
            <a:r>
              <a:rPr lang="en-US" altLang="zh-CN" sz="1200" dirty="0"/>
              <a:t>21</a:t>
            </a:r>
            <a:r>
              <a:rPr lang="zh-CN" altLang="en-US" sz="1200" dirty="0"/>
              <a:t>软工</a:t>
            </a:r>
            <a:r>
              <a:rPr lang="en-US" altLang="zh-CN" sz="1200" dirty="0"/>
              <a:t>4</a:t>
            </a:r>
            <a:r>
              <a:rPr lang="zh-CN" altLang="en-US" sz="1200" dirty="0"/>
              <a:t>班</a:t>
            </a:r>
            <a:endParaRPr lang="en-US" altLang="zh-CN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6" name="Google Shape;86;p15"/>
          <p:cNvGrpSpPr/>
          <p:nvPr/>
        </p:nvGrpSpPr>
        <p:grpSpPr>
          <a:xfrm>
            <a:off x="488525" y="3098476"/>
            <a:ext cx="1864800" cy="718498"/>
            <a:chOff x="488525" y="3093501"/>
            <a:chExt cx="1864800" cy="718498"/>
          </a:xfrm>
        </p:grpSpPr>
        <p:grpSp>
          <p:nvGrpSpPr>
            <p:cNvPr id="87" name="Google Shape;87;p15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170" extrusionOk="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avLst/>
                <a:gdLst/>
                <a:ahLst/>
                <a:cxnLst/>
                <a:rect l="l" t="t" r="r" b="b"/>
                <a:pathLst>
                  <a:path w="11410" h="234" extrusionOk="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235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4" name="Google Shape;94;p15"/>
            <p:cNvGrpSpPr/>
            <p:nvPr/>
          </p:nvGrpSpPr>
          <p:grpSpPr>
            <a:xfrm>
              <a:off x="1892128" y="3177685"/>
              <a:ext cx="361833" cy="86930"/>
              <a:chOff x="2513203" y="3027163"/>
              <a:chExt cx="361833" cy="86930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 descr="img0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9300" y="742950"/>
            <a:ext cx="5105400" cy="3657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1170" y="1109345"/>
            <a:ext cx="1409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展示</a:t>
            </a:r>
            <a:r>
              <a:rPr lang="zh-CN" altLang="en-US"/>
              <a:t>阶段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8025" y="1170940"/>
            <a:ext cx="7241540" cy="35026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0060" y="539750"/>
            <a:ext cx="7574280" cy="37496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86485" y="207010"/>
            <a:ext cx="6727190" cy="47294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7810" y="297815"/>
            <a:ext cx="8627745" cy="42125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32635" y="129540"/>
            <a:ext cx="4073525" cy="48837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9600" y="257175"/>
            <a:ext cx="7924800" cy="46291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答辩环节</a:t>
            </a:r>
            <a:br>
              <a:rPr lang="zh-CN" altLang="en-US"/>
            </a:br>
            <a:r>
              <a:rPr lang="zh-CN" altLang="en-US"/>
              <a:t>我们的遇到过什么问题？</a:t>
            </a:r>
            <a:br>
              <a:rPr lang="zh-CN" altLang="en-US"/>
            </a:br>
            <a:r>
              <a:rPr lang="zh-CN" altLang="en-US"/>
              <a:t>项目的工作量有那些？</a:t>
            </a:r>
            <a:br>
              <a:rPr lang="zh-CN" altLang="en-US"/>
            </a:br>
            <a:r>
              <a:rPr lang="zh-CN" altLang="en-US"/>
              <a:t>项目的分工。</a:t>
            </a:r>
            <a:br>
              <a:rPr lang="zh-CN" altLang="en-US"/>
            </a:br>
            <a:r>
              <a:rPr lang="zh-CN" altLang="en-US"/>
              <a:t>阿里云的公网</a:t>
            </a:r>
            <a:r>
              <a:rPr lang="en-US" altLang="zh-CN"/>
              <a:t>IP</a:t>
            </a:r>
            <a:r>
              <a:rPr lang="zh-CN" altLang="en-US"/>
              <a:t>如何部署</a:t>
            </a:r>
            <a:r>
              <a:rPr lang="en-US" altLang="zh-CN"/>
              <a:t>web</a:t>
            </a:r>
            <a:r>
              <a:rPr lang="zh-CN" altLang="en-US"/>
              <a:t>项目。</a:t>
            </a:r>
            <a:br>
              <a:rPr lang="zh-CN" altLang="en-US"/>
            </a:br>
            <a:r>
              <a:rPr lang="en-US" altLang="zh-CN"/>
              <a:t>........</a:t>
            </a:r>
            <a:r>
              <a:rPr lang="zh-CN" altLang="en-US"/>
              <a:t>更多</a:t>
            </a:r>
            <a:r>
              <a:rPr lang="zh-CN" altLang="en-US"/>
              <a:t>的提问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2"/>
                </a:solidFill>
              </a:rPr>
              <a:t>&lt;/</a:t>
            </a:r>
            <a:r>
              <a:rPr lang="zh-CN" altLang="en-US" dirty="0"/>
              <a:t>项目规划反思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1097280" y="1848475"/>
            <a:ext cx="5876544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>
                <a:solidFill>
                  <a:schemeClr val="dk1"/>
                </a:solidFill>
                <a:latin typeface="Quantico"/>
              </a:rPr>
              <a:t>项目遇到什么问题</a:t>
            </a:r>
            <a:r>
              <a:rPr lang="zh-CN" altLang="en-US" sz="2200" dirty="0">
                <a:solidFill>
                  <a:schemeClr val="dk1"/>
                </a:solidFill>
                <a:latin typeface="Quantico"/>
              </a:rPr>
              <a:t>了？</a:t>
            </a:r>
            <a:endParaRPr lang="zh-CN" altLang="en-US" sz="2200" dirty="0">
              <a:solidFill>
                <a:schemeClr val="dk1"/>
              </a:solidFill>
              <a:latin typeface="Quantic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4"/>
          <p:cNvSpPr txBox="1">
            <a:spLocks noGrp="1"/>
          </p:cNvSpPr>
          <p:nvPr>
            <p:ph type="title"/>
          </p:nvPr>
        </p:nvSpPr>
        <p:spPr>
          <a:xfrm>
            <a:off x="1366176" y="1466092"/>
            <a:ext cx="5741760" cy="1618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800" dirty="0">
                <a:solidFill>
                  <a:schemeClr val="accent1"/>
                </a:solidFill>
              </a:rPr>
              <a:t>&lt;/</a:t>
            </a:r>
            <a:r>
              <a:rPr lang="zh-CN" altLang="en-US" sz="8800" dirty="0"/>
              <a:t>汇报完毕</a:t>
            </a:r>
            <a:endParaRPr sz="8800" dirty="0"/>
          </a:p>
        </p:txBody>
      </p:sp>
      <p:sp>
        <p:nvSpPr>
          <p:cNvPr id="2" name="Google Shape;102;p16"/>
          <p:cNvSpPr txBox="1"/>
          <p:nvPr/>
        </p:nvSpPr>
        <p:spPr>
          <a:xfrm>
            <a:off x="3398856" y="2756918"/>
            <a:ext cx="2346288" cy="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altLang="zh-CN" dirty="0">
                <a:solidFill>
                  <a:schemeClr val="accent2"/>
                </a:solidFill>
              </a:rPr>
              <a:t>&lt;/</a:t>
            </a:r>
            <a:r>
              <a:rPr lang="zh-CN" altLang="en-US" dirty="0"/>
              <a:t>感谢聆听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1073162" y="2133470"/>
            <a:ext cx="2265867" cy="659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目录</a:t>
            </a:r>
            <a:endParaRPr sz="36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588684" y="2248354"/>
            <a:ext cx="360356" cy="358831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2435878" y="272924"/>
            <a:ext cx="45501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项目背景客户分析</a:t>
            </a:r>
            <a:endParaRPr sz="22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2435878" y="820022"/>
            <a:ext cx="266037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问题分析</a:t>
            </a:r>
            <a:endParaRPr sz="22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2435878" y="1367120"/>
            <a:ext cx="197762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解决方案</a:t>
            </a:r>
            <a:endParaRPr sz="22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2435860" y="1887220"/>
            <a:ext cx="360299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功能设计（使用</a:t>
            </a:r>
            <a:r>
              <a:rPr lang="zh-CN" altLang="en-US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技术）</a:t>
            </a:r>
            <a:r>
              <a:rPr lang="en-US" altLang="zh-CN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       </a:t>
            </a:r>
            <a:endParaRPr lang="zh-CN" altLang="en-US" sz="2200" dirty="0">
              <a:solidFill>
                <a:schemeClr val="dk1"/>
              </a:solidFill>
              <a:latin typeface="Quantico"/>
              <a:ea typeface="宋体" panose="02010600030101010101" pitchFamily="2" charset="-122"/>
              <a:cs typeface="Quantico"/>
              <a:sym typeface="Quantico"/>
            </a:endParaRPr>
          </a:p>
        </p:txBody>
      </p:sp>
      <p:sp>
        <p:nvSpPr>
          <p:cNvPr id="23" name="Google Shape;123;p17"/>
          <p:cNvSpPr txBox="1"/>
          <p:nvPr/>
        </p:nvSpPr>
        <p:spPr>
          <a:xfrm>
            <a:off x="2435878" y="2454618"/>
            <a:ext cx="3221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项目</a:t>
            </a:r>
            <a:r>
              <a:rPr lang="zh-CN" altLang="en-US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结构</a:t>
            </a:r>
            <a:endParaRPr lang="zh-CN" altLang="en-US" sz="22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4" name="Google Shape;123;p17"/>
          <p:cNvSpPr txBox="1"/>
          <p:nvPr/>
        </p:nvSpPr>
        <p:spPr>
          <a:xfrm>
            <a:off x="2533668" y="3022643"/>
            <a:ext cx="246530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项目规划反思</a:t>
            </a:r>
            <a:endParaRPr sz="22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4022688" cy="655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</a:rPr>
              <a:t>&lt;/</a:t>
            </a:r>
            <a:r>
              <a:rPr lang="zh-CN" altLang="en-US" dirty="0"/>
              <a:t>项目背景 客户分析</a:t>
            </a:r>
            <a:endParaRPr dirty="0"/>
          </a:p>
        </p:txBody>
      </p:sp>
      <p:sp>
        <p:nvSpPr>
          <p:cNvPr id="3" name="流程图: 可选过程 2"/>
          <p:cNvSpPr/>
          <p:nvPr/>
        </p:nvSpPr>
        <p:spPr>
          <a:xfrm>
            <a:off x="585216" y="1584960"/>
            <a:ext cx="2097024" cy="890016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Quantico"/>
                <a:sym typeface="Quantico"/>
              </a:rPr>
              <a:t>健康，肥胖问题</a:t>
            </a:r>
            <a:endParaRPr lang="zh-CN" altLang="en-US" sz="2000" b="1" dirty="0">
              <a:solidFill>
                <a:schemeClr val="tx1"/>
              </a:solidFill>
              <a:latin typeface="Quantico"/>
              <a:sym typeface="Quantico"/>
            </a:endParaRPr>
          </a:p>
        </p:txBody>
      </p:sp>
      <p:sp>
        <p:nvSpPr>
          <p:cNvPr id="5" name="箭头: 右 4"/>
          <p:cNvSpPr/>
          <p:nvPr/>
        </p:nvSpPr>
        <p:spPr>
          <a:xfrm>
            <a:off x="2743200" y="1810512"/>
            <a:ext cx="1243584" cy="438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可选过程 6"/>
          <p:cNvSpPr/>
          <p:nvPr/>
        </p:nvSpPr>
        <p:spPr>
          <a:xfrm>
            <a:off x="4047744" y="1566672"/>
            <a:ext cx="2097024" cy="890016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Quantico"/>
                <a:sym typeface="Quantico"/>
              </a:rPr>
              <a:t>饮食控制，营养摄入，实现健康减肥</a:t>
            </a:r>
            <a:endParaRPr lang="zh-CN" altLang="en-US" sz="2000" b="1" dirty="0">
              <a:solidFill>
                <a:schemeClr val="tx1"/>
              </a:solidFill>
              <a:latin typeface="Quantico"/>
              <a:sym typeface="Quantico"/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585216" y="2865120"/>
            <a:ext cx="2097024" cy="890016"/>
          </a:xfrm>
          <a:prstGeom prst="flowChartAlternateProcess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Quantico"/>
                <a:sym typeface="Quantico"/>
              </a:rPr>
              <a:t>客户群体</a:t>
            </a:r>
            <a:endParaRPr lang="zh-CN" altLang="en-US" sz="2000" b="1" dirty="0">
              <a:solidFill>
                <a:schemeClr val="tx1"/>
              </a:solidFill>
              <a:latin typeface="Quantico"/>
              <a:sym typeface="Quantico"/>
            </a:endParaRPr>
          </a:p>
        </p:txBody>
      </p:sp>
      <p:sp>
        <p:nvSpPr>
          <p:cNvPr id="9" name="箭头: 右 8"/>
          <p:cNvSpPr/>
          <p:nvPr/>
        </p:nvSpPr>
        <p:spPr>
          <a:xfrm>
            <a:off x="2743200" y="3090672"/>
            <a:ext cx="1243584" cy="438912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可选过程 9"/>
          <p:cNvSpPr/>
          <p:nvPr/>
        </p:nvSpPr>
        <p:spPr>
          <a:xfrm>
            <a:off x="3986784" y="2865120"/>
            <a:ext cx="2097024" cy="890016"/>
          </a:xfrm>
          <a:prstGeom prst="flowChartAlternateProcess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Quantico"/>
                <a:sym typeface="Quantico"/>
              </a:rPr>
              <a:t>关注健康 追求减肥 年轻人</a:t>
            </a:r>
            <a:endParaRPr lang="zh-CN" altLang="en-US" sz="2000" b="1" dirty="0">
              <a:solidFill>
                <a:schemeClr val="tx1"/>
              </a:solidFill>
              <a:latin typeface="Quantico"/>
              <a:sym typeface="Quantic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/>
                </a:solidFill>
              </a:rPr>
              <a:t>&lt;/</a:t>
            </a:r>
            <a:r>
              <a:rPr lang="zh-CN" altLang="en-US" dirty="0"/>
              <a:t>问题分析</a:t>
            </a:r>
            <a:endParaRPr dirty="0"/>
          </a:p>
        </p:txBody>
      </p:sp>
      <p:sp>
        <p:nvSpPr>
          <p:cNvPr id="365" name="Google Shape;365;p21"/>
          <p:cNvSpPr txBox="1"/>
          <p:nvPr/>
        </p:nvSpPr>
        <p:spPr>
          <a:xfrm flipH="1">
            <a:off x="3225072" y="1623346"/>
            <a:ext cx="2956272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Quantico"/>
                <a:ea typeface="+mn-ea"/>
                <a:cs typeface="+mn-cs"/>
                <a:sym typeface="Source Code Pro"/>
              </a:rPr>
              <a:t>只提供基础的记录功能</a:t>
            </a:r>
            <a:endParaRPr sz="2000" b="1" dirty="0">
              <a:solidFill>
                <a:schemeClr val="tx1"/>
              </a:solidFill>
              <a:latin typeface="Quantico"/>
              <a:ea typeface="+mn-ea"/>
              <a:cs typeface="+mn-cs"/>
              <a:sym typeface="Source Code Pro"/>
            </a:endParaRPr>
          </a:p>
        </p:txBody>
      </p:sp>
      <p:sp>
        <p:nvSpPr>
          <p:cNvPr id="370" name="Google Shape;370;p21"/>
          <p:cNvSpPr/>
          <p:nvPr/>
        </p:nvSpPr>
        <p:spPr>
          <a:xfrm>
            <a:off x="2168922" y="1556897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1" name="Google Shape;371;p21"/>
          <p:cNvSpPr/>
          <p:nvPr/>
        </p:nvSpPr>
        <p:spPr>
          <a:xfrm>
            <a:off x="2168922" y="2174636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2" name="Google Shape;372;p21"/>
          <p:cNvSpPr/>
          <p:nvPr/>
        </p:nvSpPr>
        <p:spPr>
          <a:xfrm>
            <a:off x="2168922" y="2792374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3" name="Google Shape;373;p21"/>
          <p:cNvSpPr/>
          <p:nvPr/>
        </p:nvSpPr>
        <p:spPr>
          <a:xfrm>
            <a:off x="2168922" y="3410113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374" name="Google Shape;374;p21"/>
          <p:cNvCxnSpPr>
            <a:stCxn id="373" idx="0"/>
            <a:endCxn id="372" idx="2"/>
          </p:cNvCxnSpPr>
          <p:nvPr/>
        </p:nvCxnSpPr>
        <p:spPr>
          <a:xfrm rot="10800000">
            <a:off x="2418222" y="3291013"/>
            <a:ext cx="0" cy="11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21"/>
          <p:cNvCxnSpPr>
            <a:stCxn id="372" idx="0"/>
            <a:endCxn id="371" idx="2"/>
          </p:cNvCxnSpPr>
          <p:nvPr/>
        </p:nvCxnSpPr>
        <p:spPr>
          <a:xfrm rot="10800000">
            <a:off x="2418222" y="2673274"/>
            <a:ext cx="0" cy="11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21"/>
          <p:cNvCxnSpPr>
            <a:stCxn id="370" idx="2"/>
            <a:endCxn id="371" idx="0"/>
          </p:cNvCxnSpPr>
          <p:nvPr/>
        </p:nvCxnSpPr>
        <p:spPr>
          <a:xfrm>
            <a:off x="2418222" y="2055497"/>
            <a:ext cx="0" cy="11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21"/>
          <p:cNvCxnSpPr>
            <a:stCxn id="370" idx="3"/>
            <a:endCxn id="365" idx="3"/>
          </p:cNvCxnSpPr>
          <p:nvPr/>
        </p:nvCxnSpPr>
        <p:spPr>
          <a:xfrm flipV="1">
            <a:off x="2667522" y="1806196"/>
            <a:ext cx="557550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21"/>
          <p:cNvCxnSpPr>
            <a:stCxn id="371" idx="3"/>
          </p:cNvCxnSpPr>
          <p:nvPr/>
        </p:nvCxnSpPr>
        <p:spPr>
          <a:xfrm>
            <a:off x="2667522" y="2423936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21"/>
          <p:cNvCxnSpPr>
            <a:stCxn id="372" idx="3"/>
          </p:cNvCxnSpPr>
          <p:nvPr/>
        </p:nvCxnSpPr>
        <p:spPr>
          <a:xfrm>
            <a:off x="2667522" y="3041674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Google Shape;385;p21"/>
          <p:cNvCxnSpPr>
            <a:stCxn id="373" idx="3"/>
          </p:cNvCxnSpPr>
          <p:nvPr/>
        </p:nvCxnSpPr>
        <p:spPr>
          <a:xfrm>
            <a:off x="2667522" y="3659413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8" name="Google Shape;388;p21"/>
          <p:cNvGrpSpPr/>
          <p:nvPr/>
        </p:nvGrpSpPr>
        <p:grpSpPr>
          <a:xfrm>
            <a:off x="2264268" y="1618984"/>
            <a:ext cx="307907" cy="374425"/>
            <a:chOff x="2553040" y="1377826"/>
            <a:chExt cx="407284" cy="495271"/>
          </a:xfrm>
        </p:grpSpPr>
        <p:sp>
          <p:nvSpPr>
            <p:cNvPr id="389" name="Google Shape;389;p21"/>
            <p:cNvSpPr/>
            <p:nvPr/>
          </p:nvSpPr>
          <p:spPr>
            <a:xfrm>
              <a:off x="2553040" y="1377826"/>
              <a:ext cx="407284" cy="495271"/>
            </a:xfrm>
            <a:custGeom>
              <a:avLst/>
              <a:gdLst/>
              <a:ahLst/>
              <a:cxnLst/>
              <a:rect l="l" t="t" r="r" b="b"/>
              <a:pathLst>
                <a:path w="13484" h="16397" extrusionOk="0">
                  <a:moveTo>
                    <a:pt x="11656" y="482"/>
                  </a:moveTo>
                  <a:cubicBezTo>
                    <a:pt x="12398" y="482"/>
                    <a:pt x="13002" y="1087"/>
                    <a:pt x="13002" y="1828"/>
                  </a:cubicBezTo>
                  <a:lnTo>
                    <a:pt x="13002" y="14572"/>
                  </a:lnTo>
                  <a:cubicBezTo>
                    <a:pt x="13002" y="15314"/>
                    <a:pt x="12397" y="15918"/>
                    <a:pt x="11656" y="15918"/>
                  </a:cubicBezTo>
                  <a:lnTo>
                    <a:pt x="1826" y="15918"/>
                  </a:lnTo>
                  <a:cubicBezTo>
                    <a:pt x="1083" y="15918"/>
                    <a:pt x="481" y="15313"/>
                    <a:pt x="481" y="14572"/>
                  </a:cubicBezTo>
                  <a:lnTo>
                    <a:pt x="481" y="1828"/>
                  </a:lnTo>
                  <a:cubicBezTo>
                    <a:pt x="481" y="1086"/>
                    <a:pt x="1084" y="482"/>
                    <a:pt x="1826" y="482"/>
                  </a:cubicBezTo>
                  <a:close/>
                  <a:moveTo>
                    <a:pt x="1826" y="1"/>
                  </a:moveTo>
                  <a:cubicBezTo>
                    <a:pt x="820" y="1"/>
                    <a:pt x="0" y="820"/>
                    <a:pt x="0" y="1827"/>
                  </a:cubicBezTo>
                  <a:lnTo>
                    <a:pt x="0" y="14571"/>
                  </a:lnTo>
                  <a:cubicBezTo>
                    <a:pt x="0" y="15577"/>
                    <a:pt x="820" y="16396"/>
                    <a:pt x="1826" y="16396"/>
                  </a:cubicBezTo>
                  <a:lnTo>
                    <a:pt x="11657" y="16396"/>
                  </a:lnTo>
                  <a:cubicBezTo>
                    <a:pt x="12663" y="16396"/>
                    <a:pt x="13482" y="15577"/>
                    <a:pt x="13482" y="14571"/>
                  </a:cubicBezTo>
                  <a:lnTo>
                    <a:pt x="13482" y="1827"/>
                  </a:lnTo>
                  <a:cubicBezTo>
                    <a:pt x="13483" y="820"/>
                    <a:pt x="12664" y="1"/>
                    <a:pt x="1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2714304" y="1543863"/>
              <a:ext cx="84665" cy="8466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1403" y="481"/>
                  </a:moveTo>
                  <a:cubicBezTo>
                    <a:pt x="1910" y="481"/>
                    <a:pt x="2324" y="894"/>
                    <a:pt x="2324" y="1402"/>
                  </a:cubicBezTo>
                  <a:cubicBezTo>
                    <a:pt x="2324" y="1909"/>
                    <a:pt x="1911" y="2322"/>
                    <a:pt x="1403" y="2322"/>
                  </a:cubicBezTo>
                  <a:cubicBezTo>
                    <a:pt x="1402" y="2322"/>
                    <a:pt x="1402" y="2322"/>
                    <a:pt x="1401" y="2322"/>
                  </a:cubicBezTo>
                  <a:cubicBezTo>
                    <a:pt x="895" y="2322"/>
                    <a:pt x="482" y="1908"/>
                    <a:pt x="482" y="1402"/>
                  </a:cubicBezTo>
                  <a:cubicBezTo>
                    <a:pt x="482" y="895"/>
                    <a:pt x="895" y="481"/>
                    <a:pt x="1403" y="481"/>
                  </a:cubicBezTo>
                  <a:close/>
                  <a:moveTo>
                    <a:pt x="1402" y="1"/>
                  </a:moveTo>
                  <a:cubicBezTo>
                    <a:pt x="629" y="1"/>
                    <a:pt x="0" y="630"/>
                    <a:pt x="0" y="1402"/>
                  </a:cubicBezTo>
                  <a:cubicBezTo>
                    <a:pt x="0" y="2173"/>
                    <a:pt x="629" y="2802"/>
                    <a:pt x="1402" y="2802"/>
                  </a:cubicBezTo>
                  <a:cubicBezTo>
                    <a:pt x="2174" y="2802"/>
                    <a:pt x="2802" y="2174"/>
                    <a:pt x="2802" y="1402"/>
                  </a:cubicBezTo>
                  <a:cubicBezTo>
                    <a:pt x="2802" y="630"/>
                    <a:pt x="2174" y="1"/>
                    <a:pt x="1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2585994" y="1415582"/>
              <a:ext cx="341286" cy="358503"/>
            </a:xfrm>
            <a:custGeom>
              <a:avLst/>
              <a:gdLst/>
              <a:ahLst/>
              <a:cxnLst/>
              <a:rect l="l" t="t" r="r" b="b"/>
              <a:pathLst>
                <a:path w="11299" h="11869" extrusionOk="0">
                  <a:moveTo>
                    <a:pt x="5650" y="1"/>
                  </a:moveTo>
                  <a:cubicBezTo>
                    <a:pt x="4742" y="1"/>
                    <a:pt x="3839" y="221"/>
                    <a:pt x="3040" y="639"/>
                  </a:cubicBezTo>
                  <a:cubicBezTo>
                    <a:pt x="2266" y="1041"/>
                    <a:pt x="1587" y="1629"/>
                    <a:pt x="1073" y="2337"/>
                  </a:cubicBezTo>
                  <a:cubicBezTo>
                    <a:pt x="995" y="2445"/>
                    <a:pt x="1020" y="2595"/>
                    <a:pt x="1127" y="2673"/>
                  </a:cubicBezTo>
                  <a:cubicBezTo>
                    <a:pt x="1170" y="2704"/>
                    <a:pt x="1219" y="2719"/>
                    <a:pt x="1267" y="2719"/>
                  </a:cubicBezTo>
                  <a:cubicBezTo>
                    <a:pt x="1342" y="2719"/>
                    <a:pt x="1415" y="2684"/>
                    <a:pt x="1462" y="2619"/>
                  </a:cubicBezTo>
                  <a:cubicBezTo>
                    <a:pt x="1932" y="1972"/>
                    <a:pt x="2555" y="1434"/>
                    <a:pt x="3263" y="1063"/>
                  </a:cubicBezTo>
                  <a:cubicBezTo>
                    <a:pt x="3993" y="682"/>
                    <a:pt x="4820" y="481"/>
                    <a:pt x="5650" y="481"/>
                  </a:cubicBezTo>
                  <a:cubicBezTo>
                    <a:pt x="8499" y="481"/>
                    <a:pt x="10818" y="2798"/>
                    <a:pt x="10818" y="5649"/>
                  </a:cubicBezTo>
                  <a:cubicBezTo>
                    <a:pt x="10818" y="7004"/>
                    <a:pt x="10305" y="8271"/>
                    <a:pt x="9367" y="9239"/>
                  </a:cubicBezTo>
                  <a:lnTo>
                    <a:pt x="8686" y="8704"/>
                  </a:lnTo>
                  <a:cubicBezTo>
                    <a:pt x="8642" y="8669"/>
                    <a:pt x="8590" y="8653"/>
                    <a:pt x="8538" y="8653"/>
                  </a:cubicBezTo>
                  <a:cubicBezTo>
                    <a:pt x="8467" y="8653"/>
                    <a:pt x="8396" y="8684"/>
                    <a:pt x="8349" y="8745"/>
                  </a:cubicBezTo>
                  <a:cubicBezTo>
                    <a:pt x="8267" y="8848"/>
                    <a:pt x="8284" y="9000"/>
                    <a:pt x="8390" y="9082"/>
                  </a:cubicBezTo>
                  <a:lnTo>
                    <a:pt x="9711" y="10120"/>
                  </a:lnTo>
                  <a:cubicBezTo>
                    <a:pt x="9884" y="10256"/>
                    <a:pt x="9983" y="10460"/>
                    <a:pt x="9983" y="10679"/>
                  </a:cubicBezTo>
                  <a:cubicBezTo>
                    <a:pt x="9983" y="10868"/>
                    <a:pt x="9908" y="11046"/>
                    <a:pt x="9775" y="11180"/>
                  </a:cubicBezTo>
                  <a:cubicBezTo>
                    <a:pt x="9642" y="11313"/>
                    <a:pt x="9462" y="11387"/>
                    <a:pt x="9274" y="11387"/>
                  </a:cubicBezTo>
                  <a:cubicBezTo>
                    <a:pt x="9260" y="11387"/>
                    <a:pt x="9245" y="11386"/>
                    <a:pt x="9231" y="11386"/>
                  </a:cubicBezTo>
                  <a:cubicBezTo>
                    <a:pt x="9028" y="11374"/>
                    <a:pt x="8841" y="11275"/>
                    <a:pt x="8715" y="11115"/>
                  </a:cubicBezTo>
                  <a:lnTo>
                    <a:pt x="6255" y="7989"/>
                  </a:lnTo>
                  <a:cubicBezTo>
                    <a:pt x="6182" y="7897"/>
                    <a:pt x="6190" y="7763"/>
                    <a:pt x="6273" y="7679"/>
                  </a:cubicBezTo>
                  <a:cubicBezTo>
                    <a:pt x="6318" y="7635"/>
                    <a:pt x="6378" y="7612"/>
                    <a:pt x="6437" y="7612"/>
                  </a:cubicBezTo>
                  <a:cubicBezTo>
                    <a:pt x="6488" y="7612"/>
                    <a:pt x="6540" y="7628"/>
                    <a:pt x="6582" y="7662"/>
                  </a:cubicBezTo>
                  <a:lnTo>
                    <a:pt x="7509" y="8390"/>
                  </a:lnTo>
                  <a:cubicBezTo>
                    <a:pt x="7553" y="8425"/>
                    <a:pt x="7605" y="8442"/>
                    <a:pt x="7657" y="8442"/>
                  </a:cubicBezTo>
                  <a:cubicBezTo>
                    <a:pt x="7728" y="8442"/>
                    <a:pt x="7798" y="8410"/>
                    <a:pt x="7846" y="8349"/>
                  </a:cubicBezTo>
                  <a:cubicBezTo>
                    <a:pt x="7927" y="8246"/>
                    <a:pt x="7910" y="8094"/>
                    <a:pt x="7805" y="8012"/>
                  </a:cubicBezTo>
                  <a:lnTo>
                    <a:pt x="6878" y="7284"/>
                  </a:lnTo>
                  <a:cubicBezTo>
                    <a:pt x="6748" y="7182"/>
                    <a:pt x="6592" y="7132"/>
                    <a:pt x="6437" y="7132"/>
                  </a:cubicBezTo>
                  <a:cubicBezTo>
                    <a:pt x="6253" y="7132"/>
                    <a:pt x="6071" y="7202"/>
                    <a:pt x="5933" y="7340"/>
                  </a:cubicBezTo>
                  <a:cubicBezTo>
                    <a:pt x="5677" y="7596"/>
                    <a:pt x="5654" y="8002"/>
                    <a:pt x="5876" y="8286"/>
                  </a:cubicBezTo>
                  <a:lnTo>
                    <a:pt x="7576" y="10447"/>
                  </a:lnTo>
                  <a:cubicBezTo>
                    <a:pt x="6965" y="10693"/>
                    <a:pt x="6318" y="10817"/>
                    <a:pt x="5650" y="10817"/>
                  </a:cubicBezTo>
                  <a:cubicBezTo>
                    <a:pt x="2801" y="10817"/>
                    <a:pt x="482" y="8499"/>
                    <a:pt x="482" y="5649"/>
                  </a:cubicBezTo>
                  <a:cubicBezTo>
                    <a:pt x="482" y="4917"/>
                    <a:pt x="631" y="4210"/>
                    <a:pt x="927" y="3546"/>
                  </a:cubicBezTo>
                  <a:cubicBezTo>
                    <a:pt x="981" y="3425"/>
                    <a:pt x="927" y="3283"/>
                    <a:pt x="806" y="3228"/>
                  </a:cubicBezTo>
                  <a:cubicBezTo>
                    <a:pt x="774" y="3214"/>
                    <a:pt x="741" y="3208"/>
                    <a:pt x="709" y="3208"/>
                  </a:cubicBezTo>
                  <a:cubicBezTo>
                    <a:pt x="617" y="3208"/>
                    <a:pt x="529" y="3260"/>
                    <a:pt x="488" y="3350"/>
                  </a:cubicBezTo>
                  <a:cubicBezTo>
                    <a:pt x="164" y="4076"/>
                    <a:pt x="0" y="4850"/>
                    <a:pt x="0" y="5649"/>
                  </a:cubicBezTo>
                  <a:cubicBezTo>
                    <a:pt x="0" y="8763"/>
                    <a:pt x="2535" y="11297"/>
                    <a:pt x="5649" y="11297"/>
                  </a:cubicBezTo>
                  <a:cubicBezTo>
                    <a:pt x="6425" y="11297"/>
                    <a:pt x="7176" y="11142"/>
                    <a:pt x="7882" y="10838"/>
                  </a:cubicBezTo>
                  <a:lnTo>
                    <a:pt x="8335" y="11413"/>
                  </a:lnTo>
                  <a:cubicBezTo>
                    <a:pt x="8545" y="11682"/>
                    <a:pt x="8859" y="11847"/>
                    <a:pt x="9199" y="11866"/>
                  </a:cubicBezTo>
                  <a:cubicBezTo>
                    <a:pt x="9222" y="11867"/>
                    <a:pt x="9246" y="11868"/>
                    <a:pt x="9269" y="11868"/>
                  </a:cubicBezTo>
                  <a:cubicBezTo>
                    <a:pt x="9584" y="11868"/>
                    <a:pt x="9888" y="11743"/>
                    <a:pt x="10111" y="11520"/>
                  </a:cubicBezTo>
                  <a:cubicBezTo>
                    <a:pt x="10338" y="11294"/>
                    <a:pt x="10461" y="10996"/>
                    <a:pt x="10461" y="10679"/>
                  </a:cubicBezTo>
                  <a:cubicBezTo>
                    <a:pt x="10461" y="10311"/>
                    <a:pt x="10296" y="9969"/>
                    <a:pt x="10007" y="9742"/>
                  </a:cubicBezTo>
                  <a:lnTo>
                    <a:pt x="9746" y="9538"/>
                  </a:lnTo>
                  <a:cubicBezTo>
                    <a:pt x="10748" y="8484"/>
                    <a:pt x="11298" y="7114"/>
                    <a:pt x="11298" y="5649"/>
                  </a:cubicBezTo>
                  <a:cubicBezTo>
                    <a:pt x="11298" y="2535"/>
                    <a:pt x="8764" y="1"/>
                    <a:pt x="5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2876596" y="1409360"/>
              <a:ext cx="53191" cy="53161"/>
            </a:xfrm>
            <a:custGeom>
              <a:avLst/>
              <a:gdLst/>
              <a:ahLst/>
              <a:cxnLst/>
              <a:rect l="l" t="t" r="r" b="b"/>
              <a:pathLst>
                <a:path w="1761" h="1760" extrusionOk="0">
                  <a:moveTo>
                    <a:pt x="880" y="482"/>
                  </a:moveTo>
                  <a:cubicBezTo>
                    <a:pt x="1099" y="482"/>
                    <a:pt x="1279" y="661"/>
                    <a:pt x="1279" y="881"/>
                  </a:cubicBezTo>
                  <a:cubicBezTo>
                    <a:pt x="1280" y="1101"/>
                    <a:pt x="1100" y="1278"/>
                    <a:pt x="880" y="1278"/>
                  </a:cubicBezTo>
                  <a:cubicBezTo>
                    <a:pt x="660" y="1278"/>
                    <a:pt x="482" y="1099"/>
                    <a:pt x="482" y="881"/>
                  </a:cubicBezTo>
                  <a:cubicBezTo>
                    <a:pt x="482" y="660"/>
                    <a:pt x="661" y="482"/>
                    <a:pt x="880" y="482"/>
                  </a:cubicBezTo>
                  <a:close/>
                  <a:moveTo>
                    <a:pt x="880" y="1"/>
                  </a:moveTo>
                  <a:cubicBezTo>
                    <a:pt x="395" y="1"/>
                    <a:pt x="0" y="395"/>
                    <a:pt x="0" y="881"/>
                  </a:cubicBezTo>
                  <a:cubicBezTo>
                    <a:pt x="0" y="1365"/>
                    <a:pt x="395" y="1760"/>
                    <a:pt x="880" y="1760"/>
                  </a:cubicBezTo>
                  <a:cubicBezTo>
                    <a:pt x="1366" y="1760"/>
                    <a:pt x="1760" y="1365"/>
                    <a:pt x="1760" y="881"/>
                  </a:cubicBezTo>
                  <a:cubicBezTo>
                    <a:pt x="1760" y="395"/>
                    <a:pt x="1366" y="1"/>
                    <a:pt x="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2583547" y="1409360"/>
              <a:ext cx="53191" cy="53161"/>
            </a:xfrm>
            <a:custGeom>
              <a:avLst/>
              <a:gdLst/>
              <a:ahLst/>
              <a:cxnLst/>
              <a:rect l="l" t="t" r="r" b="b"/>
              <a:pathLst>
                <a:path w="1761" h="1760" extrusionOk="0">
                  <a:moveTo>
                    <a:pt x="880" y="482"/>
                  </a:moveTo>
                  <a:cubicBezTo>
                    <a:pt x="1101" y="482"/>
                    <a:pt x="1279" y="661"/>
                    <a:pt x="1279" y="881"/>
                  </a:cubicBezTo>
                  <a:cubicBezTo>
                    <a:pt x="1279" y="1099"/>
                    <a:pt x="1100" y="1278"/>
                    <a:pt x="880" y="1278"/>
                  </a:cubicBezTo>
                  <a:cubicBezTo>
                    <a:pt x="661" y="1278"/>
                    <a:pt x="482" y="1099"/>
                    <a:pt x="482" y="881"/>
                  </a:cubicBezTo>
                  <a:cubicBezTo>
                    <a:pt x="482" y="661"/>
                    <a:pt x="660" y="482"/>
                    <a:pt x="880" y="482"/>
                  </a:cubicBezTo>
                  <a:close/>
                  <a:moveTo>
                    <a:pt x="880" y="1"/>
                  </a:moveTo>
                  <a:cubicBezTo>
                    <a:pt x="395" y="1"/>
                    <a:pt x="0" y="395"/>
                    <a:pt x="0" y="881"/>
                  </a:cubicBezTo>
                  <a:cubicBezTo>
                    <a:pt x="0" y="1365"/>
                    <a:pt x="396" y="1760"/>
                    <a:pt x="880" y="1760"/>
                  </a:cubicBezTo>
                  <a:cubicBezTo>
                    <a:pt x="1366" y="1760"/>
                    <a:pt x="1760" y="1365"/>
                    <a:pt x="1760" y="881"/>
                  </a:cubicBezTo>
                  <a:cubicBezTo>
                    <a:pt x="1760" y="395"/>
                    <a:pt x="1366" y="1"/>
                    <a:pt x="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2876596" y="1788463"/>
              <a:ext cx="53191" cy="53191"/>
            </a:xfrm>
            <a:custGeom>
              <a:avLst/>
              <a:gdLst/>
              <a:ahLst/>
              <a:cxnLst/>
              <a:rect l="l" t="t" r="r" b="b"/>
              <a:pathLst>
                <a:path w="1761" h="1761" extrusionOk="0">
                  <a:moveTo>
                    <a:pt x="880" y="482"/>
                  </a:moveTo>
                  <a:cubicBezTo>
                    <a:pt x="1099" y="482"/>
                    <a:pt x="1279" y="661"/>
                    <a:pt x="1279" y="880"/>
                  </a:cubicBezTo>
                  <a:cubicBezTo>
                    <a:pt x="1280" y="1100"/>
                    <a:pt x="1100" y="1279"/>
                    <a:pt x="880" y="1279"/>
                  </a:cubicBezTo>
                  <a:cubicBezTo>
                    <a:pt x="660" y="1279"/>
                    <a:pt x="482" y="1100"/>
                    <a:pt x="482" y="880"/>
                  </a:cubicBezTo>
                  <a:cubicBezTo>
                    <a:pt x="482" y="661"/>
                    <a:pt x="661" y="482"/>
                    <a:pt x="880" y="482"/>
                  </a:cubicBezTo>
                  <a:close/>
                  <a:moveTo>
                    <a:pt x="880" y="0"/>
                  </a:moveTo>
                  <a:cubicBezTo>
                    <a:pt x="395" y="0"/>
                    <a:pt x="0" y="395"/>
                    <a:pt x="0" y="880"/>
                  </a:cubicBezTo>
                  <a:cubicBezTo>
                    <a:pt x="0" y="1366"/>
                    <a:pt x="395" y="1760"/>
                    <a:pt x="880" y="1760"/>
                  </a:cubicBezTo>
                  <a:cubicBezTo>
                    <a:pt x="1366" y="1760"/>
                    <a:pt x="1760" y="1366"/>
                    <a:pt x="1760" y="880"/>
                  </a:cubicBezTo>
                  <a:cubicBezTo>
                    <a:pt x="1760" y="395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2583547" y="1788463"/>
              <a:ext cx="218201" cy="53191"/>
            </a:xfrm>
            <a:custGeom>
              <a:avLst/>
              <a:gdLst/>
              <a:ahLst/>
              <a:cxnLst/>
              <a:rect l="l" t="t" r="r" b="b"/>
              <a:pathLst>
                <a:path w="7224" h="1761" extrusionOk="0">
                  <a:moveTo>
                    <a:pt x="880" y="0"/>
                  </a:moveTo>
                  <a:cubicBezTo>
                    <a:pt x="395" y="0"/>
                    <a:pt x="0" y="395"/>
                    <a:pt x="0" y="880"/>
                  </a:cubicBezTo>
                  <a:cubicBezTo>
                    <a:pt x="0" y="1115"/>
                    <a:pt x="92" y="1336"/>
                    <a:pt x="258" y="1503"/>
                  </a:cubicBezTo>
                  <a:cubicBezTo>
                    <a:pt x="425" y="1669"/>
                    <a:pt x="645" y="1760"/>
                    <a:pt x="880" y="1760"/>
                  </a:cubicBezTo>
                  <a:lnTo>
                    <a:pt x="1613" y="1760"/>
                  </a:lnTo>
                  <a:cubicBezTo>
                    <a:pt x="1746" y="1760"/>
                    <a:pt x="1854" y="1653"/>
                    <a:pt x="1854" y="1520"/>
                  </a:cubicBezTo>
                  <a:cubicBezTo>
                    <a:pt x="1854" y="1386"/>
                    <a:pt x="1746" y="1279"/>
                    <a:pt x="1613" y="1279"/>
                  </a:cubicBezTo>
                  <a:lnTo>
                    <a:pt x="880" y="1279"/>
                  </a:lnTo>
                  <a:cubicBezTo>
                    <a:pt x="774" y="1279"/>
                    <a:pt x="675" y="1238"/>
                    <a:pt x="599" y="1162"/>
                  </a:cubicBezTo>
                  <a:cubicBezTo>
                    <a:pt x="523" y="1086"/>
                    <a:pt x="482" y="987"/>
                    <a:pt x="482" y="880"/>
                  </a:cubicBezTo>
                  <a:cubicBezTo>
                    <a:pt x="482" y="660"/>
                    <a:pt x="661" y="482"/>
                    <a:pt x="880" y="482"/>
                  </a:cubicBezTo>
                  <a:lnTo>
                    <a:pt x="6342" y="482"/>
                  </a:lnTo>
                  <a:cubicBezTo>
                    <a:pt x="6449" y="482"/>
                    <a:pt x="6550" y="523"/>
                    <a:pt x="6624" y="599"/>
                  </a:cubicBezTo>
                  <a:cubicBezTo>
                    <a:pt x="6700" y="674"/>
                    <a:pt x="6741" y="774"/>
                    <a:pt x="6741" y="880"/>
                  </a:cubicBezTo>
                  <a:cubicBezTo>
                    <a:pt x="6741" y="1101"/>
                    <a:pt x="6562" y="1279"/>
                    <a:pt x="6341" y="1279"/>
                  </a:cubicBezTo>
                  <a:lnTo>
                    <a:pt x="2713" y="1279"/>
                  </a:lnTo>
                  <a:cubicBezTo>
                    <a:pt x="2580" y="1279"/>
                    <a:pt x="2472" y="1386"/>
                    <a:pt x="2472" y="1520"/>
                  </a:cubicBezTo>
                  <a:cubicBezTo>
                    <a:pt x="2472" y="1653"/>
                    <a:pt x="2580" y="1760"/>
                    <a:pt x="2713" y="1760"/>
                  </a:cubicBezTo>
                  <a:lnTo>
                    <a:pt x="6344" y="1760"/>
                  </a:lnTo>
                  <a:cubicBezTo>
                    <a:pt x="6829" y="1760"/>
                    <a:pt x="7223" y="1366"/>
                    <a:pt x="7223" y="880"/>
                  </a:cubicBezTo>
                  <a:cubicBezTo>
                    <a:pt x="7223" y="646"/>
                    <a:pt x="7133" y="424"/>
                    <a:pt x="6966" y="259"/>
                  </a:cubicBezTo>
                  <a:cubicBezTo>
                    <a:pt x="6798" y="92"/>
                    <a:pt x="6578" y="0"/>
                    <a:pt x="6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96" name="Google Shape;396;p21"/>
          <p:cNvGrpSpPr/>
          <p:nvPr/>
        </p:nvGrpSpPr>
        <p:grpSpPr>
          <a:xfrm>
            <a:off x="2231009" y="2236712"/>
            <a:ext cx="374425" cy="374448"/>
            <a:chOff x="3784075" y="2694069"/>
            <a:chExt cx="495271" cy="495302"/>
          </a:xfrm>
        </p:grpSpPr>
        <p:sp>
          <p:nvSpPr>
            <p:cNvPr id="397" name="Google Shape;397;p21"/>
            <p:cNvSpPr/>
            <p:nvPr/>
          </p:nvSpPr>
          <p:spPr>
            <a:xfrm>
              <a:off x="3990707" y="2694069"/>
              <a:ext cx="288639" cy="239042"/>
            </a:xfrm>
            <a:custGeom>
              <a:avLst/>
              <a:gdLst/>
              <a:ahLst/>
              <a:cxnLst/>
              <a:rect l="l" t="t" r="r" b="b"/>
              <a:pathLst>
                <a:path w="9556" h="7914" extrusionOk="0">
                  <a:moveTo>
                    <a:pt x="8273" y="481"/>
                  </a:moveTo>
                  <a:cubicBezTo>
                    <a:pt x="8715" y="481"/>
                    <a:pt x="9076" y="841"/>
                    <a:pt x="9076" y="1284"/>
                  </a:cubicBezTo>
                  <a:lnTo>
                    <a:pt x="9076" y="5449"/>
                  </a:lnTo>
                  <a:cubicBezTo>
                    <a:pt x="9076" y="5892"/>
                    <a:pt x="8715" y="6253"/>
                    <a:pt x="8273" y="6253"/>
                  </a:cubicBezTo>
                  <a:lnTo>
                    <a:pt x="1283" y="6253"/>
                  </a:lnTo>
                  <a:cubicBezTo>
                    <a:pt x="841" y="6253"/>
                    <a:pt x="481" y="5892"/>
                    <a:pt x="481" y="5449"/>
                  </a:cubicBezTo>
                  <a:lnTo>
                    <a:pt x="481" y="1284"/>
                  </a:lnTo>
                  <a:cubicBezTo>
                    <a:pt x="481" y="841"/>
                    <a:pt x="841" y="481"/>
                    <a:pt x="1283" y="481"/>
                  </a:cubicBezTo>
                  <a:close/>
                  <a:moveTo>
                    <a:pt x="6131" y="6731"/>
                  </a:moveTo>
                  <a:cubicBezTo>
                    <a:pt x="6156" y="6732"/>
                    <a:pt x="6179" y="6746"/>
                    <a:pt x="6189" y="6770"/>
                  </a:cubicBezTo>
                  <a:lnTo>
                    <a:pt x="6446" y="7340"/>
                  </a:lnTo>
                  <a:cubicBezTo>
                    <a:pt x="6459" y="7367"/>
                    <a:pt x="6450" y="7390"/>
                    <a:pt x="6441" y="7402"/>
                  </a:cubicBezTo>
                  <a:cubicBezTo>
                    <a:pt x="6433" y="7416"/>
                    <a:pt x="6416" y="7432"/>
                    <a:pt x="6388" y="7432"/>
                  </a:cubicBezTo>
                  <a:lnTo>
                    <a:pt x="3168" y="7432"/>
                  </a:lnTo>
                  <a:cubicBezTo>
                    <a:pt x="3140" y="7432"/>
                    <a:pt x="3122" y="7415"/>
                    <a:pt x="3115" y="7402"/>
                  </a:cubicBezTo>
                  <a:cubicBezTo>
                    <a:pt x="3106" y="7390"/>
                    <a:pt x="3099" y="7367"/>
                    <a:pt x="3110" y="7340"/>
                  </a:cubicBezTo>
                  <a:lnTo>
                    <a:pt x="3367" y="6770"/>
                  </a:lnTo>
                  <a:cubicBezTo>
                    <a:pt x="3377" y="6746"/>
                    <a:pt x="3401" y="6731"/>
                    <a:pt x="3426" y="6731"/>
                  </a:cubicBezTo>
                  <a:close/>
                  <a:moveTo>
                    <a:pt x="1283" y="1"/>
                  </a:moveTo>
                  <a:cubicBezTo>
                    <a:pt x="577" y="1"/>
                    <a:pt x="1" y="575"/>
                    <a:pt x="1" y="1284"/>
                  </a:cubicBezTo>
                  <a:lnTo>
                    <a:pt x="1" y="5449"/>
                  </a:lnTo>
                  <a:cubicBezTo>
                    <a:pt x="1" y="6156"/>
                    <a:pt x="576" y="6732"/>
                    <a:pt x="1283" y="6732"/>
                  </a:cubicBezTo>
                  <a:lnTo>
                    <a:pt x="2858" y="6732"/>
                  </a:lnTo>
                  <a:lnTo>
                    <a:pt x="2671" y="7144"/>
                  </a:lnTo>
                  <a:cubicBezTo>
                    <a:pt x="2595" y="7313"/>
                    <a:pt x="2610" y="7507"/>
                    <a:pt x="2710" y="7663"/>
                  </a:cubicBezTo>
                  <a:cubicBezTo>
                    <a:pt x="2811" y="7820"/>
                    <a:pt x="2982" y="7913"/>
                    <a:pt x="3167" y="7913"/>
                  </a:cubicBezTo>
                  <a:lnTo>
                    <a:pt x="6386" y="7913"/>
                  </a:lnTo>
                  <a:cubicBezTo>
                    <a:pt x="6572" y="7913"/>
                    <a:pt x="6743" y="7820"/>
                    <a:pt x="6844" y="7663"/>
                  </a:cubicBezTo>
                  <a:cubicBezTo>
                    <a:pt x="6944" y="7507"/>
                    <a:pt x="6958" y="7313"/>
                    <a:pt x="6882" y="7144"/>
                  </a:cubicBezTo>
                  <a:lnTo>
                    <a:pt x="6696" y="6732"/>
                  </a:lnTo>
                  <a:lnTo>
                    <a:pt x="8270" y="6732"/>
                  </a:lnTo>
                  <a:cubicBezTo>
                    <a:pt x="8976" y="6732"/>
                    <a:pt x="9553" y="6157"/>
                    <a:pt x="9553" y="5449"/>
                  </a:cubicBezTo>
                  <a:lnTo>
                    <a:pt x="9553" y="1284"/>
                  </a:lnTo>
                  <a:cubicBezTo>
                    <a:pt x="9555" y="578"/>
                    <a:pt x="8981" y="1"/>
                    <a:pt x="8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4019765" y="2723096"/>
              <a:ext cx="230585" cy="145286"/>
            </a:xfrm>
            <a:custGeom>
              <a:avLst/>
              <a:gdLst/>
              <a:ahLst/>
              <a:cxnLst/>
              <a:rect l="l" t="t" r="r" b="b"/>
              <a:pathLst>
                <a:path w="7634" h="4810" extrusionOk="0">
                  <a:moveTo>
                    <a:pt x="875" y="1"/>
                  </a:moveTo>
                  <a:cubicBezTo>
                    <a:pt x="392" y="1"/>
                    <a:pt x="1" y="392"/>
                    <a:pt x="1" y="874"/>
                  </a:cubicBezTo>
                  <a:lnTo>
                    <a:pt x="1" y="3935"/>
                  </a:lnTo>
                  <a:cubicBezTo>
                    <a:pt x="1" y="4418"/>
                    <a:pt x="392" y="4809"/>
                    <a:pt x="875" y="4809"/>
                  </a:cubicBezTo>
                  <a:lnTo>
                    <a:pt x="4692" y="4809"/>
                  </a:lnTo>
                  <a:cubicBezTo>
                    <a:pt x="4826" y="4809"/>
                    <a:pt x="4933" y="4702"/>
                    <a:pt x="4933" y="4568"/>
                  </a:cubicBezTo>
                  <a:cubicBezTo>
                    <a:pt x="4933" y="4435"/>
                    <a:pt x="4826" y="4329"/>
                    <a:pt x="4692" y="4329"/>
                  </a:cubicBezTo>
                  <a:lnTo>
                    <a:pt x="875" y="4329"/>
                  </a:lnTo>
                  <a:cubicBezTo>
                    <a:pt x="657" y="4329"/>
                    <a:pt x="480" y="4151"/>
                    <a:pt x="480" y="3934"/>
                  </a:cubicBezTo>
                  <a:lnTo>
                    <a:pt x="480" y="873"/>
                  </a:lnTo>
                  <a:cubicBezTo>
                    <a:pt x="480" y="656"/>
                    <a:pt x="657" y="479"/>
                    <a:pt x="875" y="479"/>
                  </a:cubicBezTo>
                  <a:lnTo>
                    <a:pt x="6759" y="479"/>
                  </a:lnTo>
                  <a:cubicBezTo>
                    <a:pt x="6977" y="479"/>
                    <a:pt x="7153" y="656"/>
                    <a:pt x="7153" y="873"/>
                  </a:cubicBezTo>
                  <a:lnTo>
                    <a:pt x="7153" y="3934"/>
                  </a:lnTo>
                  <a:cubicBezTo>
                    <a:pt x="7153" y="4151"/>
                    <a:pt x="6977" y="4329"/>
                    <a:pt x="6759" y="4329"/>
                  </a:cubicBezTo>
                  <a:lnTo>
                    <a:pt x="5809" y="4329"/>
                  </a:lnTo>
                  <a:cubicBezTo>
                    <a:pt x="5676" y="4329"/>
                    <a:pt x="5568" y="4435"/>
                    <a:pt x="5568" y="4568"/>
                  </a:cubicBezTo>
                  <a:cubicBezTo>
                    <a:pt x="5568" y="4702"/>
                    <a:pt x="5675" y="4809"/>
                    <a:pt x="5809" y="4809"/>
                  </a:cubicBezTo>
                  <a:lnTo>
                    <a:pt x="6759" y="4809"/>
                  </a:lnTo>
                  <a:cubicBezTo>
                    <a:pt x="7240" y="4809"/>
                    <a:pt x="7633" y="4418"/>
                    <a:pt x="7633" y="3935"/>
                  </a:cubicBezTo>
                  <a:lnTo>
                    <a:pt x="7633" y="874"/>
                  </a:lnTo>
                  <a:cubicBezTo>
                    <a:pt x="7633" y="393"/>
                    <a:pt x="7241" y="1"/>
                    <a:pt x="6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4025534" y="3009379"/>
              <a:ext cx="39931" cy="65333"/>
            </a:xfrm>
            <a:custGeom>
              <a:avLst/>
              <a:gdLst/>
              <a:ahLst/>
              <a:cxnLst/>
              <a:rect l="l" t="t" r="r" b="b"/>
              <a:pathLst>
                <a:path w="1322" h="2163" extrusionOk="0">
                  <a:moveTo>
                    <a:pt x="661" y="481"/>
                  </a:moveTo>
                  <a:cubicBezTo>
                    <a:pt x="760" y="481"/>
                    <a:pt x="841" y="560"/>
                    <a:pt x="841" y="661"/>
                  </a:cubicBezTo>
                  <a:lnTo>
                    <a:pt x="841" y="1502"/>
                  </a:lnTo>
                  <a:cubicBezTo>
                    <a:pt x="841" y="1602"/>
                    <a:pt x="760" y="1683"/>
                    <a:pt x="661" y="1683"/>
                  </a:cubicBezTo>
                  <a:cubicBezTo>
                    <a:pt x="561" y="1683"/>
                    <a:pt x="480" y="1602"/>
                    <a:pt x="480" y="1502"/>
                  </a:cubicBezTo>
                  <a:lnTo>
                    <a:pt x="480" y="661"/>
                  </a:lnTo>
                  <a:cubicBezTo>
                    <a:pt x="480" y="562"/>
                    <a:pt x="561" y="481"/>
                    <a:pt x="661" y="481"/>
                  </a:cubicBezTo>
                  <a:close/>
                  <a:moveTo>
                    <a:pt x="661" y="0"/>
                  </a:moveTo>
                  <a:cubicBezTo>
                    <a:pt x="296" y="0"/>
                    <a:pt x="0" y="297"/>
                    <a:pt x="0" y="661"/>
                  </a:cubicBezTo>
                  <a:lnTo>
                    <a:pt x="0" y="1502"/>
                  </a:lnTo>
                  <a:cubicBezTo>
                    <a:pt x="0" y="1868"/>
                    <a:pt x="297" y="2163"/>
                    <a:pt x="661" y="2163"/>
                  </a:cubicBezTo>
                  <a:cubicBezTo>
                    <a:pt x="1026" y="2163"/>
                    <a:pt x="1322" y="1866"/>
                    <a:pt x="1322" y="1502"/>
                  </a:cubicBezTo>
                  <a:lnTo>
                    <a:pt x="1322" y="661"/>
                  </a:lnTo>
                  <a:cubicBezTo>
                    <a:pt x="1322" y="296"/>
                    <a:pt x="1025" y="0"/>
                    <a:pt x="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3979954" y="3009379"/>
              <a:ext cx="39931" cy="65333"/>
            </a:xfrm>
            <a:custGeom>
              <a:avLst/>
              <a:gdLst/>
              <a:ahLst/>
              <a:cxnLst/>
              <a:rect l="l" t="t" r="r" b="b"/>
              <a:pathLst>
                <a:path w="1322" h="2163" extrusionOk="0">
                  <a:moveTo>
                    <a:pt x="661" y="481"/>
                  </a:moveTo>
                  <a:cubicBezTo>
                    <a:pt x="762" y="481"/>
                    <a:pt x="842" y="560"/>
                    <a:pt x="842" y="661"/>
                  </a:cubicBezTo>
                  <a:lnTo>
                    <a:pt x="842" y="1502"/>
                  </a:lnTo>
                  <a:cubicBezTo>
                    <a:pt x="842" y="1602"/>
                    <a:pt x="762" y="1683"/>
                    <a:pt x="661" y="1683"/>
                  </a:cubicBezTo>
                  <a:cubicBezTo>
                    <a:pt x="562" y="1683"/>
                    <a:pt x="481" y="1602"/>
                    <a:pt x="481" y="1502"/>
                  </a:cubicBezTo>
                  <a:lnTo>
                    <a:pt x="481" y="661"/>
                  </a:lnTo>
                  <a:cubicBezTo>
                    <a:pt x="481" y="562"/>
                    <a:pt x="562" y="481"/>
                    <a:pt x="661" y="481"/>
                  </a:cubicBezTo>
                  <a:close/>
                  <a:moveTo>
                    <a:pt x="661" y="0"/>
                  </a:moveTo>
                  <a:cubicBezTo>
                    <a:pt x="296" y="0"/>
                    <a:pt x="0" y="297"/>
                    <a:pt x="0" y="661"/>
                  </a:cubicBezTo>
                  <a:lnTo>
                    <a:pt x="0" y="1502"/>
                  </a:lnTo>
                  <a:cubicBezTo>
                    <a:pt x="0" y="1868"/>
                    <a:pt x="298" y="2163"/>
                    <a:pt x="661" y="2163"/>
                  </a:cubicBezTo>
                  <a:cubicBezTo>
                    <a:pt x="1027" y="2163"/>
                    <a:pt x="1322" y="1866"/>
                    <a:pt x="1322" y="1502"/>
                  </a:cubicBezTo>
                  <a:lnTo>
                    <a:pt x="1322" y="661"/>
                  </a:lnTo>
                  <a:cubicBezTo>
                    <a:pt x="1322" y="296"/>
                    <a:pt x="1027" y="0"/>
                    <a:pt x="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3819294" y="3022065"/>
              <a:ext cx="139094" cy="39931"/>
            </a:xfrm>
            <a:custGeom>
              <a:avLst/>
              <a:gdLst/>
              <a:ahLst/>
              <a:cxnLst/>
              <a:rect l="l" t="t" r="r" b="b"/>
              <a:pathLst>
                <a:path w="4605" h="1322" extrusionOk="0">
                  <a:moveTo>
                    <a:pt x="3944" y="482"/>
                  </a:moveTo>
                  <a:cubicBezTo>
                    <a:pt x="4043" y="482"/>
                    <a:pt x="4124" y="563"/>
                    <a:pt x="4124" y="662"/>
                  </a:cubicBezTo>
                  <a:cubicBezTo>
                    <a:pt x="4124" y="762"/>
                    <a:pt x="4043" y="843"/>
                    <a:pt x="3944" y="843"/>
                  </a:cubicBezTo>
                  <a:lnTo>
                    <a:pt x="662" y="843"/>
                  </a:lnTo>
                  <a:cubicBezTo>
                    <a:pt x="561" y="843"/>
                    <a:pt x="480" y="762"/>
                    <a:pt x="480" y="662"/>
                  </a:cubicBezTo>
                  <a:cubicBezTo>
                    <a:pt x="480" y="563"/>
                    <a:pt x="561" y="482"/>
                    <a:pt x="662" y="482"/>
                  </a:cubicBezTo>
                  <a:close/>
                  <a:moveTo>
                    <a:pt x="662" y="0"/>
                  </a:moveTo>
                  <a:cubicBezTo>
                    <a:pt x="297" y="0"/>
                    <a:pt x="1" y="297"/>
                    <a:pt x="1" y="661"/>
                  </a:cubicBezTo>
                  <a:cubicBezTo>
                    <a:pt x="1" y="1025"/>
                    <a:pt x="298" y="1322"/>
                    <a:pt x="662" y="1322"/>
                  </a:cubicBezTo>
                  <a:lnTo>
                    <a:pt x="3944" y="1322"/>
                  </a:lnTo>
                  <a:cubicBezTo>
                    <a:pt x="4308" y="1322"/>
                    <a:pt x="4604" y="1025"/>
                    <a:pt x="4604" y="661"/>
                  </a:cubicBezTo>
                  <a:cubicBezTo>
                    <a:pt x="4604" y="297"/>
                    <a:pt x="4308" y="0"/>
                    <a:pt x="39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4025534" y="3102713"/>
              <a:ext cx="39931" cy="65394"/>
            </a:xfrm>
            <a:custGeom>
              <a:avLst/>
              <a:gdLst/>
              <a:ahLst/>
              <a:cxnLst/>
              <a:rect l="l" t="t" r="r" b="b"/>
              <a:pathLst>
                <a:path w="1322" h="2165" extrusionOk="0">
                  <a:moveTo>
                    <a:pt x="661" y="481"/>
                  </a:moveTo>
                  <a:cubicBezTo>
                    <a:pt x="760" y="481"/>
                    <a:pt x="841" y="562"/>
                    <a:pt x="841" y="661"/>
                  </a:cubicBezTo>
                  <a:lnTo>
                    <a:pt x="841" y="1503"/>
                  </a:lnTo>
                  <a:cubicBezTo>
                    <a:pt x="841" y="1603"/>
                    <a:pt x="760" y="1684"/>
                    <a:pt x="661" y="1684"/>
                  </a:cubicBezTo>
                  <a:cubicBezTo>
                    <a:pt x="561" y="1684"/>
                    <a:pt x="481" y="1603"/>
                    <a:pt x="481" y="1503"/>
                  </a:cubicBezTo>
                  <a:lnTo>
                    <a:pt x="481" y="661"/>
                  </a:lnTo>
                  <a:cubicBezTo>
                    <a:pt x="481" y="562"/>
                    <a:pt x="561" y="481"/>
                    <a:pt x="661" y="481"/>
                  </a:cubicBezTo>
                  <a:close/>
                  <a:moveTo>
                    <a:pt x="661" y="1"/>
                  </a:moveTo>
                  <a:cubicBezTo>
                    <a:pt x="296" y="1"/>
                    <a:pt x="0" y="298"/>
                    <a:pt x="0" y="661"/>
                  </a:cubicBezTo>
                  <a:lnTo>
                    <a:pt x="0" y="1503"/>
                  </a:lnTo>
                  <a:cubicBezTo>
                    <a:pt x="0" y="1868"/>
                    <a:pt x="297" y="2164"/>
                    <a:pt x="661" y="2164"/>
                  </a:cubicBezTo>
                  <a:cubicBezTo>
                    <a:pt x="1026" y="2164"/>
                    <a:pt x="1322" y="1868"/>
                    <a:pt x="1322" y="1503"/>
                  </a:cubicBezTo>
                  <a:lnTo>
                    <a:pt x="1322" y="661"/>
                  </a:lnTo>
                  <a:cubicBezTo>
                    <a:pt x="1322" y="297"/>
                    <a:pt x="1025" y="1"/>
                    <a:pt x="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3979954" y="3102713"/>
              <a:ext cx="39931" cy="65394"/>
            </a:xfrm>
            <a:custGeom>
              <a:avLst/>
              <a:gdLst/>
              <a:ahLst/>
              <a:cxnLst/>
              <a:rect l="l" t="t" r="r" b="b"/>
              <a:pathLst>
                <a:path w="1322" h="2165" extrusionOk="0">
                  <a:moveTo>
                    <a:pt x="661" y="481"/>
                  </a:moveTo>
                  <a:cubicBezTo>
                    <a:pt x="762" y="481"/>
                    <a:pt x="842" y="562"/>
                    <a:pt x="842" y="661"/>
                  </a:cubicBezTo>
                  <a:lnTo>
                    <a:pt x="842" y="1503"/>
                  </a:lnTo>
                  <a:cubicBezTo>
                    <a:pt x="842" y="1603"/>
                    <a:pt x="762" y="1684"/>
                    <a:pt x="661" y="1684"/>
                  </a:cubicBezTo>
                  <a:cubicBezTo>
                    <a:pt x="562" y="1684"/>
                    <a:pt x="481" y="1603"/>
                    <a:pt x="481" y="1503"/>
                  </a:cubicBezTo>
                  <a:lnTo>
                    <a:pt x="481" y="661"/>
                  </a:lnTo>
                  <a:cubicBezTo>
                    <a:pt x="481" y="562"/>
                    <a:pt x="562" y="481"/>
                    <a:pt x="661" y="481"/>
                  </a:cubicBezTo>
                  <a:close/>
                  <a:moveTo>
                    <a:pt x="661" y="1"/>
                  </a:moveTo>
                  <a:cubicBezTo>
                    <a:pt x="296" y="1"/>
                    <a:pt x="0" y="298"/>
                    <a:pt x="0" y="661"/>
                  </a:cubicBezTo>
                  <a:lnTo>
                    <a:pt x="0" y="1503"/>
                  </a:lnTo>
                  <a:cubicBezTo>
                    <a:pt x="0" y="1868"/>
                    <a:pt x="298" y="2164"/>
                    <a:pt x="661" y="2164"/>
                  </a:cubicBezTo>
                  <a:cubicBezTo>
                    <a:pt x="1027" y="2164"/>
                    <a:pt x="1322" y="1868"/>
                    <a:pt x="1322" y="1503"/>
                  </a:cubicBezTo>
                  <a:lnTo>
                    <a:pt x="1322" y="661"/>
                  </a:lnTo>
                  <a:cubicBezTo>
                    <a:pt x="1322" y="297"/>
                    <a:pt x="1025" y="1"/>
                    <a:pt x="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3819294" y="3115399"/>
              <a:ext cx="139094" cy="39991"/>
            </a:xfrm>
            <a:custGeom>
              <a:avLst/>
              <a:gdLst/>
              <a:ahLst/>
              <a:cxnLst/>
              <a:rect l="l" t="t" r="r" b="b"/>
              <a:pathLst>
                <a:path w="4605" h="1324" extrusionOk="0">
                  <a:moveTo>
                    <a:pt x="3944" y="481"/>
                  </a:moveTo>
                  <a:cubicBezTo>
                    <a:pt x="4043" y="481"/>
                    <a:pt x="4124" y="562"/>
                    <a:pt x="4124" y="662"/>
                  </a:cubicBezTo>
                  <a:cubicBezTo>
                    <a:pt x="4124" y="762"/>
                    <a:pt x="4043" y="843"/>
                    <a:pt x="3944" y="843"/>
                  </a:cubicBezTo>
                  <a:lnTo>
                    <a:pt x="662" y="843"/>
                  </a:lnTo>
                  <a:cubicBezTo>
                    <a:pt x="561" y="843"/>
                    <a:pt x="481" y="762"/>
                    <a:pt x="481" y="662"/>
                  </a:cubicBezTo>
                  <a:cubicBezTo>
                    <a:pt x="481" y="562"/>
                    <a:pt x="561" y="481"/>
                    <a:pt x="662" y="481"/>
                  </a:cubicBezTo>
                  <a:close/>
                  <a:moveTo>
                    <a:pt x="662" y="1"/>
                  </a:moveTo>
                  <a:cubicBezTo>
                    <a:pt x="297" y="1"/>
                    <a:pt x="1" y="299"/>
                    <a:pt x="1" y="662"/>
                  </a:cubicBezTo>
                  <a:cubicBezTo>
                    <a:pt x="1" y="1025"/>
                    <a:pt x="298" y="1323"/>
                    <a:pt x="662" y="1323"/>
                  </a:cubicBezTo>
                  <a:lnTo>
                    <a:pt x="3944" y="1323"/>
                  </a:lnTo>
                  <a:cubicBezTo>
                    <a:pt x="3944" y="1323"/>
                    <a:pt x="3945" y="1323"/>
                    <a:pt x="3946" y="1323"/>
                  </a:cubicBezTo>
                  <a:cubicBezTo>
                    <a:pt x="4309" y="1323"/>
                    <a:pt x="4604" y="1026"/>
                    <a:pt x="4604" y="662"/>
                  </a:cubicBezTo>
                  <a:cubicBezTo>
                    <a:pt x="4604" y="297"/>
                    <a:pt x="4307" y="1"/>
                    <a:pt x="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3784075" y="2988115"/>
              <a:ext cx="313105" cy="201256"/>
            </a:xfrm>
            <a:custGeom>
              <a:avLst/>
              <a:gdLst/>
              <a:ahLst/>
              <a:cxnLst/>
              <a:rect l="l" t="t" r="r" b="b"/>
              <a:pathLst>
                <a:path w="10366" h="6663" extrusionOk="0">
                  <a:moveTo>
                    <a:pt x="9215" y="481"/>
                  </a:moveTo>
                  <a:cubicBezTo>
                    <a:pt x="9584" y="481"/>
                    <a:pt x="9884" y="781"/>
                    <a:pt x="9884" y="1150"/>
                  </a:cubicBezTo>
                  <a:lnTo>
                    <a:pt x="9884" y="2422"/>
                  </a:lnTo>
                  <a:cubicBezTo>
                    <a:pt x="9884" y="2791"/>
                    <a:pt x="9584" y="3091"/>
                    <a:pt x="9215" y="3091"/>
                  </a:cubicBezTo>
                  <a:lnTo>
                    <a:pt x="1151" y="3091"/>
                  </a:lnTo>
                  <a:cubicBezTo>
                    <a:pt x="782" y="3091"/>
                    <a:pt x="482" y="2792"/>
                    <a:pt x="482" y="2422"/>
                  </a:cubicBezTo>
                  <a:lnTo>
                    <a:pt x="482" y="1150"/>
                  </a:lnTo>
                  <a:cubicBezTo>
                    <a:pt x="482" y="781"/>
                    <a:pt x="782" y="481"/>
                    <a:pt x="1151" y="481"/>
                  </a:cubicBezTo>
                  <a:close/>
                  <a:moveTo>
                    <a:pt x="1151" y="0"/>
                  </a:moveTo>
                  <a:cubicBezTo>
                    <a:pt x="516" y="0"/>
                    <a:pt x="0" y="516"/>
                    <a:pt x="0" y="1150"/>
                  </a:cubicBezTo>
                  <a:lnTo>
                    <a:pt x="0" y="2422"/>
                  </a:lnTo>
                  <a:cubicBezTo>
                    <a:pt x="0" y="2793"/>
                    <a:pt x="175" y="3122"/>
                    <a:pt x="447" y="3332"/>
                  </a:cubicBezTo>
                  <a:cubicBezTo>
                    <a:pt x="175" y="3542"/>
                    <a:pt x="0" y="3871"/>
                    <a:pt x="0" y="4240"/>
                  </a:cubicBezTo>
                  <a:lnTo>
                    <a:pt x="0" y="5514"/>
                  </a:lnTo>
                  <a:cubicBezTo>
                    <a:pt x="0" y="6148"/>
                    <a:pt x="516" y="6663"/>
                    <a:pt x="1151" y="6663"/>
                  </a:cubicBezTo>
                  <a:lnTo>
                    <a:pt x="1854" y="6663"/>
                  </a:lnTo>
                  <a:cubicBezTo>
                    <a:pt x="1987" y="6663"/>
                    <a:pt x="2095" y="6555"/>
                    <a:pt x="2095" y="6422"/>
                  </a:cubicBezTo>
                  <a:cubicBezTo>
                    <a:pt x="2095" y="6289"/>
                    <a:pt x="1987" y="6183"/>
                    <a:pt x="1854" y="6183"/>
                  </a:cubicBezTo>
                  <a:lnTo>
                    <a:pt x="1151" y="6183"/>
                  </a:lnTo>
                  <a:cubicBezTo>
                    <a:pt x="782" y="6183"/>
                    <a:pt x="482" y="5882"/>
                    <a:pt x="482" y="5514"/>
                  </a:cubicBezTo>
                  <a:lnTo>
                    <a:pt x="482" y="4240"/>
                  </a:lnTo>
                  <a:cubicBezTo>
                    <a:pt x="482" y="3873"/>
                    <a:pt x="782" y="3572"/>
                    <a:pt x="1151" y="3572"/>
                  </a:cubicBezTo>
                  <a:lnTo>
                    <a:pt x="9215" y="3572"/>
                  </a:lnTo>
                  <a:cubicBezTo>
                    <a:pt x="9584" y="3572"/>
                    <a:pt x="9884" y="3872"/>
                    <a:pt x="9884" y="4240"/>
                  </a:cubicBezTo>
                  <a:lnTo>
                    <a:pt x="9884" y="5514"/>
                  </a:lnTo>
                  <a:cubicBezTo>
                    <a:pt x="9884" y="5882"/>
                    <a:pt x="9584" y="6183"/>
                    <a:pt x="9215" y="6183"/>
                  </a:cubicBezTo>
                  <a:lnTo>
                    <a:pt x="2975" y="6183"/>
                  </a:lnTo>
                  <a:cubicBezTo>
                    <a:pt x="2842" y="6183"/>
                    <a:pt x="2734" y="6289"/>
                    <a:pt x="2734" y="6422"/>
                  </a:cubicBezTo>
                  <a:cubicBezTo>
                    <a:pt x="2734" y="6555"/>
                    <a:pt x="2842" y="6663"/>
                    <a:pt x="2975" y="6663"/>
                  </a:cubicBezTo>
                  <a:lnTo>
                    <a:pt x="9215" y="6663"/>
                  </a:lnTo>
                  <a:cubicBezTo>
                    <a:pt x="9849" y="6663"/>
                    <a:pt x="10366" y="6148"/>
                    <a:pt x="10366" y="5514"/>
                  </a:cubicBezTo>
                  <a:lnTo>
                    <a:pt x="10366" y="4240"/>
                  </a:lnTo>
                  <a:cubicBezTo>
                    <a:pt x="10366" y="3871"/>
                    <a:pt x="10191" y="3542"/>
                    <a:pt x="9919" y="3332"/>
                  </a:cubicBezTo>
                  <a:cubicBezTo>
                    <a:pt x="10191" y="3122"/>
                    <a:pt x="10366" y="2793"/>
                    <a:pt x="10366" y="2422"/>
                  </a:cubicBezTo>
                  <a:lnTo>
                    <a:pt x="10366" y="1150"/>
                  </a:lnTo>
                  <a:cubicBezTo>
                    <a:pt x="10366" y="516"/>
                    <a:pt x="9849" y="0"/>
                    <a:pt x="9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4119109" y="2949966"/>
              <a:ext cx="110943" cy="141299"/>
            </a:xfrm>
            <a:custGeom>
              <a:avLst/>
              <a:gdLst/>
              <a:ahLst/>
              <a:cxnLst/>
              <a:rect l="l" t="t" r="r" b="b"/>
              <a:pathLst>
                <a:path w="3673" h="4678" extrusionOk="0">
                  <a:moveTo>
                    <a:pt x="2703" y="479"/>
                  </a:moveTo>
                  <a:cubicBezTo>
                    <a:pt x="2883" y="479"/>
                    <a:pt x="3041" y="611"/>
                    <a:pt x="3067" y="794"/>
                  </a:cubicBezTo>
                  <a:cubicBezTo>
                    <a:pt x="3191" y="1650"/>
                    <a:pt x="3015" y="2485"/>
                    <a:pt x="2558" y="3213"/>
                  </a:cubicBezTo>
                  <a:cubicBezTo>
                    <a:pt x="2507" y="3294"/>
                    <a:pt x="2510" y="3397"/>
                    <a:pt x="2563" y="3476"/>
                  </a:cubicBezTo>
                  <a:lnTo>
                    <a:pt x="2734" y="3727"/>
                  </a:lnTo>
                  <a:cubicBezTo>
                    <a:pt x="2798" y="3817"/>
                    <a:pt x="2767" y="3904"/>
                    <a:pt x="2749" y="3938"/>
                  </a:cubicBezTo>
                  <a:cubicBezTo>
                    <a:pt x="2734" y="3971"/>
                    <a:pt x="2685" y="4050"/>
                    <a:pt x="2574" y="4057"/>
                  </a:cubicBezTo>
                  <a:lnTo>
                    <a:pt x="750" y="4194"/>
                  </a:lnTo>
                  <a:cubicBezTo>
                    <a:pt x="743" y="4195"/>
                    <a:pt x="737" y="4195"/>
                    <a:pt x="730" y="4195"/>
                  </a:cubicBezTo>
                  <a:cubicBezTo>
                    <a:pt x="632" y="4195"/>
                    <a:pt x="579" y="4131"/>
                    <a:pt x="559" y="4102"/>
                  </a:cubicBezTo>
                  <a:cubicBezTo>
                    <a:pt x="539" y="4071"/>
                    <a:pt x="495" y="3990"/>
                    <a:pt x="544" y="3890"/>
                  </a:cubicBezTo>
                  <a:lnTo>
                    <a:pt x="1338" y="2242"/>
                  </a:lnTo>
                  <a:cubicBezTo>
                    <a:pt x="1385" y="2141"/>
                    <a:pt x="1476" y="2125"/>
                    <a:pt x="1513" y="2122"/>
                  </a:cubicBezTo>
                  <a:lnTo>
                    <a:pt x="1528" y="2122"/>
                  </a:lnTo>
                  <a:cubicBezTo>
                    <a:pt x="1571" y="2122"/>
                    <a:pt x="1648" y="2135"/>
                    <a:pt x="1704" y="2214"/>
                  </a:cubicBezTo>
                  <a:lnTo>
                    <a:pt x="1779" y="2325"/>
                  </a:lnTo>
                  <a:cubicBezTo>
                    <a:pt x="1825" y="2390"/>
                    <a:pt x="1899" y="2429"/>
                    <a:pt x="1979" y="2429"/>
                  </a:cubicBezTo>
                  <a:cubicBezTo>
                    <a:pt x="1989" y="2429"/>
                    <a:pt x="1999" y="2428"/>
                    <a:pt x="2009" y="2427"/>
                  </a:cubicBezTo>
                  <a:cubicBezTo>
                    <a:pt x="2098" y="2416"/>
                    <a:pt x="2174" y="2355"/>
                    <a:pt x="2204" y="2269"/>
                  </a:cubicBezTo>
                  <a:cubicBezTo>
                    <a:pt x="2359" y="1835"/>
                    <a:pt x="2406" y="1362"/>
                    <a:pt x="2339" y="901"/>
                  </a:cubicBezTo>
                  <a:cubicBezTo>
                    <a:pt x="2324" y="803"/>
                    <a:pt x="2349" y="706"/>
                    <a:pt x="2408" y="628"/>
                  </a:cubicBezTo>
                  <a:cubicBezTo>
                    <a:pt x="2467" y="548"/>
                    <a:pt x="2553" y="497"/>
                    <a:pt x="2650" y="483"/>
                  </a:cubicBezTo>
                  <a:cubicBezTo>
                    <a:pt x="2668" y="480"/>
                    <a:pt x="2685" y="479"/>
                    <a:pt x="2703" y="479"/>
                  </a:cubicBezTo>
                  <a:close/>
                  <a:moveTo>
                    <a:pt x="2699" y="1"/>
                  </a:moveTo>
                  <a:cubicBezTo>
                    <a:pt x="2659" y="1"/>
                    <a:pt x="2618" y="4"/>
                    <a:pt x="2577" y="10"/>
                  </a:cubicBezTo>
                  <a:cubicBezTo>
                    <a:pt x="2353" y="42"/>
                    <a:pt x="2154" y="160"/>
                    <a:pt x="2020" y="343"/>
                  </a:cubicBezTo>
                  <a:cubicBezTo>
                    <a:pt x="1885" y="524"/>
                    <a:pt x="1829" y="748"/>
                    <a:pt x="1861" y="972"/>
                  </a:cubicBezTo>
                  <a:cubicBezTo>
                    <a:pt x="1898" y="1222"/>
                    <a:pt x="1895" y="1475"/>
                    <a:pt x="1851" y="1722"/>
                  </a:cubicBezTo>
                  <a:cubicBezTo>
                    <a:pt x="1754" y="1671"/>
                    <a:pt x="1644" y="1643"/>
                    <a:pt x="1530" y="1643"/>
                  </a:cubicBezTo>
                  <a:cubicBezTo>
                    <a:pt x="1512" y="1643"/>
                    <a:pt x="1493" y="1644"/>
                    <a:pt x="1475" y="1646"/>
                  </a:cubicBezTo>
                  <a:cubicBezTo>
                    <a:pt x="1225" y="1665"/>
                    <a:pt x="1011" y="1811"/>
                    <a:pt x="903" y="2037"/>
                  </a:cubicBezTo>
                  <a:lnTo>
                    <a:pt x="109" y="3686"/>
                  </a:lnTo>
                  <a:cubicBezTo>
                    <a:pt x="0" y="3911"/>
                    <a:pt x="18" y="4170"/>
                    <a:pt x="161" y="4375"/>
                  </a:cubicBezTo>
                  <a:cubicBezTo>
                    <a:pt x="292" y="4568"/>
                    <a:pt x="502" y="4678"/>
                    <a:pt x="730" y="4678"/>
                  </a:cubicBezTo>
                  <a:cubicBezTo>
                    <a:pt x="749" y="4678"/>
                    <a:pt x="766" y="4677"/>
                    <a:pt x="785" y="4676"/>
                  </a:cubicBezTo>
                  <a:lnTo>
                    <a:pt x="2609" y="4538"/>
                  </a:lnTo>
                  <a:cubicBezTo>
                    <a:pt x="2859" y="4519"/>
                    <a:pt x="3073" y="4373"/>
                    <a:pt x="3182" y="4148"/>
                  </a:cubicBezTo>
                  <a:cubicBezTo>
                    <a:pt x="3290" y="3923"/>
                    <a:pt x="3271" y="3664"/>
                    <a:pt x="3130" y="3458"/>
                  </a:cubicBezTo>
                  <a:lnTo>
                    <a:pt x="3044" y="3334"/>
                  </a:lnTo>
                  <a:cubicBezTo>
                    <a:pt x="3498" y="2547"/>
                    <a:pt x="3672" y="1628"/>
                    <a:pt x="3540" y="727"/>
                  </a:cubicBezTo>
                  <a:cubicBezTo>
                    <a:pt x="3479" y="305"/>
                    <a:pt x="3114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3833430" y="2792205"/>
              <a:ext cx="110913" cy="141329"/>
            </a:xfrm>
            <a:custGeom>
              <a:avLst/>
              <a:gdLst/>
              <a:ahLst/>
              <a:cxnLst/>
              <a:rect l="l" t="t" r="r" b="b"/>
              <a:pathLst>
                <a:path w="3672" h="4679" extrusionOk="0">
                  <a:moveTo>
                    <a:pt x="2940" y="482"/>
                  </a:moveTo>
                  <a:cubicBezTo>
                    <a:pt x="3038" y="482"/>
                    <a:pt x="3094" y="546"/>
                    <a:pt x="3113" y="574"/>
                  </a:cubicBezTo>
                  <a:cubicBezTo>
                    <a:pt x="3134" y="604"/>
                    <a:pt x="3177" y="685"/>
                    <a:pt x="3128" y="786"/>
                  </a:cubicBezTo>
                  <a:lnTo>
                    <a:pt x="2335" y="2434"/>
                  </a:lnTo>
                  <a:cubicBezTo>
                    <a:pt x="2287" y="2534"/>
                    <a:pt x="2196" y="2551"/>
                    <a:pt x="2159" y="2554"/>
                  </a:cubicBezTo>
                  <a:cubicBezTo>
                    <a:pt x="2156" y="2554"/>
                    <a:pt x="2151" y="2554"/>
                    <a:pt x="2146" y="2554"/>
                  </a:cubicBezTo>
                  <a:cubicBezTo>
                    <a:pt x="2103" y="2554"/>
                    <a:pt x="2023" y="2543"/>
                    <a:pt x="1968" y="2462"/>
                  </a:cubicBezTo>
                  <a:lnTo>
                    <a:pt x="1893" y="2351"/>
                  </a:lnTo>
                  <a:cubicBezTo>
                    <a:pt x="1848" y="2286"/>
                    <a:pt x="1772" y="2247"/>
                    <a:pt x="1694" y="2247"/>
                  </a:cubicBezTo>
                  <a:cubicBezTo>
                    <a:pt x="1684" y="2247"/>
                    <a:pt x="1674" y="2247"/>
                    <a:pt x="1664" y="2249"/>
                  </a:cubicBezTo>
                  <a:cubicBezTo>
                    <a:pt x="1573" y="2260"/>
                    <a:pt x="1499" y="2320"/>
                    <a:pt x="1468" y="2406"/>
                  </a:cubicBezTo>
                  <a:cubicBezTo>
                    <a:pt x="1312" y="2841"/>
                    <a:pt x="1265" y="3314"/>
                    <a:pt x="1333" y="3775"/>
                  </a:cubicBezTo>
                  <a:cubicBezTo>
                    <a:pt x="1347" y="3872"/>
                    <a:pt x="1322" y="3970"/>
                    <a:pt x="1264" y="4047"/>
                  </a:cubicBezTo>
                  <a:cubicBezTo>
                    <a:pt x="1205" y="4127"/>
                    <a:pt x="1120" y="4178"/>
                    <a:pt x="1022" y="4193"/>
                  </a:cubicBezTo>
                  <a:cubicBezTo>
                    <a:pt x="1005" y="4195"/>
                    <a:pt x="987" y="4197"/>
                    <a:pt x="970" y="4197"/>
                  </a:cubicBezTo>
                  <a:cubicBezTo>
                    <a:pt x="789" y="4197"/>
                    <a:pt x="631" y="4065"/>
                    <a:pt x="604" y="3881"/>
                  </a:cubicBezTo>
                  <a:cubicBezTo>
                    <a:pt x="481" y="3027"/>
                    <a:pt x="657" y="2191"/>
                    <a:pt x="1115" y="1464"/>
                  </a:cubicBezTo>
                  <a:cubicBezTo>
                    <a:pt x="1166" y="1383"/>
                    <a:pt x="1163" y="1280"/>
                    <a:pt x="1109" y="1202"/>
                  </a:cubicBezTo>
                  <a:lnTo>
                    <a:pt x="937" y="951"/>
                  </a:lnTo>
                  <a:cubicBezTo>
                    <a:pt x="875" y="860"/>
                    <a:pt x="906" y="772"/>
                    <a:pt x="922" y="739"/>
                  </a:cubicBezTo>
                  <a:cubicBezTo>
                    <a:pt x="937" y="706"/>
                    <a:pt x="988" y="628"/>
                    <a:pt x="1097" y="620"/>
                  </a:cubicBezTo>
                  <a:lnTo>
                    <a:pt x="2923" y="483"/>
                  </a:lnTo>
                  <a:cubicBezTo>
                    <a:pt x="2929" y="483"/>
                    <a:pt x="2934" y="482"/>
                    <a:pt x="2940" y="482"/>
                  </a:cubicBezTo>
                  <a:close/>
                  <a:moveTo>
                    <a:pt x="2942" y="1"/>
                  </a:moveTo>
                  <a:cubicBezTo>
                    <a:pt x="2924" y="1"/>
                    <a:pt x="2905" y="2"/>
                    <a:pt x="2887" y="3"/>
                  </a:cubicBezTo>
                  <a:lnTo>
                    <a:pt x="1061" y="140"/>
                  </a:lnTo>
                  <a:cubicBezTo>
                    <a:pt x="812" y="159"/>
                    <a:pt x="598" y="305"/>
                    <a:pt x="490" y="531"/>
                  </a:cubicBezTo>
                  <a:cubicBezTo>
                    <a:pt x="380" y="756"/>
                    <a:pt x="400" y="1014"/>
                    <a:pt x="542" y="1221"/>
                  </a:cubicBezTo>
                  <a:lnTo>
                    <a:pt x="626" y="1345"/>
                  </a:lnTo>
                  <a:cubicBezTo>
                    <a:pt x="174" y="2130"/>
                    <a:pt x="0" y="3050"/>
                    <a:pt x="132" y="3952"/>
                  </a:cubicBezTo>
                  <a:cubicBezTo>
                    <a:pt x="194" y="4373"/>
                    <a:pt x="557" y="4678"/>
                    <a:pt x="971" y="4678"/>
                  </a:cubicBezTo>
                  <a:cubicBezTo>
                    <a:pt x="1012" y="4678"/>
                    <a:pt x="1053" y="4675"/>
                    <a:pt x="1094" y="4669"/>
                  </a:cubicBezTo>
                  <a:cubicBezTo>
                    <a:pt x="1317" y="4635"/>
                    <a:pt x="1516" y="4518"/>
                    <a:pt x="1650" y="4336"/>
                  </a:cubicBezTo>
                  <a:cubicBezTo>
                    <a:pt x="1787" y="4154"/>
                    <a:pt x="1843" y="3931"/>
                    <a:pt x="1809" y="3706"/>
                  </a:cubicBezTo>
                  <a:cubicBezTo>
                    <a:pt x="1772" y="3456"/>
                    <a:pt x="1776" y="3203"/>
                    <a:pt x="1819" y="2955"/>
                  </a:cubicBezTo>
                  <a:cubicBezTo>
                    <a:pt x="1916" y="3007"/>
                    <a:pt x="2026" y="3034"/>
                    <a:pt x="2140" y="3034"/>
                  </a:cubicBezTo>
                  <a:cubicBezTo>
                    <a:pt x="2159" y="3034"/>
                    <a:pt x="2178" y="3034"/>
                    <a:pt x="2196" y="3032"/>
                  </a:cubicBezTo>
                  <a:cubicBezTo>
                    <a:pt x="2446" y="3014"/>
                    <a:pt x="2659" y="2867"/>
                    <a:pt x="2769" y="2642"/>
                  </a:cubicBezTo>
                  <a:lnTo>
                    <a:pt x="3563" y="993"/>
                  </a:lnTo>
                  <a:cubicBezTo>
                    <a:pt x="3671" y="767"/>
                    <a:pt x="3652" y="509"/>
                    <a:pt x="3510" y="302"/>
                  </a:cubicBezTo>
                  <a:cubicBezTo>
                    <a:pt x="3380" y="112"/>
                    <a:pt x="3170" y="1"/>
                    <a:pt x="2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08" name="Google Shape;408;p21"/>
          <p:cNvGrpSpPr/>
          <p:nvPr/>
        </p:nvGrpSpPr>
        <p:grpSpPr>
          <a:xfrm>
            <a:off x="2230998" y="2865400"/>
            <a:ext cx="374448" cy="352549"/>
            <a:chOff x="2509001" y="4072625"/>
            <a:chExt cx="495302" cy="466335"/>
          </a:xfrm>
        </p:grpSpPr>
        <p:sp>
          <p:nvSpPr>
            <p:cNvPr id="409" name="Google Shape;409;p21"/>
            <p:cNvSpPr/>
            <p:nvPr/>
          </p:nvSpPr>
          <p:spPr>
            <a:xfrm>
              <a:off x="2509001" y="4072625"/>
              <a:ext cx="495302" cy="466335"/>
            </a:xfrm>
            <a:custGeom>
              <a:avLst/>
              <a:gdLst/>
              <a:ahLst/>
              <a:cxnLst/>
              <a:rect l="l" t="t" r="r" b="b"/>
              <a:pathLst>
                <a:path w="16398" h="15439" extrusionOk="0">
                  <a:moveTo>
                    <a:pt x="6411" y="4553"/>
                  </a:moveTo>
                  <a:cubicBezTo>
                    <a:pt x="6458" y="4553"/>
                    <a:pt x="6505" y="4567"/>
                    <a:pt x="6545" y="4594"/>
                  </a:cubicBezTo>
                  <a:lnTo>
                    <a:pt x="7696" y="5360"/>
                  </a:lnTo>
                  <a:cubicBezTo>
                    <a:pt x="7805" y="5434"/>
                    <a:pt x="7835" y="5584"/>
                    <a:pt x="7762" y="5693"/>
                  </a:cubicBezTo>
                  <a:cubicBezTo>
                    <a:pt x="7727" y="5747"/>
                    <a:pt x="7672" y="5783"/>
                    <a:pt x="7610" y="5796"/>
                  </a:cubicBezTo>
                  <a:cubicBezTo>
                    <a:pt x="7594" y="5799"/>
                    <a:pt x="7578" y="5801"/>
                    <a:pt x="7562" y="5801"/>
                  </a:cubicBezTo>
                  <a:cubicBezTo>
                    <a:pt x="7515" y="5801"/>
                    <a:pt x="7469" y="5786"/>
                    <a:pt x="7430" y="5760"/>
                  </a:cubicBezTo>
                  <a:lnTo>
                    <a:pt x="7026" y="5491"/>
                  </a:lnTo>
                  <a:cubicBezTo>
                    <a:pt x="6985" y="5465"/>
                    <a:pt x="6939" y="5451"/>
                    <a:pt x="6892" y="5451"/>
                  </a:cubicBezTo>
                  <a:cubicBezTo>
                    <a:pt x="6853" y="5451"/>
                    <a:pt x="6814" y="5461"/>
                    <a:pt x="6779" y="5480"/>
                  </a:cubicBezTo>
                  <a:cubicBezTo>
                    <a:pt x="6700" y="5522"/>
                    <a:pt x="6652" y="5603"/>
                    <a:pt x="6652" y="5691"/>
                  </a:cubicBezTo>
                  <a:lnTo>
                    <a:pt x="6652" y="6523"/>
                  </a:lnTo>
                  <a:lnTo>
                    <a:pt x="6172" y="6523"/>
                  </a:lnTo>
                  <a:lnTo>
                    <a:pt x="6172" y="4794"/>
                  </a:lnTo>
                  <a:cubicBezTo>
                    <a:pt x="6172" y="4705"/>
                    <a:pt x="6221" y="4623"/>
                    <a:pt x="6299" y="4582"/>
                  </a:cubicBezTo>
                  <a:cubicBezTo>
                    <a:pt x="6334" y="4563"/>
                    <a:pt x="6373" y="4553"/>
                    <a:pt x="6411" y="4553"/>
                  </a:cubicBezTo>
                  <a:close/>
                  <a:moveTo>
                    <a:pt x="12080" y="7003"/>
                  </a:moveTo>
                  <a:cubicBezTo>
                    <a:pt x="12537" y="7003"/>
                    <a:pt x="12916" y="7344"/>
                    <a:pt x="12976" y="7785"/>
                  </a:cubicBezTo>
                  <a:lnTo>
                    <a:pt x="8608" y="10639"/>
                  </a:lnTo>
                  <a:cubicBezTo>
                    <a:pt x="8483" y="10720"/>
                    <a:pt x="8341" y="10761"/>
                    <a:pt x="8199" y="10761"/>
                  </a:cubicBezTo>
                  <a:cubicBezTo>
                    <a:pt x="8057" y="10761"/>
                    <a:pt x="7915" y="10720"/>
                    <a:pt x="7790" y="10639"/>
                  </a:cubicBezTo>
                  <a:lnTo>
                    <a:pt x="3421" y="7785"/>
                  </a:lnTo>
                  <a:cubicBezTo>
                    <a:pt x="3482" y="7344"/>
                    <a:pt x="3861" y="7003"/>
                    <a:pt x="4317" y="7003"/>
                  </a:cubicBezTo>
                  <a:lnTo>
                    <a:pt x="9035" y="7003"/>
                  </a:lnTo>
                  <a:lnTo>
                    <a:pt x="9035" y="7137"/>
                  </a:lnTo>
                  <a:cubicBezTo>
                    <a:pt x="9035" y="7662"/>
                    <a:pt x="8609" y="8088"/>
                    <a:pt x="8083" y="8088"/>
                  </a:cubicBezTo>
                  <a:cubicBezTo>
                    <a:pt x="7687" y="8088"/>
                    <a:pt x="7362" y="8411"/>
                    <a:pt x="7362" y="8808"/>
                  </a:cubicBezTo>
                  <a:cubicBezTo>
                    <a:pt x="7362" y="9207"/>
                    <a:pt x="7686" y="9528"/>
                    <a:pt x="8083" y="9528"/>
                  </a:cubicBezTo>
                  <a:cubicBezTo>
                    <a:pt x="9402" y="9528"/>
                    <a:pt x="10475" y="8456"/>
                    <a:pt x="10475" y="7137"/>
                  </a:cubicBezTo>
                  <a:lnTo>
                    <a:pt x="10475" y="7003"/>
                  </a:lnTo>
                  <a:close/>
                  <a:moveTo>
                    <a:pt x="9756" y="1858"/>
                  </a:moveTo>
                  <a:cubicBezTo>
                    <a:pt x="10429" y="1858"/>
                    <a:pt x="10976" y="2405"/>
                    <a:pt x="10976" y="3079"/>
                  </a:cubicBezTo>
                  <a:cubicBezTo>
                    <a:pt x="10976" y="3596"/>
                    <a:pt x="10647" y="4059"/>
                    <a:pt x="10156" y="4231"/>
                  </a:cubicBezTo>
                  <a:cubicBezTo>
                    <a:pt x="10060" y="4264"/>
                    <a:pt x="9996" y="4355"/>
                    <a:pt x="9996" y="4458"/>
                  </a:cubicBezTo>
                  <a:lnTo>
                    <a:pt x="9996" y="4914"/>
                  </a:lnTo>
                  <a:cubicBezTo>
                    <a:pt x="9996" y="5047"/>
                    <a:pt x="10102" y="5154"/>
                    <a:pt x="10236" y="5154"/>
                  </a:cubicBezTo>
                  <a:cubicBezTo>
                    <a:pt x="10369" y="5154"/>
                    <a:pt x="10477" y="5047"/>
                    <a:pt x="10477" y="4914"/>
                  </a:cubicBezTo>
                  <a:lnTo>
                    <a:pt x="10477" y="4619"/>
                  </a:lnTo>
                  <a:cubicBezTo>
                    <a:pt x="10790" y="4472"/>
                    <a:pt x="11047" y="4234"/>
                    <a:pt x="11218" y="3947"/>
                  </a:cubicBezTo>
                  <a:lnTo>
                    <a:pt x="15918" y="3947"/>
                  </a:lnTo>
                  <a:lnTo>
                    <a:pt x="15918" y="13817"/>
                  </a:lnTo>
                  <a:cubicBezTo>
                    <a:pt x="15917" y="14446"/>
                    <a:pt x="15405" y="14959"/>
                    <a:pt x="14776" y="14959"/>
                  </a:cubicBezTo>
                  <a:lnTo>
                    <a:pt x="1623" y="14959"/>
                  </a:lnTo>
                  <a:cubicBezTo>
                    <a:pt x="994" y="14959"/>
                    <a:pt x="482" y="14446"/>
                    <a:pt x="482" y="13819"/>
                  </a:cubicBezTo>
                  <a:lnTo>
                    <a:pt x="482" y="3947"/>
                  </a:lnTo>
                  <a:lnTo>
                    <a:pt x="8293" y="3947"/>
                  </a:lnTo>
                  <a:cubicBezTo>
                    <a:pt x="8465" y="4236"/>
                    <a:pt x="8721" y="4472"/>
                    <a:pt x="9035" y="4620"/>
                  </a:cubicBezTo>
                  <a:lnTo>
                    <a:pt x="9035" y="6525"/>
                  </a:lnTo>
                  <a:lnTo>
                    <a:pt x="7132" y="6525"/>
                  </a:lnTo>
                  <a:lnTo>
                    <a:pt x="7132" y="6141"/>
                  </a:lnTo>
                  <a:lnTo>
                    <a:pt x="7161" y="6161"/>
                  </a:lnTo>
                  <a:cubicBezTo>
                    <a:pt x="7282" y="6241"/>
                    <a:pt x="7421" y="6282"/>
                    <a:pt x="7563" y="6282"/>
                  </a:cubicBezTo>
                  <a:cubicBezTo>
                    <a:pt x="7609" y="6282"/>
                    <a:pt x="7656" y="6278"/>
                    <a:pt x="7703" y="6269"/>
                  </a:cubicBezTo>
                  <a:cubicBezTo>
                    <a:pt x="7891" y="6231"/>
                    <a:pt x="8054" y="6121"/>
                    <a:pt x="8162" y="5962"/>
                  </a:cubicBezTo>
                  <a:cubicBezTo>
                    <a:pt x="8382" y="5631"/>
                    <a:pt x="8292" y="5183"/>
                    <a:pt x="7962" y="4963"/>
                  </a:cubicBezTo>
                  <a:lnTo>
                    <a:pt x="6812" y="4196"/>
                  </a:lnTo>
                  <a:cubicBezTo>
                    <a:pt x="6691" y="4115"/>
                    <a:pt x="6552" y="4074"/>
                    <a:pt x="6412" y="4074"/>
                  </a:cubicBezTo>
                  <a:cubicBezTo>
                    <a:pt x="6296" y="4074"/>
                    <a:pt x="6179" y="4102"/>
                    <a:pt x="6072" y="4160"/>
                  </a:cubicBezTo>
                  <a:cubicBezTo>
                    <a:pt x="5838" y="4285"/>
                    <a:pt x="5691" y="4528"/>
                    <a:pt x="5691" y="4795"/>
                  </a:cubicBezTo>
                  <a:lnTo>
                    <a:pt x="5691" y="6525"/>
                  </a:lnTo>
                  <a:lnTo>
                    <a:pt x="4321" y="6525"/>
                  </a:lnTo>
                  <a:cubicBezTo>
                    <a:pt x="3555" y="6525"/>
                    <a:pt x="2935" y="7147"/>
                    <a:pt x="2935" y="7910"/>
                  </a:cubicBezTo>
                  <a:lnTo>
                    <a:pt x="2935" y="12392"/>
                  </a:lnTo>
                  <a:cubicBezTo>
                    <a:pt x="2935" y="13156"/>
                    <a:pt x="3557" y="13778"/>
                    <a:pt x="4321" y="13778"/>
                  </a:cubicBezTo>
                  <a:lnTo>
                    <a:pt x="4569" y="13778"/>
                  </a:lnTo>
                  <a:cubicBezTo>
                    <a:pt x="4703" y="13778"/>
                    <a:pt x="4810" y="13670"/>
                    <a:pt x="4810" y="13537"/>
                  </a:cubicBezTo>
                  <a:cubicBezTo>
                    <a:pt x="4810" y="13404"/>
                    <a:pt x="4703" y="13296"/>
                    <a:pt x="4569" y="13296"/>
                  </a:cubicBezTo>
                  <a:lnTo>
                    <a:pt x="4321" y="13296"/>
                  </a:lnTo>
                  <a:cubicBezTo>
                    <a:pt x="3821" y="13296"/>
                    <a:pt x="3415" y="12889"/>
                    <a:pt x="3415" y="12391"/>
                  </a:cubicBezTo>
                  <a:lnTo>
                    <a:pt x="3415" y="8353"/>
                  </a:lnTo>
                  <a:lnTo>
                    <a:pt x="7530" y="11042"/>
                  </a:lnTo>
                  <a:cubicBezTo>
                    <a:pt x="7734" y="11176"/>
                    <a:pt x="7968" y="11242"/>
                    <a:pt x="8201" y="11242"/>
                  </a:cubicBezTo>
                  <a:cubicBezTo>
                    <a:pt x="8435" y="11242"/>
                    <a:pt x="8669" y="11176"/>
                    <a:pt x="8872" y="11042"/>
                  </a:cubicBezTo>
                  <a:lnTo>
                    <a:pt x="12988" y="8353"/>
                  </a:lnTo>
                  <a:lnTo>
                    <a:pt x="12988" y="12391"/>
                  </a:lnTo>
                  <a:cubicBezTo>
                    <a:pt x="12988" y="12889"/>
                    <a:pt x="12582" y="13296"/>
                    <a:pt x="12082" y="13296"/>
                  </a:cubicBezTo>
                  <a:lnTo>
                    <a:pt x="5691" y="13296"/>
                  </a:lnTo>
                  <a:cubicBezTo>
                    <a:pt x="5558" y="13296"/>
                    <a:pt x="5450" y="13404"/>
                    <a:pt x="5450" y="13537"/>
                  </a:cubicBezTo>
                  <a:cubicBezTo>
                    <a:pt x="5450" y="13670"/>
                    <a:pt x="5558" y="13777"/>
                    <a:pt x="5691" y="13777"/>
                  </a:cubicBezTo>
                  <a:lnTo>
                    <a:pt x="12082" y="13777"/>
                  </a:lnTo>
                  <a:cubicBezTo>
                    <a:pt x="12846" y="13777"/>
                    <a:pt x="13468" y="13155"/>
                    <a:pt x="13468" y="12392"/>
                  </a:cubicBezTo>
                  <a:lnTo>
                    <a:pt x="13468" y="7910"/>
                  </a:lnTo>
                  <a:cubicBezTo>
                    <a:pt x="13468" y="7146"/>
                    <a:pt x="12845" y="6524"/>
                    <a:pt x="12082" y="6524"/>
                  </a:cubicBezTo>
                  <a:lnTo>
                    <a:pt x="10478" y="6524"/>
                  </a:lnTo>
                  <a:lnTo>
                    <a:pt x="10478" y="6032"/>
                  </a:lnTo>
                  <a:cubicBezTo>
                    <a:pt x="10478" y="5899"/>
                    <a:pt x="10370" y="5792"/>
                    <a:pt x="10237" y="5792"/>
                  </a:cubicBezTo>
                  <a:cubicBezTo>
                    <a:pt x="10104" y="5792"/>
                    <a:pt x="9997" y="5899"/>
                    <a:pt x="9997" y="6032"/>
                  </a:cubicBezTo>
                  <a:lnTo>
                    <a:pt x="9997" y="7138"/>
                  </a:lnTo>
                  <a:cubicBezTo>
                    <a:pt x="9997" y="8192"/>
                    <a:pt x="9138" y="9049"/>
                    <a:pt x="8085" y="9049"/>
                  </a:cubicBezTo>
                  <a:cubicBezTo>
                    <a:pt x="7953" y="9049"/>
                    <a:pt x="7844" y="8941"/>
                    <a:pt x="7844" y="8808"/>
                  </a:cubicBezTo>
                  <a:cubicBezTo>
                    <a:pt x="7844" y="8675"/>
                    <a:pt x="7952" y="8568"/>
                    <a:pt x="8085" y="8568"/>
                  </a:cubicBezTo>
                  <a:cubicBezTo>
                    <a:pt x="8875" y="8568"/>
                    <a:pt x="9516" y="7925"/>
                    <a:pt x="9516" y="7137"/>
                  </a:cubicBezTo>
                  <a:lnTo>
                    <a:pt x="9516" y="4458"/>
                  </a:lnTo>
                  <a:cubicBezTo>
                    <a:pt x="9516" y="4355"/>
                    <a:pt x="9453" y="4264"/>
                    <a:pt x="9355" y="4231"/>
                  </a:cubicBezTo>
                  <a:cubicBezTo>
                    <a:pt x="8865" y="4059"/>
                    <a:pt x="8536" y="3597"/>
                    <a:pt x="8536" y="3079"/>
                  </a:cubicBezTo>
                  <a:cubicBezTo>
                    <a:pt x="8536" y="2406"/>
                    <a:pt x="9082" y="1858"/>
                    <a:pt x="9756" y="1858"/>
                  </a:cubicBezTo>
                  <a:close/>
                  <a:moveTo>
                    <a:pt x="1622" y="1"/>
                  </a:moveTo>
                  <a:cubicBezTo>
                    <a:pt x="728" y="1"/>
                    <a:pt x="1" y="728"/>
                    <a:pt x="1" y="1621"/>
                  </a:cubicBezTo>
                  <a:lnTo>
                    <a:pt x="1" y="13816"/>
                  </a:lnTo>
                  <a:cubicBezTo>
                    <a:pt x="1" y="14711"/>
                    <a:pt x="728" y="15438"/>
                    <a:pt x="1622" y="15438"/>
                  </a:cubicBezTo>
                  <a:lnTo>
                    <a:pt x="14775" y="15438"/>
                  </a:lnTo>
                  <a:cubicBezTo>
                    <a:pt x="15669" y="15438"/>
                    <a:pt x="16396" y="14711"/>
                    <a:pt x="16396" y="13816"/>
                  </a:cubicBezTo>
                  <a:lnTo>
                    <a:pt x="16396" y="1621"/>
                  </a:lnTo>
                  <a:cubicBezTo>
                    <a:pt x="16398" y="728"/>
                    <a:pt x="15671" y="1"/>
                    <a:pt x="14776" y="1"/>
                  </a:cubicBezTo>
                  <a:lnTo>
                    <a:pt x="3503" y="1"/>
                  </a:lnTo>
                  <a:cubicBezTo>
                    <a:pt x="3370" y="1"/>
                    <a:pt x="3262" y="108"/>
                    <a:pt x="3262" y="241"/>
                  </a:cubicBezTo>
                  <a:cubicBezTo>
                    <a:pt x="3262" y="375"/>
                    <a:pt x="3370" y="482"/>
                    <a:pt x="3503" y="482"/>
                  </a:cubicBezTo>
                  <a:lnTo>
                    <a:pt x="14776" y="482"/>
                  </a:lnTo>
                  <a:cubicBezTo>
                    <a:pt x="15405" y="482"/>
                    <a:pt x="15917" y="994"/>
                    <a:pt x="15917" y="1623"/>
                  </a:cubicBezTo>
                  <a:lnTo>
                    <a:pt x="15917" y="3467"/>
                  </a:lnTo>
                  <a:lnTo>
                    <a:pt x="11410" y="3467"/>
                  </a:lnTo>
                  <a:cubicBezTo>
                    <a:pt x="11440" y="3341"/>
                    <a:pt x="11455" y="3212"/>
                    <a:pt x="11455" y="3080"/>
                  </a:cubicBezTo>
                  <a:cubicBezTo>
                    <a:pt x="11455" y="2143"/>
                    <a:pt x="10691" y="1380"/>
                    <a:pt x="9755" y="1380"/>
                  </a:cubicBezTo>
                  <a:cubicBezTo>
                    <a:pt x="8818" y="1380"/>
                    <a:pt x="8053" y="2143"/>
                    <a:pt x="8053" y="3080"/>
                  </a:cubicBezTo>
                  <a:cubicBezTo>
                    <a:pt x="8053" y="3212"/>
                    <a:pt x="8069" y="3341"/>
                    <a:pt x="8098" y="3467"/>
                  </a:cubicBezTo>
                  <a:lnTo>
                    <a:pt x="481" y="3467"/>
                  </a:lnTo>
                  <a:lnTo>
                    <a:pt x="481" y="1623"/>
                  </a:lnTo>
                  <a:cubicBezTo>
                    <a:pt x="481" y="994"/>
                    <a:pt x="993" y="482"/>
                    <a:pt x="1622" y="482"/>
                  </a:cubicBezTo>
                  <a:lnTo>
                    <a:pt x="2381" y="482"/>
                  </a:lnTo>
                  <a:cubicBezTo>
                    <a:pt x="2515" y="482"/>
                    <a:pt x="2622" y="375"/>
                    <a:pt x="2622" y="241"/>
                  </a:cubicBezTo>
                  <a:cubicBezTo>
                    <a:pt x="2622" y="108"/>
                    <a:pt x="2515" y="1"/>
                    <a:pt x="2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2561044" y="4104522"/>
              <a:ext cx="58900" cy="58930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481"/>
                  </a:moveTo>
                  <a:cubicBezTo>
                    <a:pt x="1247" y="481"/>
                    <a:pt x="1469" y="703"/>
                    <a:pt x="1469" y="975"/>
                  </a:cubicBezTo>
                  <a:cubicBezTo>
                    <a:pt x="1469" y="1249"/>
                    <a:pt x="1247" y="1470"/>
                    <a:pt x="975" y="1470"/>
                  </a:cubicBezTo>
                  <a:cubicBezTo>
                    <a:pt x="702" y="1470"/>
                    <a:pt x="480" y="1249"/>
                    <a:pt x="480" y="975"/>
                  </a:cubicBezTo>
                  <a:cubicBezTo>
                    <a:pt x="480" y="703"/>
                    <a:pt x="702" y="481"/>
                    <a:pt x="975" y="481"/>
                  </a:cubicBezTo>
                  <a:close/>
                  <a:moveTo>
                    <a:pt x="975" y="1"/>
                  </a:moveTo>
                  <a:cubicBezTo>
                    <a:pt x="438" y="1"/>
                    <a:pt x="1" y="437"/>
                    <a:pt x="1" y="975"/>
                  </a:cubicBezTo>
                  <a:cubicBezTo>
                    <a:pt x="1" y="1513"/>
                    <a:pt x="438" y="1950"/>
                    <a:pt x="975" y="1950"/>
                  </a:cubicBezTo>
                  <a:cubicBezTo>
                    <a:pt x="1513" y="1950"/>
                    <a:pt x="1949" y="1512"/>
                    <a:pt x="1949" y="975"/>
                  </a:cubicBezTo>
                  <a:cubicBezTo>
                    <a:pt x="1949" y="439"/>
                    <a:pt x="1512" y="1"/>
                    <a:pt x="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2626680" y="4104522"/>
              <a:ext cx="58870" cy="58930"/>
            </a:xfrm>
            <a:custGeom>
              <a:avLst/>
              <a:gdLst/>
              <a:ahLst/>
              <a:cxnLst/>
              <a:rect l="l" t="t" r="r" b="b"/>
              <a:pathLst>
                <a:path w="1949" h="1951" extrusionOk="0">
                  <a:moveTo>
                    <a:pt x="974" y="481"/>
                  </a:moveTo>
                  <a:cubicBezTo>
                    <a:pt x="1246" y="481"/>
                    <a:pt x="1467" y="703"/>
                    <a:pt x="1467" y="975"/>
                  </a:cubicBezTo>
                  <a:cubicBezTo>
                    <a:pt x="1467" y="1249"/>
                    <a:pt x="1246" y="1470"/>
                    <a:pt x="974" y="1470"/>
                  </a:cubicBezTo>
                  <a:cubicBezTo>
                    <a:pt x="701" y="1470"/>
                    <a:pt x="479" y="1249"/>
                    <a:pt x="479" y="975"/>
                  </a:cubicBezTo>
                  <a:cubicBezTo>
                    <a:pt x="479" y="703"/>
                    <a:pt x="701" y="481"/>
                    <a:pt x="974" y="481"/>
                  </a:cubicBezTo>
                  <a:close/>
                  <a:moveTo>
                    <a:pt x="975" y="1"/>
                  </a:moveTo>
                  <a:cubicBezTo>
                    <a:pt x="437" y="1"/>
                    <a:pt x="0" y="439"/>
                    <a:pt x="0" y="975"/>
                  </a:cubicBezTo>
                  <a:cubicBezTo>
                    <a:pt x="0" y="1513"/>
                    <a:pt x="438" y="1950"/>
                    <a:pt x="975" y="1950"/>
                  </a:cubicBezTo>
                  <a:cubicBezTo>
                    <a:pt x="1511" y="1950"/>
                    <a:pt x="1949" y="1513"/>
                    <a:pt x="1949" y="975"/>
                  </a:cubicBezTo>
                  <a:cubicBezTo>
                    <a:pt x="1949" y="437"/>
                    <a:pt x="1511" y="1"/>
                    <a:pt x="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2781269" y="4143245"/>
              <a:ext cx="44734" cy="44734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41" y="481"/>
                  </a:moveTo>
                  <a:cubicBezTo>
                    <a:pt x="883" y="481"/>
                    <a:pt x="1000" y="598"/>
                    <a:pt x="1000" y="741"/>
                  </a:cubicBezTo>
                  <a:cubicBezTo>
                    <a:pt x="1000" y="884"/>
                    <a:pt x="883" y="1001"/>
                    <a:pt x="741" y="1001"/>
                  </a:cubicBezTo>
                  <a:cubicBezTo>
                    <a:pt x="597" y="1001"/>
                    <a:pt x="481" y="884"/>
                    <a:pt x="481" y="741"/>
                  </a:cubicBezTo>
                  <a:cubicBezTo>
                    <a:pt x="481" y="598"/>
                    <a:pt x="597" y="481"/>
                    <a:pt x="741" y="481"/>
                  </a:cubicBezTo>
                  <a:close/>
                  <a:moveTo>
                    <a:pt x="741" y="0"/>
                  </a:moveTo>
                  <a:cubicBezTo>
                    <a:pt x="332" y="0"/>
                    <a:pt x="0" y="332"/>
                    <a:pt x="0" y="741"/>
                  </a:cubicBezTo>
                  <a:cubicBezTo>
                    <a:pt x="0" y="1150"/>
                    <a:pt x="332" y="1481"/>
                    <a:pt x="741" y="1481"/>
                  </a:cubicBezTo>
                  <a:cubicBezTo>
                    <a:pt x="1149" y="1481"/>
                    <a:pt x="1480" y="1150"/>
                    <a:pt x="1480" y="741"/>
                  </a:cubicBezTo>
                  <a:cubicBezTo>
                    <a:pt x="1480" y="332"/>
                    <a:pt x="1149" y="0"/>
                    <a:pt x="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13" name="Google Shape;413;p21"/>
          <p:cNvGrpSpPr/>
          <p:nvPr/>
        </p:nvGrpSpPr>
        <p:grpSpPr>
          <a:xfrm>
            <a:off x="2262258" y="3472166"/>
            <a:ext cx="311926" cy="374494"/>
            <a:chOff x="3188009" y="4058157"/>
            <a:chExt cx="412600" cy="495362"/>
          </a:xfrm>
        </p:grpSpPr>
        <p:sp>
          <p:nvSpPr>
            <p:cNvPr id="414" name="Google Shape;414;p21"/>
            <p:cNvSpPr/>
            <p:nvPr/>
          </p:nvSpPr>
          <p:spPr>
            <a:xfrm>
              <a:off x="3188009" y="4058157"/>
              <a:ext cx="89769" cy="495241"/>
            </a:xfrm>
            <a:custGeom>
              <a:avLst/>
              <a:gdLst/>
              <a:ahLst/>
              <a:cxnLst/>
              <a:rect l="l" t="t" r="r" b="b"/>
              <a:pathLst>
                <a:path w="2972" h="16396" extrusionOk="0">
                  <a:moveTo>
                    <a:pt x="1827" y="0"/>
                  </a:moveTo>
                  <a:cubicBezTo>
                    <a:pt x="820" y="0"/>
                    <a:pt x="1" y="820"/>
                    <a:pt x="1" y="1827"/>
                  </a:cubicBezTo>
                  <a:lnTo>
                    <a:pt x="1" y="14570"/>
                  </a:lnTo>
                  <a:cubicBezTo>
                    <a:pt x="1" y="15576"/>
                    <a:pt x="820" y="16395"/>
                    <a:pt x="1827" y="16395"/>
                  </a:cubicBezTo>
                  <a:lnTo>
                    <a:pt x="2731" y="16395"/>
                  </a:lnTo>
                  <a:cubicBezTo>
                    <a:pt x="2864" y="16395"/>
                    <a:pt x="2971" y="16288"/>
                    <a:pt x="2971" y="16155"/>
                  </a:cubicBezTo>
                  <a:cubicBezTo>
                    <a:pt x="2971" y="16025"/>
                    <a:pt x="2864" y="15917"/>
                    <a:pt x="2731" y="15917"/>
                  </a:cubicBezTo>
                  <a:lnTo>
                    <a:pt x="1827" y="15917"/>
                  </a:lnTo>
                  <a:cubicBezTo>
                    <a:pt x="1084" y="15917"/>
                    <a:pt x="481" y="15313"/>
                    <a:pt x="481" y="14571"/>
                  </a:cubicBezTo>
                  <a:lnTo>
                    <a:pt x="481" y="1828"/>
                  </a:lnTo>
                  <a:cubicBezTo>
                    <a:pt x="481" y="1085"/>
                    <a:pt x="1085" y="482"/>
                    <a:pt x="1827" y="482"/>
                  </a:cubicBezTo>
                  <a:lnTo>
                    <a:pt x="2217" y="482"/>
                  </a:lnTo>
                  <a:cubicBezTo>
                    <a:pt x="2351" y="482"/>
                    <a:pt x="2458" y="374"/>
                    <a:pt x="2458" y="241"/>
                  </a:cubicBezTo>
                  <a:cubicBezTo>
                    <a:pt x="2458" y="108"/>
                    <a:pt x="2351" y="0"/>
                    <a:pt x="2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3220993" y="4095974"/>
              <a:ext cx="341256" cy="358473"/>
            </a:xfrm>
            <a:custGeom>
              <a:avLst/>
              <a:gdLst/>
              <a:ahLst/>
              <a:cxnLst/>
              <a:rect l="l" t="t" r="r" b="b"/>
              <a:pathLst>
                <a:path w="11298" h="11868" extrusionOk="0">
                  <a:moveTo>
                    <a:pt x="6439" y="7609"/>
                  </a:moveTo>
                  <a:cubicBezTo>
                    <a:pt x="6490" y="7609"/>
                    <a:pt x="6541" y="7626"/>
                    <a:pt x="6583" y="7659"/>
                  </a:cubicBezTo>
                  <a:lnTo>
                    <a:pt x="9713" y="10119"/>
                  </a:lnTo>
                  <a:cubicBezTo>
                    <a:pt x="9871" y="10245"/>
                    <a:pt x="9970" y="10433"/>
                    <a:pt x="9982" y="10635"/>
                  </a:cubicBezTo>
                  <a:cubicBezTo>
                    <a:pt x="9995" y="10838"/>
                    <a:pt x="9920" y="11036"/>
                    <a:pt x="9776" y="11179"/>
                  </a:cubicBezTo>
                  <a:cubicBezTo>
                    <a:pt x="9643" y="11312"/>
                    <a:pt x="9462" y="11387"/>
                    <a:pt x="9275" y="11387"/>
                  </a:cubicBezTo>
                  <a:cubicBezTo>
                    <a:pt x="9261" y="11387"/>
                    <a:pt x="9246" y="11387"/>
                    <a:pt x="9232" y="11386"/>
                  </a:cubicBezTo>
                  <a:cubicBezTo>
                    <a:pt x="9029" y="11374"/>
                    <a:pt x="8842" y="11275"/>
                    <a:pt x="8716" y="11116"/>
                  </a:cubicBezTo>
                  <a:lnTo>
                    <a:pt x="6256" y="7987"/>
                  </a:lnTo>
                  <a:cubicBezTo>
                    <a:pt x="6182" y="7893"/>
                    <a:pt x="6191" y="7761"/>
                    <a:pt x="6274" y="7678"/>
                  </a:cubicBezTo>
                  <a:cubicBezTo>
                    <a:pt x="6319" y="7632"/>
                    <a:pt x="6379" y="7609"/>
                    <a:pt x="6439" y="7609"/>
                  </a:cubicBezTo>
                  <a:close/>
                  <a:moveTo>
                    <a:pt x="5649" y="0"/>
                  </a:moveTo>
                  <a:cubicBezTo>
                    <a:pt x="2535" y="0"/>
                    <a:pt x="1" y="2533"/>
                    <a:pt x="1" y="5647"/>
                  </a:cubicBezTo>
                  <a:cubicBezTo>
                    <a:pt x="1" y="8762"/>
                    <a:pt x="2535" y="11296"/>
                    <a:pt x="5649" y="11296"/>
                  </a:cubicBezTo>
                  <a:cubicBezTo>
                    <a:pt x="6426" y="11296"/>
                    <a:pt x="7176" y="11141"/>
                    <a:pt x="7882" y="10836"/>
                  </a:cubicBezTo>
                  <a:lnTo>
                    <a:pt x="8336" y="11413"/>
                  </a:lnTo>
                  <a:cubicBezTo>
                    <a:pt x="8546" y="11680"/>
                    <a:pt x="8860" y="11845"/>
                    <a:pt x="9199" y="11864"/>
                  </a:cubicBezTo>
                  <a:cubicBezTo>
                    <a:pt x="9223" y="11865"/>
                    <a:pt x="9248" y="11867"/>
                    <a:pt x="9270" y="11867"/>
                  </a:cubicBezTo>
                  <a:cubicBezTo>
                    <a:pt x="9586" y="11867"/>
                    <a:pt x="9889" y="11741"/>
                    <a:pt x="10111" y="11519"/>
                  </a:cubicBezTo>
                  <a:cubicBezTo>
                    <a:pt x="10352" y="11278"/>
                    <a:pt x="10478" y="10947"/>
                    <a:pt x="10458" y="10608"/>
                  </a:cubicBezTo>
                  <a:cubicBezTo>
                    <a:pt x="10438" y="10267"/>
                    <a:pt x="10273" y="9953"/>
                    <a:pt x="10007" y="9743"/>
                  </a:cubicBezTo>
                  <a:lnTo>
                    <a:pt x="9745" y="9538"/>
                  </a:lnTo>
                  <a:cubicBezTo>
                    <a:pt x="10748" y="8484"/>
                    <a:pt x="11297" y="7114"/>
                    <a:pt x="11297" y="5650"/>
                  </a:cubicBezTo>
                  <a:cubicBezTo>
                    <a:pt x="11297" y="5531"/>
                    <a:pt x="11293" y="5416"/>
                    <a:pt x="11287" y="5303"/>
                  </a:cubicBezTo>
                  <a:cubicBezTo>
                    <a:pt x="11279" y="5176"/>
                    <a:pt x="11174" y="5077"/>
                    <a:pt x="11047" y="5077"/>
                  </a:cubicBezTo>
                  <a:cubicBezTo>
                    <a:pt x="11042" y="5077"/>
                    <a:pt x="11037" y="5078"/>
                    <a:pt x="11032" y="5078"/>
                  </a:cubicBezTo>
                  <a:cubicBezTo>
                    <a:pt x="10900" y="5086"/>
                    <a:pt x="10800" y="5200"/>
                    <a:pt x="10807" y="5333"/>
                  </a:cubicBezTo>
                  <a:cubicBezTo>
                    <a:pt x="10813" y="5435"/>
                    <a:pt x="10816" y="5541"/>
                    <a:pt x="10816" y="5650"/>
                  </a:cubicBezTo>
                  <a:cubicBezTo>
                    <a:pt x="10816" y="7005"/>
                    <a:pt x="10303" y="8271"/>
                    <a:pt x="9365" y="9239"/>
                  </a:cubicBezTo>
                  <a:lnTo>
                    <a:pt x="6877" y="7284"/>
                  </a:lnTo>
                  <a:cubicBezTo>
                    <a:pt x="6747" y="7182"/>
                    <a:pt x="6591" y="7132"/>
                    <a:pt x="6436" y="7132"/>
                  </a:cubicBezTo>
                  <a:cubicBezTo>
                    <a:pt x="6253" y="7132"/>
                    <a:pt x="6070" y="7202"/>
                    <a:pt x="5932" y="7341"/>
                  </a:cubicBezTo>
                  <a:cubicBezTo>
                    <a:pt x="5678" y="7595"/>
                    <a:pt x="5653" y="8003"/>
                    <a:pt x="5875" y="8285"/>
                  </a:cubicBezTo>
                  <a:lnTo>
                    <a:pt x="7575" y="10447"/>
                  </a:lnTo>
                  <a:cubicBezTo>
                    <a:pt x="6964" y="10693"/>
                    <a:pt x="6318" y="10816"/>
                    <a:pt x="5649" y="10816"/>
                  </a:cubicBezTo>
                  <a:cubicBezTo>
                    <a:pt x="2800" y="10816"/>
                    <a:pt x="481" y="8499"/>
                    <a:pt x="481" y="5649"/>
                  </a:cubicBezTo>
                  <a:cubicBezTo>
                    <a:pt x="481" y="2800"/>
                    <a:pt x="2800" y="481"/>
                    <a:pt x="5649" y="481"/>
                  </a:cubicBezTo>
                  <a:cubicBezTo>
                    <a:pt x="6459" y="481"/>
                    <a:pt x="7258" y="672"/>
                    <a:pt x="7977" y="1033"/>
                  </a:cubicBezTo>
                  <a:lnTo>
                    <a:pt x="6884" y="2404"/>
                  </a:lnTo>
                  <a:cubicBezTo>
                    <a:pt x="6838" y="2462"/>
                    <a:pt x="6822" y="2537"/>
                    <a:pt x="6838" y="2608"/>
                  </a:cubicBezTo>
                  <a:cubicBezTo>
                    <a:pt x="6856" y="2680"/>
                    <a:pt x="6904" y="2739"/>
                    <a:pt x="6970" y="2770"/>
                  </a:cubicBezTo>
                  <a:lnTo>
                    <a:pt x="7927" y="3223"/>
                  </a:lnTo>
                  <a:lnTo>
                    <a:pt x="6960" y="4632"/>
                  </a:lnTo>
                  <a:cubicBezTo>
                    <a:pt x="6900" y="4720"/>
                    <a:pt x="6905" y="4838"/>
                    <a:pt x="6974" y="4921"/>
                  </a:cubicBezTo>
                  <a:cubicBezTo>
                    <a:pt x="7020" y="4979"/>
                    <a:pt x="7088" y="5009"/>
                    <a:pt x="7159" y="5009"/>
                  </a:cubicBezTo>
                  <a:cubicBezTo>
                    <a:pt x="7191" y="5009"/>
                    <a:pt x="7224" y="5003"/>
                    <a:pt x="7255" y="4990"/>
                  </a:cubicBezTo>
                  <a:lnTo>
                    <a:pt x="10403" y="3618"/>
                  </a:lnTo>
                  <a:cubicBezTo>
                    <a:pt x="10495" y="3832"/>
                    <a:pt x="10572" y="4054"/>
                    <a:pt x="10633" y="4276"/>
                  </a:cubicBezTo>
                  <a:cubicBezTo>
                    <a:pt x="10662" y="4382"/>
                    <a:pt x="10759" y="4453"/>
                    <a:pt x="10864" y="4453"/>
                  </a:cubicBezTo>
                  <a:cubicBezTo>
                    <a:pt x="10885" y="4453"/>
                    <a:pt x="10906" y="4450"/>
                    <a:pt x="10928" y="4444"/>
                  </a:cubicBezTo>
                  <a:cubicBezTo>
                    <a:pt x="11056" y="4409"/>
                    <a:pt x="11130" y="4276"/>
                    <a:pt x="11095" y="4150"/>
                  </a:cubicBezTo>
                  <a:cubicBezTo>
                    <a:pt x="11005" y="3824"/>
                    <a:pt x="10887" y="3505"/>
                    <a:pt x="10739" y="3199"/>
                  </a:cubicBezTo>
                  <a:cubicBezTo>
                    <a:pt x="10698" y="3114"/>
                    <a:pt x="10613" y="3063"/>
                    <a:pt x="10524" y="3063"/>
                  </a:cubicBezTo>
                  <a:cubicBezTo>
                    <a:pt x="10491" y="3063"/>
                    <a:pt x="10458" y="3070"/>
                    <a:pt x="10427" y="3085"/>
                  </a:cubicBezTo>
                  <a:lnTo>
                    <a:pt x="7829" y="4216"/>
                  </a:lnTo>
                  <a:lnTo>
                    <a:pt x="7829" y="4216"/>
                  </a:lnTo>
                  <a:lnTo>
                    <a:pt x="8481" y="3264"/>
                  </a:lnTo>
                  <a:cubicBezTo>
                    <a:pt x="8521" y="3205"/>
                    <a:pt x="8534" y="3133"/>
                    <a:pt x="8515" y="3065"/>
                  </a:cubicBezTo>
                  <a:cubicBezTo>
                    <a:pt x="8497" y="2997"/>
                    <a:pt x="8450" y="2941"/>
                    <a:pt x="8385" y="2910"/>
                  </a:cubicBezTo>
                  <a:lnTo>
                    <a:pt x="7448" y="2467"/>
                  </a:lnTo>
                  <a:lnTo>
                    <a:pt x="8531" y="1108"/>
                  </a:lnTo>
                  <a:cubicBezTo>
                    <a:pt x="8577" y="1051"/>
                    <a:pt x="8594" y="980"/>
                    <a:pt x="8581" y="912"/>
                  </a:cubicBezTo>
                  <a:cubicBezTo>
                    <a:pt x="8567" y="842"/>
                    <a:pt x="8525" y="784"/>
                    <a:pt x="8464" y="749"/>
                  </a:cubicBezTo>
                  <a:cubicBezTo>
                    <a:pt x="7612" y="258"/>
                    <a:pt x="6639" y="0"/>
                    <a:pt x="5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3349334" y="4224224"/>
              <a:ext cx="84665" cy="84634"/>
            </a:xfrm>
            <a:custGeom>
              <a:avLst/>
              <a:gdLst/>
              <a:ahLst/>
              <a:cxnLst/>
              <a:rect l="l" t="t" r="r" b="b"/>
              <a:pathLst>
                <a:path w="2803" h="2802" extrusionOk="0">
                  <a:moveTo>
                    <a:pt x="1402" y="479"/>
                  </a:moveTo>
                  <a:cubicBezTo>
                    <a:pt x="1909" y="479"/>
                    <a:pt x="2322" y="891"/>
                    <a:pt x="2322" y="1399"/>
                  </a:cubicBezTo>
                  <a:cubicBezTo>
                    <a:pt x="2322" y="1908"/>
                    <a:pt x="1909" y="2320"/>
                    <a:pt x="1402" y="2320"/>
                  </a:cubicBezTo>
                  <a:cubicBezTo>
                    <a:pt x="895" y="2320"/>
                    <a:pt x="481" y="1908"/>
                    <a:pt x="481" y="1399"/>
                  </a:cubicBezTo>
                  <a:cubicBezTo>
                    <a:pt x="481" y="891"/>
                    <a:pt x="893" y="479"/>
                    <a:pt x="1402" y="479"/>
                  </a:cubicBezTo>
                  <a:close/>
                  <a:moveTo>
                    <a:pt x="1402" y="0"/>
                  </a:moveTo>
                  <a:cubicBezTo>
                    <a:pt x="630" y="0"/>
                    <a:pt x="1" y="628"/>
                    <a:pt x="1" y="1400"/>
                  </a:cubicBezTo>
                  <a:cubicBezTo>
                    <a:pt x="1" y="2173"/>
                    <a:pt x="630" y="2802"/>
                    <a:pt x="1402" y="2802"/>
                  </a:cubicBezTo>
                  <a:cubicBezTo>
                    <a:pt x="2173" y="2802"/>
                    <a:pt x="2802" y="2173"/>
                    <a:pt x="2802" y="1400"/>
                  </a:cubicBezTo>
                  <a:cubicBezTo>
                    <a:pt x="2802" y="628"/>
                    <a:pt x="2173" y="0"/>
                    <a:pt x="1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3218577" y="4089691"/>
              <a:ext cx="53161" cy="53191"/>
            </a:xfrm>
            <a:custGeom>
              <a:avLst/>
              <a:gdLst/>
              <a:ahLst/>
              <a:cxnLst/>
              <a:rect l="l" t="t" r="r" b="b"/>
              <a:pathLst>
                <a:path w="1760" h="1761" extrusionOk="0">
                  <a:moveTo>
                    <a:pt x="880" y="482"/>
                  </a:moveTo>
                  <a:cubicBezTo>
                    <a:pt x="1099" y="482"/>
                    <a:pt x="1278" y="660"/>
                    <a:pt x="1278" y="880"/>
                  </a:cubicBezTo>
                  <a:cubicBezTo>
                    <a:pt x="1278" y="1100"/>
                    <a:pt x="1099" y="1279"/>
                    <a:pt x="880" y="1279"/>
                  </a:cubicBezTo>
                  <a:cubicBezTo>
                    <a:pt x="660" y="1279"/>
                    <a:pt x="482" y="1099"/>
                    <a:pt x="482" y="880"/>
                  </a:cubicBezTo>
                  <a:cubicBezTo>
                    <a:pt x="482" y="660"/>
                    <a:pt x="661" y="482"/>
                    <a:pt x="880" y="482"/>
                  </a:cubicBezTo>
                  <a:close/>
                  <a:moveTo>
                    <a:pt x="881" y="0"/>
                  </a:moveTo>
                  <a:cubicBezTo>
                    <a:pt x="395" y="0"/>
                    <a:pt x="1" y="395"/>
                    <a:pt x="1" y="880"/>
                  </a:cubicBezTo>
                  <a:cubicBezTo>
                    <a:pt x="1" y="1366"/>
                    <a:pt x="395" y="1760"/>
                    <a:pt x="881" y="1760"/>
                  </a:cubicBezTo>
                  <a:cubicBezTo>
                    <a:pt x="1365" y="1760"/>
                    <a:pt x="1760" y="1366"/>
                    <a:pt x="1760" y="880"/>
                  </a:cubicBezTo>
                  <a:cubicBezTo>
                    <a:pt x="1760" y="395"/>
                    <a:pt x="1365" y="0"/>
                    <a:pt x="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3511626" y="4468734"/>
              <a:ext cx="53191" cy="53191"/>
            </a:xfrm>
            <a:custGeom>
              <a:avLst/>
              <a:gdLst/>
              <a:ahLst/>
              <a:cxnLst/>
              <a:rect l="l" t="t" r="r" b="b"/>
              <a:pathLst>
                <a:path w="1761" h="1761" extrusionOk="0">
                  <a:moveTo>
                    <a:pt x="880" y="482"/>
                  </a:moveTo>
                  <a:cubicBezTo>
                    <a:pt x="1101" y="482"/>
                    <a:pt x="1279" y="660"/>
                    <a:pt x="1279" y="881"/>
                  </a:cubicBezTo>
                  <a:cubicBezTo>
                    <a:pt x="1279" y="1101"/>
                    <a:pt x="1100" y="1279"/>
                    <a:pt x="880" y="1279"/>
                  </a:cubicBezTo>
                  <a:cubicBezTo>
                    <a:pt x="660" y="1279"/>
                    <a:pt x="482" y="1100"/>
                    <a:pt x="482" y="881"/>
                  </a:cubicBezTo>
                  <a:cubicBezTo>
                    <a:pt x="482" y="660"/>
                    <a:pt x="661" y="482"/>
                    <a:pt x="880" y="482"/>
                  </a:cubicBezTo>
                  <a:close/>
                  <a:moveTo>
                    <a:pt x="880" y="1"/>
                  </a:moveTo>
                  <a:cubicBezTo>
                    <a:pt x="395" y="3"/>
                    <a:pt x="1" y="397"/>
                    <a:pt x="1" y="881"/>
                  </a:cubicBezTo>
                  <a:cubicBezTo>
                    <a:pt x="1" y="1366"/>
                    <a:pt x="395" y="1761"/>
                    <a:pt x="880" y="1761"/>
                  </a:cubicBezTo>
                  <a:cubicBezTo>
                    <a:pt x="1366" y="1761"/>
                    <a:pt x="1760" y="1366"/>
                    <a:pt x="1760" y="881"/>
                  </a:cubicBezTo>
                  <a:cubicBezTo>
                    <a:pt x="1760" y="395"/>
                    <a:pt x="1366" y="1"/>
                    <a:pt x="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3218577" y="4468794"/>
              <a:ext cx="218171" cy="53161"/>
            </a:xfrm>
            <a:custGeom>
              <a:avLst/>
              <a:gdLst/>
              <a:ahLst/>
              <a:cxnLst/>
              <a:rect l="l" t="t" r="r" b="b"/>
              <a:pathLst>
                <a:path w="7223" h="1760" extrusionOk="0">
                  <a:moveTo>
                    <a:pt x="6343" y="480"/>
                  </a:moveTo>
                  <a:cubicBezTo>
                    <a:pt x="6563" y="480"/>
                    <a:pt x="6741" y="658"/>
                    <a:pt x="6741" y="879"/>
                  </a:cubicBezTo>
                  <a:cubicBezTo>
                    <a:pt x="6741" y="1099"/>
                    <a:pt x="6562" y="1277"/>
                    <a:pt x="6343" y="1277"/>
                  </a:cubicBezTo>
                  <a:lnTo>
                    <a:pt x="880" y="1277"/>
                  </a:lnTo>
                  <a:cubicBezTo>
                    <a:pt x="660" y="1277"/>
                    <a:pt x="482" y="1098"/>
                    <a:pt x="482" y="879"/>
                  </a:cubicBezTo>
                  <a:cubicBezTo>
                    <a:pt x="482" y="658"/>
                    <a:pt x="661" y="480"/>
                    <a:pt x="880" y="480"/>
                  </a:cubicBezTo>
                  <a:close/>
                  <a:moveTo>
                    <a:pt x="881" y="1"/>
                  </a:moveTo>
                  <a:cubicBezTo>
                    <a:pt x="395" y="1"/>
                    <a:pt x="1" y="395"/>
                    <a:pt x="1" y="880"/>
                  </a:cubicBezTo>
                  <a:cubicBezTo>
                    <a:pt x="1" y="1365"/>
                    <a:pt x="395" y="1760"/>
                    <a:pt x="881" y="1760"/>
                  </a:cubicBezTo>
                  <a:lnTo>
                    <a:pt x="6343" y="1760"/>
                  </a:lnTo>
                  <a:cubicBezTo>
                    <a:pt x="6828" y="1760"/>
                    <a:pt x="7223" y="1365"/>
                    <a:pt x="7223" y="880"/>
                  </a:cubicBezTo>
                  <a:cubicBezTo>
                    <a:pt x="7223" y="395"/>
                    <a:pt x="6828" y="1"/>
                    <a:pt x="6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3281585" y="4058157"/>
              <a:ext cx="319025" cy="495362"/>
            </a:xfrm>
            <a:custGeom>
              <a:avLst/>
              <a:gdLst/>
              <a:ahLst/>
              <a:cxnLst/>
              <a:rect l="l" t="t" r="r" b="b"/>
              <a:pathLst>
                <a:path w="10562" h="16400" extrusionOk="0">
                  <a:moveTo>
                    <a:pt x="8386" y="1181"/>
                  </a:moveTo>
                  <a:cubicBezTo>
                    <a:pt x="8696" y="1378"/>
                    <a:pt x="8982" y="1611"/>
                    <a:pt x="9236" y="1874"/>
                  </a:cubicBezTo>
                  <a:cubicBezTo>
                    <a:pt x="9531" y="2177"/>
                    <a:pt x="9780" y="2515"/>
                    <a:pt x="9983" y="2883"/>
                  </a:cubicBezTo>
                  <a:lnTo>
                    <a:pt x="7923" y="3780"/>
                  </a:lnTo>
                  <a:lnTo>
                    <a:pt x="8475" y="2975"/>
                  </a:lnTo>
                  <a:cubicBezTo>
                    <a:pt x="8513" y="2919"/>
                    <a:pt x="8526" y="2846"/>
                    <a:pt x="8508" y="2778"/>
                  </a:cubicBezTo>
                  <a:cubicBezTo>
                    <a:pt x="8490" y="2710"/>
                    <a:pt x="8442" y="2653"/>
                    <a:pt x="8379" y="2623"/>
                  </a:cubicBezTo>
                  <a:lnTo>
                    <a:pt x="7550" y="2231"/>
                  </a:lnTo>
                  <a:lnTo>
                    <a:pt x="8386" y="1181"/>
                  </a:lnTo>
                  <a:close/>
                  <a:moveTo>
                    <a:pt x="241" y="0"/>
                  </a:moveTo>
                  <a:cubicBezTo>
                    <a:pt x="108" y="0"/>
                    <a:pt x="0" y="108"/>
                    <a:pt x="0" y="241"/>
                  </a:cubicBezTo>
                  <a:cubicBezTo>
                    <a:pt x="0" y="374"/>
                    <a:pt x="108" y="482"/>
                    <a:pt x="241" y="482"/>
                  </a:cubicBezTo>
                  <a:lnTo>
                    <a:pt x="8560" y="482"/>
                  </a:lnTo>
                  <a:cubicBezTo>
                    <a:pt x="9303" y="482"/>
                    <a:pt x="9906" y="1086"/>
                    <a:pt x="9906" y="1828"/>
                  </a:cubicBezTo>
                  <a:lnTo>
                    <a:pt x="9906" y="1910"/>
                  </a:lnTo>
                  <a:cubicBezTo>
                    <a:pt x="9804" y="1783"/>
                    <a:pt x="9696" y="1660"/>
                    <a:pt x="9581" y="1541"/>
                  </a:cubicBezTo>
                  <a:cubicBezTo>
                    <a:pt x="9246" y="1197"/>
                    <a:pt x="8865" y="900"/>
                    <a:pt x="8449" y="660"/>
                  </a:cubicBezTo>
                  <a:cubicBezTo>
                    <a:pt x="8412" y="639"/>
                    <a:pt x="8371" y="628"/>
                    <a:pt x="8329" y="628"/>
                  </a:cubicBezTo>
                  <a:cubicBezTo>
                    <a:pt x="8258" y="628"/>
                    <a:pt x="8188" y="660"/>
                    <a:pt x="8142" y="719"/>
                  </a:cubicBezTo>
                  <a:lnTo>
                    <a:pt x="6986" y="2172"/>
                  </a:lnTo>
                  <a:cubicBezTo>
                    <a:pt x="6939" y="2230"/>
                    <a:pt x="6923" y="2305"/>
                    <a:pt x="6939" y="2376"/>
                  </a:cubicBezTo>
                  <a:cubicBezTo>
                    <a:pt x="6956" y="2448"/>
                    <a:pt x="7005" y="2508"/>
                    <a:pt x="7072" y="2539"/>
                  </a:cubicBezTo>
                  <a:lnTo>
                    <a:pt x="7919" y="2939"/>
                  </a:lnTo>
                  <a:lnTo>
                    <a:pt x="7053" y="4202"/>
                  </a:lnTo>
                  <a:cubicBezTo>
                    <a:pt x="6993" y="4290"/>
                    <a:pt x="6998" y="4408"/>
                    <a:pt x="7066" y="4491"/>
                  </a:cubicBezTo>
                  <a:cubicBezTo>
                    <a:pt x="7113" y="4548"/>
                    <a:pt x="7181" y="4578"/>
                    <a:pt x="7252" y="4578"/>
                  </a:cubicBezTo>
                  <a:cubicBezTo>
                    <a:pt x="7284" y="4578"/>
                    <a:pt x="7317" y="4572"/>
                    <a:pt x="7348" y="4558"/>
                  </a:cubicBezTo>
                  <a:lnTo>
                    <a:pt x="9907" y="3442"/>
                  </a:lnTo>
                  <a:lnTo>
                    <a:pt x="9907" y="14572"/>
                  </a:lnTo>
                  <a:cubicBezTo>
                    <a:pt x="9907" y="15315"/>
                    <a:pt x="9303" y="15918"/>
                    <a:pt x="8562" y="15918"/>
                  </a:cubicBezTo>
                  <a:lnTo>
                    <a:pt x="754" y="15918"/>
                  </a:lnTo>
                  <a:cubicBezTo>
                    <a:pt x="621" y="15918"/>
                    <a:pt x="514" y="16026"/>
                    <a:pt x="514" y="16159"/>
                  </a:cubicBezTo>
                  <a:cubicBezTo>
                    <a:pt x="514" y="16292"/>
                    <a:pt x="621" y="16400"/>
                    <a:pt x="754" y="16400"/>
                  </a:cubicBezTo>
                  <a:lnTo>
                    <a:pt x="8562" y="16400"/>
                  </a:lnTo>
                  <a:cubicBezTo>
                    <a:pt x="9568" y="16400"/>
                    <a:pt x="10387" y="15580"/>
                    <a:pt x="10387" y="14573"/>
                  </a:cubicBezTo>
                  <a:lnTo>
                    <a:pt x="10387" y="3235"/>
                  </a:lnTo>
                  <a:lnTo>
                    <a:pt x="10411" y="3225"/>
                  </a:lnTo>
                  <a:cubicBezTo>
                    <a:pt x="10470" y="3199"/>
                    <a:pt x="10517" y="3149"/>
                    <a:pt x="10540" y="3088"/>
                  </a:cubicBezTo>
                  <a:cubicBezTo>
                    <a:pt x="10562" y="3024"/>
                    <a:pt x="10558" y="2956"/>
                    <a:pt x="10530" y="2897"/>
                  </a:cubicBezTo>
                  <a:cubicBezTo>
                    <a:pt x="10485" y="2804"/>
                    <a:pt x="10438" y="2712"/>
                    <a:pt x="10386" y="2621"/>
                  </a:cubicBezTo>
                  <a:lnTo>
                    <a:pt x="10386" y="1827"/>
                  </a:lnTo>
                  <a:cubicBezTo>
                    <a:pt x="10386" y="820"/>
                    <a:pt x="9567" y="0"/>
                    <a:pt x="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3283759" y="4163271"/>
              <a:ext cx="54399" cy="123840"/>
            </a:xfrm>
            <a:custGeom>
              <a:avLst/>
              <a:gdLst/>
              <a:ahLst/>
              <a:cxnLst/>
              <a:rect l="l" t="t" r="r" b="b"/>
              <a:pathLst>
                <a:path w="1801" h="4100" extrusionOk="0">
                  <a:moveTo>
                    <a:pt x="900" y="480"/>
                  </a:moveTo>
                  <a:cubicBezTo>
                    <a:pt x="1132" y="480"/>
                    <a:pt x="1320" y="668"/>
                    <a:pt x="1320" y="900"/>
                  </a:cubicBezTo>
                  <a:lnTo>
                    <a:pt x="1320" y="3199"/>
                  </a:lnTo>
                  <a:cubicBezTo>
                    <a:pt x="1320" y="3432"/>
                    <a:pt x="1132" y="3619"/>
                    <a:pt x="900" y="3619"/>
                  </a:cubicBezTo>
                  <a:cubicBezTo>
                    <a:pt x="668" y="3619"/>
                    <a:pt x="480" y="3431"/>
                    <a:pt x="480" y="3199"/>
                  </a:cubicBezTo>
                  <a:lnTo>
                    <a:pt x="480" y="900"/>
                  </a:lnTo>
                  <a:cubicBezTo>
                    <a:pt x="480" y="668"/>
                    <a:pt x="668" y="480"/>
                    <a:pt x="900" y="480"/>
                  </a:cubicBezTo>
                  <a:close/>
                  <a:moveTo>
                    <a:pt x="900" y="0"/>
                  </a:moveTo>
                  <a:cubicBezTo>
                    <a:pt x="404" y="0"/>
                    <a:pt x="0" y="403"/>
                    <a:pt x="0" y="900"/>
                  </a:cubicBezTo>
                  <a:lnTo>
                    <a:pt x="0" y="3199"/>
                  </a:lnTo>
                  <a:cubicBezTo>
                    <a:pt x="0" y="3696"/>
                    <a:pt x="404" y="4100"/>
                    <a:pt x="900" y="4100"/>
                  </a:cubicBezTo>
                  <a:cubicBezTo>
                    <a:pt x="1397" y="4100"/>
                    <a:pt x="1801" y="3696"/>
                    <a:pt x="1801" y="3199"/>
                  </a:cubicBezTo>
                  <a:lnTo>
                    <a:pt x="1801" y="900"/>
                  </a:lnTo>
                  <a:cubicBezTo>
                    <a:pt x="1801" y="403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3283729" y="4294028"/>
              <a:ext cx="54369" cy="54369"/>
            </a:xfrm>
            <a:custGeom>
              <a:avLst/>
              <a:gdLst/>
              <a:ahLst/>
              <a:cxnLst/>
              <a:rect l="l" t="t" r="r" b="b"/>
              <a:pathLst>
                <a:path w="1800" h="1800" extrusionOk="0">
                  <a:moveTo>
                    <a:pt x="900" y="482"/>
                  </a:moveTo>
                  <a:cubicBezTo>
                    <a:pt x="1132" y="482"/>
                    <a:pt x="1320" y="670"/>
                    <a:pt x="1320" y="902"/>
                  </a:cubicBezTo>
                  <a:cubicBezTo>
                    <a:pt x="1321" y="1132"/>
                    <a:pt x="1132" y="1322"/>
                    <a:pt x="900" y="1322"/>
                  </a:cubicBezTo>
                  <a:cubicBezTo>
                    <a:pt x="668" y="1322"/>
                    <a:pt x="480" y="1133"/>
                    <a:pt x="480" y="902"/>
                  </a:cubicBezTo>
                  <a:cubicBezTo>
                    <a:pt x="480" y="670"/>
                    <a:pt x="668" y="482"/>
                    <a:pt x="900" y="482"/>
                  </a:cubicBezTo>
                  <a:close/>
                  <a:moveTo>
                    <a:pt x="900" y="0"/>
                  </a:moveTo>
                  <a:cubicBezTo>
                    <a:pt x="404" y="0"/>
                    <a:pt x="0" y="404"/>
                    <a:pt x="0" y="901"/>
                  </a:cubicBezTo>
                  <a:cubicBezTo>
                    <a:pt x="0" y="1397"/>
                    <a:pt x="404" y="1800"/>
                    <a:pt x="900" y="1800"/>
                  </a:cubicBezTo>
                  <a:cubicBezTo>
                    <a:pt x="1397" y="1800"/>
                    <a:pt x="1800" y="1397"/>
                    <a:pt x="1800" y="901"/>
                  </a:cubicBezTo>
                  <a:cubicBezTo>
                    <a:pt x="1800" y="404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" name="Google Shape;365;p21"/>
          <p:cNvSpPr txBox="1"/>
          <p:nvPr/>
        </p:nvSpPr>
        <p:spPr>
          <a:xfrm flipH="1">
            <a:off x="3225072" y="2169385"/>
            <a:ext cx="2956272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Quantico"/>
                <a:ea typeface="+mn-ea"/>
                <a:cs typeface="+mn-cs"/>
                <a:sym typeface="Source Code Pro"/>
              </a:rPr>
              <a:t>方案不适用于所有人</a:t>
            </a:r>
            <a:endParaRPr sz="2000" b="1" dirty="0">
              <a:solidFill>
                <a:schemeClr val="tx1"/>
              </a:solidFill>
              <a:latin typeface="Quantico"/>
              <a:ea typeface="+mn-ea"/>
              <a:cs typeface="+mn-cs"/>
              <a:sym typeface="Source Code Pro"/>
            </a:endParaRPr>
          </a:p>
        </p:txBody>
      </p:sp>
      <p:sp>
        <p:nvSpPr>
          <p:cNvPr id="8" name="Google Shape;365;p21"/>
          <p:cNvSpPr txBox="1"/>
          <p:nvPr/>
        </p:nvSpPr>
        <p:spPr>
          <a:xfrm flipH="1">
            <a:off x="3225072" y="2805004"/>
            <a:ext cx="2956272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Quantico"/>
                <a:ea typeface="+mn-ea"/>
                <a:cs typeface="+mn-cs"/>
                <a:sym typeface="Source Code Pro"/>
              </a:rPr>
              <a:t>缺乏个性化建议</a:t>
            </a:r>
            <a:endParaRPr sz="2000" b="1" dirty="0">
              <a:solidFill>
                <a:schemeClr val="tx1"/>
              </a:solidFill>
              <a:latin typeface="Quantico"/>
              <a:ea typeface="+mn-ea"/>
              <a:cs typeface="+mn-cs"/>
              <a:sym typeface="Source Code Pro"/>
            </a:endParaRPr>
          </a:p>
        </p:txBody>
      </p:sp>
      <p:sp>
        <p:nvSpPr>
          <p:cNvPr id="9" name="Google Shape;365;p21"/>
          <p:cNvSpPr txBox="1"/>
          <p:nvPr/>
        </p:nvSpPr>
        <p:spPr>
          <a:xfrm flipH="1">
            <a:off x="3298224" y="3446854"/>
            <a:ext cx="2956272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Quantico"/>
                <a:ea typeface="+mn-ea"/>
                <a:cs typeface="+mn-cs"/>
                <a:sym typeface="Source Code Pro"/>
              </a:rPr>
              <a:t>缺乏专业指导</a:t>
            </a:r>
            <a:endParaRPr sz="2000" b="1" dirty="0">
              <a:solidFill>
                <a:schemeClr val="tx1"/>
              </a:solidFill>
              <a:latin typeface="Quantico"/>
              <a:ea typeface="+mn-ea"/>
              <a:cs typeface="+mn-cs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/>
                </a:solidFill>
              </a:rPr>
              <a:t>&lt;/</a:t>
            </a:r>
            <a:r>
              <a:rPr lang="zh-CN" altLang="en-US" dirty="0"/>
              <a:t>解决方案</a:t>
            </a:r>
            <a:endParaRPr dirty="0"/>
          </a:p>
        </p:txBody>
      </p:sp>
      <p:sp>
        <p:nvSpPr>
          <p:cNvPr id="188" name="Google Shape;188;p18"/>
          <p:cNvSpPr/>
          <p:nvPr/>
        </p:nvSpPr>
        <p:spPr>
          <a:xfrm>
            <a:off x="3377856" y="1296515"/>
            <a:ext cx="268800" cy="26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3377856" y="3956226"/>
            <a:ext cx="268800" cy="26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2036736" y="2578154"/>
            <a:ext cx="268800" cy="26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12256" y="1200082"/>
            <a:ext cx="2511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Quantico"/>
                <a:ea typeface="+mn-ea"/>
                <a:cs typeface="+mn-cs"/>
              </a:rPr>
              <a:t>健康管理系统</a:t>
            </a:r>
            <a:endParaRPr lang="zh-CN" altLang="en-US" sz="2400" b="1" dirty="0">
              <a:solidFill>
                <a:schemeClr val="tx1"/>
              </a:solidFill>
              <a:latin typeface="Quantico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71136" y="2481721"/>
            <a:ext cx="287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Quantico"/>
                <a:ea typeface="+mn-ea"/>
                <a:cs typeface="+mn-cs"/>
              </a:rPr>
              <a:t>记录每日饮食情况</a:t>
            </a:r>
            <a:endParaRPr lang="zh-CN" altLang="en-US" sz="2400" b="1" dirty="0">
              <a:solidFill>
                <a:schemeClr val="tx1"/>
              </a:solidFill>
              <a:latin typeface="Quantico"/>
              <a:ea typeface="+mn-ea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27584" y="3845935"/>
            <a:ext cx="3484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Quantico"/>
                <a:ea typeface="+mn-ea"/>
                <a:cs typeface="+mn-cs"/>
              </a:rPr>
              <a:t>提供个性化建议方案</a:t>
            </a:r>
            <a:endParaRPr lang="zh-CN" altLang="en-US" sz="2400" b="1" dirty="0">
              <a:solidFill>
                <a:schemeClr val="tx1"/>
              </a:solidFill>
              <a:latin typeface="Quantico"/>
              <a:ea typeface="+mn-ea"/>
              <a:cs typeface="+mn-cs"/>
            </a:endParaRPr>
          </a:p>
        </p:txBody>
      </p:sp>
      <p:sp>
        <p:nvSpPr>
          <p:cNvPr id="8" name="箭头: 下 7"/>
          <p:cNvSpPr/>
          <p:nvPr/>
        </p:nvSpPr>
        <p:spPr>
          <a:xfrm>
            <a:off x="4175760" y="1755933"/>
            <a:ext cx="207264" cy="6821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/>
          <p:cNvSpPr/>
          <p:nvPr/>
        </p:nvSpPr>
        <p:spPr>
          <a:xfrm>
            <a:off x="4420560" y="3081253"/>
            <a:ext cx="207264" cy="6821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364224" y="2481721"/>
            <a:ext cx="252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Quantico"/>
                <a:ea typeface="+mn-ea"/>
                <a:cs typeface="+mn-cs"/>
              </a:rPr>
              <a:t>提供专业指导</a:t>
            </a:r>
            <a:endParaRPr lang="zh-CN" altLang="en-US" sz="2400" b="1" dirty="0">
              <a:solidFill>
                <a:schemeClr val="tx1"/>
              </a:solidFill>
              <a:latin typeface="Quantico"/>
              <a:ea typeface="+mn-ea"/>
              <a:cs typeface="+mn-cs"/>
            </a:endParaRPr>
          </a:p>
        </p:txBody>
      </p:sp>
      <p:sp>
        <p:nvSpPr>
          <p:cNvPr id="13" name="Google Shape;190;p18"/>
          <p:cNvSpPr/>
          <p:nvPr/>
        </p:nvSpPr>
        <p:spPr>
          <a:xfrm>
            <a:off x="6229824" y="2565320"/>
            <a:ext cx="268800" cy="26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4" name="箭头: 右 13"/>
          <p:cNvSpPr/>
          <p:nvPr/>
        </p:nvSpPr>
        <p:spPr>
          <a:xfrm>
            <a:off x="5047488" y="2673562"/>
            <a:ext cx="976320" cy="1733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</a:rPr>
              <a:t>&lt;/</a:t>
            </a:r>
            <a:r>
              <a:rPr lang="zh-CN" altLang="en-US" dirty="0"/>
              <a:t>功能设计</a:t>
            </a:r>
            <a:endParaRPr dirty="0"/>
          </a:p>
        </p:txBody>
      </p:sp>
      <p:sp>
        <p:nvSpPr>
          <p:cNvPr id="206" name="Google Shape;206;p19"/>
          <p:cNvSpPr txBox="1"/>
          <p:nvPr/>
        </p:nvSpPr>
        <p:spPr>
          <a:xfrm>
            <a:off x="1232205" y="3499104"/>
            <a:ext cx="1825395" cy="77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单位餐饮热量营养查询</a:t>
            </a:r>
            <a:endParaRPr sz="22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4177508" y="3442926"/>
            <a:ext cx="182539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记录体重</a:t>
            </a:r>
            <a:endParaRPr sz="22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15" name="Google Shape;215;p19"/>
          <p:cNvSpPr txBox="1"/>
          <p:nvPr/>
        </p:nvSpPr>
        <p:spPr>
          <a:xfrm>
            <a:off x="2644807" y="1667751"/>
            <a:ext cx="195406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个人饮食记录</a:t>
            </a:r>
            <a:endParaRPr sz="22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5147595" y="1651111"/>
            <a:ext cx="283035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提供个性化饮食建议</a:t>
            </a:r>
            <a:endParaRPr sz="22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20" name="Google Shape;220;p19"/>
          <p:cNvSpPr/>
          <p:nvPr/>
        </p:nvSpPr>
        <p:spPr>
          <a:xfrm>
            <a:off x="1901316" y="2643922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3372541" y="2643922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22" name="Google Shape;222;p19"/>
          <p:cNvSpPr/>
          <p:nvPr/>
        </p:nvSpPr>
        <p:spPr>
          <a:xfrm>
            <a:off x="4843766" y="2643922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6314991" y="2643922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225" name="Google Shape;225;p19"/>
          <p:cNvCxnSpPr>
            <a:stCxn id="220" idx="0"/>
            <a:endCxn id="221" idx="1"/>
          </p:cNvCxnSpPr>
          <p:nvPr/>
        </p:nvCxnSpPr>
        <p:spPr>
          <a:xfrm rot="-5400000" flipH="1">
            <a:off x="2636916" y="2157622"/>
            <a:ext cx="249300" cy="1221900"/>
          </a:xfrm>
          <a:prstGeom prst="bentConnector4">
            <a:avLst>
              <a:gd name="adj1" fmla="val -95517"/>
              <a:gd name="adj2" fmla="val 6020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19"/>
          <p:cNvCxnSpPr>
            <a:stCxn id="221" idx="2"/>
            <a:endCxn id="222" idx="1"/>
          </p:cNvCxnSpPr>
          <p:nvPr/>
        </p:nvCxnSpPr>
        <p:spPr>
          <a:xfrm rot="-5400000">
            <a:off x="4108141" y="2406922"/>
            <a:ext cx="249300" cy="1221900"/>
          </a:xfrm>
          <a:prstGeom prst="bentConnector4">
            <a:avLst>
              <a:gd name="adj1" fmla="val -95517"/>
              <a:gd name="adj2" fmla="val 6020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19"/>
          <p:cNvCxnSpPr>
            <a:stCxn id="222" idx="0"/>
            <a:endCxn id="223" idx="1"/>
          </p:cNvCxnSpPr>
          <p:nvPr/>
        </p:nvCxnSpPr>
        <p:spPr>
          <a:xfrm rot="-5400000" flipH="1">
            <a:off x="5579366" y="2157622"/>
            <a:ext cx="249300" cy="1221900"/>
          </a:xfrm>
          <a:prstGeom prst="bentConnector4">
            <a:avLst>
              <a:gd name="adj1" fmla="val -95517"/>
              <a:gd name="adj2" fmla="val 6020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19"/>
          <p:cNvCxnSpPr>
            <a:stCxn id="221" idx="0"/>
            <a:endCxn id="215" idx="2"/>
          </p:cNvCxnSpPr>
          <p:nvPr/>
        </p:nvCxnSpPr>
        <p:spPr>
          <a:xfrm flipV="1">
            <a:off x="3621841" y="2124951"/>
            <a:ext cx="0" cy="51897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19"/>
          <p:cNvCxnSpPr>
            <a:stCxn id="220" idx="2"/>
            <a:endCxn id="206" idx="0"/>
          </p:cNvCxnSpPr>
          <p:nvPr/>
        </p:nvCxnSpPr>
        <p:spPr>
          <a:xfrm flipH="1">
            <a:off x="2144903" y="3142522"/>
            <a:ext cx="5713" cy="35658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19"/>
          <p:cNvCxnSpPr>
            <a:stCxn id="222" idx="2"/>
            <a:endCxn id="212" idx="0"/>
          </p:cNvCxnSpPr>
          <p:nvPr/>
        </p:nvCxnSpPr>
        <p:spPr>
          <a:xfrm flipH="1">
            <a:off x="5090206" y="3142522"/>
            <a:ext cx="2860" cy="30040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19"/>
          <p:cNvCxnSpPr>
            <a:stCxn id="223" idx="0"/>
            <a:endCxn id="218" idx="2"/>
          </p:cNvCxnSpPr>
          <p:nvPr/>
        </p:nvCxnSpPr>
        <p:spPr>
          <a:xfrm flipH="1" flipV="1">
            <a:off x="6562774" y="2108311"/>
            <a:ext cx="1517" cy="5356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4" name="Google Shape;234;p19"/>
          <p:cNvGrpSpPr/>
          <p:nvPr/>
        </p:nvGrpSpPr>
        <p:grpSpPr>
          <a:xfrm>
            <a:off x="1978570" y="2708894"/>
            <a:ext cx="344065" cy="368644"/>
            <a:chOff x="4149138" y="4121151"/>
            <a:chExt cx="344065" cy="368644"/>
          </a:xfrm>
        </p:grpSpPr>
        <p:sp>
          <p:nvSpPr>
            <p:cNvPr id="235" name="Google Shape;235;p19"/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7" name="Google Shape;247;p19"/>
          <p:cNvGrpSpPr/>
          <p:nvPr/>
        </p:nvGrpSpPr>
        <p:grpSpPr>
          <a:xfrm>
            <a:off x="3436376" y="2707947"/>
            <a:ext cx="370930" cy="370549"/>
            <a:chOff x="2497275" y="2744159"/>
            <a:chExt cx="370930" cy="370549"/>
          </a:xfrm>
        </p:grpSpPr>
        <p:sp>
          <p:nvSpPr>
            <p:cNvPr id="248" name="Google Shape;248;p19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4923402" y="2725085"/>
            <a:ext cx="339328" cy="336274"/>
            <a:chOff x="3532345" y="3362635"/>
            <a:chExt cx="339328" cy="336274"/>
          </a:xfrm>
        </p:grpSpPr>
        <p:sp>
          <p:nvSpPr>
            <p:cNvPr id="255" name="Google Shape;255;p19"/>
            <p:cNvSpPr/>
            <p:nvPr/>
          </p:nvSpPr>
          <p:spPr>
            <a:xfrm>
              <a:off x="3819385" y="3493258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3819385" y="3493258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3532345" y="3362635"/>
              <a:ext cx="339328" cy="282142"/>
            </a:xfrm>
            <a:custGeom>
              <a:avLst/>
              <a:gdLst/>
              <a:ahLst/>
              <a:cxnLst/>
              <a:rect l="l" t="t" r="r" b="b"/>
              <a:pathLst>
                <a:path w="10669" h="8871" extrusionOk="0">
                  <a:moveTo>
                    <a:pt x="6299" y="262"/>
                  </a:moveTo>
                  <a:cubicBezTo>
                    <a:pt x="6465" y="262"/>
                    <a:pt x="6596" y="393"/>
                    <a:pt x="6596" y="560"/>
                  </a:cubicBezTo>
                  <a:lnTo>
                    <a:pt x="6596" y="2084"/>
                  </a:lnTo>
                  <a:cubicBezTo>
                    <a:pt x="6382" y="2119"/>
                    <a:pt x="6322" y="2155"/>
                    <a:pt x="6322" y="2155"/>
                  </a:cubicBezTo>
                  <a:cubicBezTo>
                    <a:pt x="6203" y="2179"/>
                    <a:pt x="6108" y="2227"/>
                    <a:pt x="6049" y="2238"/>
                  </a:cubicBezTo>
                  <a:cubicBezTo>
                    <a:pt x="5941" y="2119"/>
                    <a:pt x="6001" y="1988"/>
                    <a:pt x="5989" y="1846"/>
                  </a:cubicBezTo>
                  <a:lnTo>
                    <a:pt x="5989" y="560"/>
                  </a:lnTo>
                  <a:cubicBezTo>
                    <a:pt x="5989" y="393"/>
                    <a:pt x="6120" y="262"/>
                    <a:pt x="6287" y="262"/>
                  </a:cubicBezTo>
                  <a:close/>
                  <a:moveTo>
                    <a:pt x="3489" y="262"/>
                  </a:moveTo>
                  <a:cubicBezTo>
                    <a:pt x="3655" y="262"/>
                    <a:pt x="3786" y="393"/>
                    <a:pt x="3786" y="560"/>
                  </a:cubicBezTo>
                  <a:lnTo>
                    <a:pt x="3786" y="1846"/>
                  </a:lnTo>
                  <a:cubicBezTo>
                    <a:pt x="3786" y="2084"/>
                    <a:pt x="3786" y="2096"/>
                    <a:pt x="3775" y="2155"/>
                  </a:cubicBezTo>
                  <a:cubicBezTo>
                    <a:pt x="3727" y="2274"/>
                    <a:pt x="3620" y="2357"/>
                    <a:pt x="3477" y="2357"/>
                  </a:cubicBezTo>
                  <a:cubicBezTo>
                    <a:pt x="3477" y="2357"/>
                    <a:pt x="3470" y="2358"/>
                    <a:pt x="3457" y="2358"/>
                  </a:cubicBezTo>
                  <a:cubicBezTo>
                    <a:pt x="3399" y="2358"/>
                    <a:pt x="3228" y="2342"/>
                    <a:pt x="3179" y="2155"/>
                  </a:cubicBezTo>
                  <a:cubicBezTo>
                    <a:pt x="3167" y="2084"/>
                    <a:pt x="3191" y="2024"/>
                    <a:pt x="3179" y="1846"/>
                  </a:cubicBezTo>
                  <a:lnTo>
                    <a:pt x="3179" y="560"/>
                  </a:lnTo>
                  <a:cubicBezTo>
                    <a:pt x="3179" y="393"/>
                    <a:pt x="3310" y="262"/>
                    <a:pt x="3477" y="262"/>
                  </a:cubicBezTo>
                  <a:close/>
                  <a:moveTo>
                    <a:pt x="5370" y="262"/>
                  </a:moveTo>
                  <a:cubicBezTo>
                    <a:pt x="5525" y="262"/>
                    <a:pt x="5668" y="393"/>
                    <a:pt x="5668" y="560"/>
                  </a:cubicBezTo>
                  <a:lnTo>
                    <a:pt x="5668" y="1846"/>
                  </a:lnTo>
                  <a:cubicBezTo>
                    <a:pt x="5668" y="2060"/>
                    <a:pt x="5668" y="2096"/>
                    <a:pt x="5644" y="2155"/>
                  </a:cubicBezTo>
                  <a:cubicBezTo>
                    <a:pt x="5608" y="2274"/>
                    <a:pt x="5501" y="2357"/>
                    <a:pt x="5346" y="2357"/>
                  </a:cubicBezTo>
                  <a:cubicBezTo>
                    <a:pt x="5346" y="2357"/>
                    <a:pt x="5339" y="2358"/>
                    <a:pt x="5327" y="2358"/>
                  </a:cubicBezTo>
                  <a:cubicBezTo>
                    <a:pt x="5269" y="2358"/>
                    <a:pt x="5098" y="2342"/>
                    <a:pt x="5049" y="2155"/>
                  </a:cubicBezTo>
                  <a:lnTo>
                    <a:pt x="5049" y="1846"/>
                  </a:lnTo>
                  <a:lnTo>
                    <a:pt x="5049" y="560"/>
                  </a:lnTo>
                  <a:cubicBezTo>
                    <a:pt x="5049" y="393"/>
                    <a:pt x="5191" y="262"/>
                    <a:pt x="5346" y="262"/>
                  </a:cubicBezTo>
                  <a:close/>
                  <a:moveTo>
                    <a:pt x="4429" y="262"/>
                  </a:moveTo>
                  <a:cubicBezTo>
                    <a:pt x="4596" y="262"/>
                    <a:pt x="4727" y="393"/>
                    <a:pt x="4727" y="560"/>
                  </a:cubicBezTo>
                  <a:lnTo>
                    <a:pt x="4727" y="2060"/>
                  </a:lnTo>
                  <a:cubicBezTo>
                    <a:pt x="4727" y="2264"/>
                    <a:pt x="4567" y="2368"/>
                    <a:pt x="4408" y="2368"/>
                  </a:cubicBezTo>
                  <a:cubicBezTo>
                    <a:pt x="4251" y="2368"/>
                    <a:pt x="4096" y="2267"/>
                    <a:pt x="4096" y="2060"/>
                  </a:cubicBezTo>
                  <a:cubicBezTo>
                    <a:pt x="4120" y="1726"/>
                    <a:pt x="4120" y="869"/>
                    <a:pt x="4120" y="560"/>
                  </a:cubicBezTo>
                  <a:cubicBezTo>
                    <a:pt x="4120" y="393"/>
                    <a:pt x="4251" y="262"/>
                    <a:pt x="4417" y="262"/>
                  </a:cubicBezTo>
                  <a:close/>
                  <a:moveTo>
                    <a:pt x="2882" y="2155"/>
                  </a:moveTo>
                  <a:cubicBezTo>
                    <a:pt x="2927" y="2488"/>
                    <a:pt x="3212" y="2686"/>
                    <a:pt x="3503" y="2686"/>
                  </a:cubicBezTo>
                  <a:cubicBezTo>
                    <a:pt x="3670" y="2686"/>
                    <a:pt x="3839" y="2620"/>
                    <a:pt x="3965" y="2477"/>
                  </a:cubicBezTo>
                  <a:cubicBezTo>
                    <a:pt x="4090" y="2619"/>
                    <a:pt x="4260" y="2691"/>
                    <a:pt x="4431" y="2691"/>
                  </a:cubicBezTo>
                  <a:cubicBezTo>
                    <a:pt x="4602" y="2691"/>
                    <a:pt x="4775" y="2619"/>
                    <a:pt x="4906" y="2477"/>
                  </a:cubicBezTo>
                  <a:cubicBezTo>
                    <a:pt x="5001" y="2596"/>
                    <a:pt x="5168" y="2691"/>
                    <a:pt x="5346" y="2691"/>
                  </a:cubicBezTo>
                  <a:cubicBezTo>
                    <a:pt x="5275" y="2750"/>
                    <a:pt x="5203" y="2822"/>
                    <a:pt x="5120" y="2893"/>
                  </a:cubicBezTo>
                  <a:lnTo>
                    <a:pt x="2227" y="2893"/>
                  </a:lnTo>
                  <a:lnTo>
                    <a:pt x="2227" y="2155"/>
                  </a:lnTo>
                  <a:close/>
                  <a:moveTo>
                    <a:pt x="8370" y="2155"/>
                  </a:moveTo>
                  <a:lnTo>
                    <a:pt x="8370" y="2893"/>
                  </a:lnTo>
                  <a:lnTo>
                    <a:pt x="7870" y="2893"/>
                  </a:lnTo>
                  <a:lnTo>
                    <a:pt x="7870" y="2155"/>
                  </a:lnTo>
                  <a:close/>
                  <a:moveTo>
                    <a:pt x="9906" y="2798"/>
                  </a:moveTo>
                  <a:lnTo>
                    <a:pt x="10228" y="2977"/>
                  </a:lnTo>
                  <a:cubicBezTo>
                    <a:pt x="10287" y="2989"/>
                    <a:pt x="10287" y="3072"/>
                    <a:pt x="10228" y="3108"/>
                  </a:cubicBezTo>
                  <a:lnTo>
                    <a:pt x="9906" y="3286"/>
                  </a:lnTo>
                  <a:cubicBezTo>
                    <a:pt x="9835" y="3131"/>
                    <a:pt x="9835" y="2941"/>
                    <a:pt x="9906" y="2798"/>
                  </a:cubicBezTo>
                  <a:close/>
                  <a:moveTo>
                    <a:pt x="1917" y="2167"/>
                  </a:moveTo>
                  <a:lnTo>
                    <a:pt x="1917" y="3905"/>
                  </a:lnTo>
                  <a:lnTo>
                    <a:pt x="1298" y="3905"/>
                  </a:lnTo>
                  <a:lnTo>
                    <a:pt x="1298" y="2167"/>
                  </a:lnTo>
                  <a:close/>
                  <a:moveTo>
                    <a:pt x="4870" y="3227"/>
                  </a:moveTo>
                  <a:cubicBezTo>
                    <a:pt x="4834" y="3274"/>
                    <a:pt x="4751" y="3393"/>
                    <a:pt x="4715" y="3512"/>
                  </a:cubicBezTo>
                  <a:cubicBezTo>
                    <a:pt x="4656" y="3631"/>
                    <a:pt x="4596" y="3774"/>
                    <a:pt x="4596" y="3774"/>
                  </a:cubicBezTo>
                  <a:lnTo>
                    <a:pt x="4548" y="3905"/>
                  </a:lnTo>
                  <a:lnTo>
                    <a:pt x="2227" y="3905"/>
                  </a:lnTo>
                  <a:lnTo>
                    <a:pt x="2227" y="3227"/>
                  </a:lnTo>
                  <a:close/>
                  <a:moveTo>
                    <a:pt x="8370" y="3227"/>
                  </a:moveTo>
                  <a:lnTo>
                    <a:pt x="8370" y="3905"/>
                  </a:lnTo>
                  <a:lnTo>
                    <a:pt x="7775" y="3905"/>
                  </a:lnTo>
                  <a:cubicBezTo>
                    <a:pt x="7882" y="3548"/>
                    <a:pt x="7870" y="3286"/>
                    <a:pt x="7870" y="3227"/>
                  </a:cubicBezTo>
                  <a:close/>
                  <a:moveTo>
                    <a:pt x="7109" y="843"/>
                  </a:moveTo>
                  <a:cubicBezTo>
                    <a:pt x="7144" y="843"/>
                    <a:pt x="7181" y="849"/>
                    <a:pt x="7215" y="857"/>
                  </a:cubicBezTo>
                  <a:cubicBezTo>
                    <a:pt x="7358" y="905"/>
                    <a:pt x="7477" y="1024"/>
                    <a:pt x="7525" y="1167"/>
                  </a:cubicBezTo>
                  <a:cubicBezTo>
                    <a:pt x="7549" y="1286"/>
                    <a:pt x="7537" y="1393"/>
                    <a:pt x="7537" y="1524"/>
                  </a:cubicBezTo>
                  <a:cubicBezTo>
                    <a:pt x="7537" y="3370"/>
                    <a:pt x="7585" y="3489"/>
                    <a:pt x="7454" y="3870"/>
                  </a:cubicBezTo>
                  <a:cubicBezTo>
                    <a:pt x="7394" y="4024"/>
                    <a:pt x="7311" y="4179"/>
                    <a:pt x="7215" y="4322"/>
                  </a:cubicBezTo>
                  <a:lnTo>
                    <a:pt x="4751" y="4322"/>
                  </a:lnTo>
                  <a:cubicBezTo>
                    <a:pt x="4846" y="3786"/>
                    <a:pt x="5156" y="3250"/>
                    <a:pt x="5537" y="2941"/>
                  </a:cubicBezTo>
                  <a:cubicBezTo>
                    <a:pt x="5763" y="2750"/>
                    <a:pt x="6108" y="2560"/>
                    <a:pt x="6465" y="2453"/>
                  </a:cubicBezTo>
                  <a:cubicBezTo>
                    <a:pt x="6763" y="2381"/>
                    <a:pt x="6799" y="2405"/>
                    <a:pt x="6870" y="2346"/>
                  </a:cubicBezTo>
                  <a:cubicBezTo>
                    <a:pt x="6894" y="2322"/>
                    <a:pt x="6894" y="2298"/>
                    <a:pt x="6918" y="2286"/>
                  </a:cubicBezTo>
                  <a:cubicBezTo>
                    <a:pt x="6930" y="2238"/>
                    <a:pt x="6930" y="2203"/>
                    <a:pt x="6930" y="2167"/>
                  </a:cubicBezTo>
                  <a:lnTo>
                    <a:pt x="6930" y="988"/>
                  </a:lnTo>
                  <a:cubicBezTo>
                    <a:pt x="6930" y="964"/>
                    <a:pt x="6942" y="929"/>
                    <a:pt x="6954" y="905"/>
                  </a:cubicBezTo>
                  <a:cubicBezTo>
                    <a:pt x="6991" y="860"/>
                    <a:pt x="7048" y="843"/>
                    <a:pt x="7109" y="843"/>
                  </a:cubicBezTo>
                  <a:close/>
                  <a:moveTo>
                    <a:pt x="4453" y="4227"/>
                  </a:moveTo>
                  <a:cubicBezTo>
                    <a:pt x="4453" y="4251"/>
                    <a:pt x="4441" y="4286"/>
                    <a:pt x="4441" y="4322"/>
                  </a:cubicBezTo>
                  <a:lnTo>
                    <a:pt x="3548" y="4322"/>
                  </a:lnTo>
                  <a:cubicBezTo>
                    <a:pt x="3489" y="4322"/>
                    <a:pt x="3441" y="4322"/>
                    <a:pt x="3405" y="4346"/>
                  </a:cubicBezTo>
                  <a:cubicBezTo>
                    <a:pt x="3370" y="4298"/>
                    <a:pt x="3358" y="4262"/>
                    <a:pt x="3322" y="4227"/>
                  </a:cubicBezTo>
                  <a:close/>
                  <a:moveTo>
                    <a:pt x="3489" y="0"/>
                  </a:moveTo>
                  <a:cubicBezTo>
                    <a:pt x="3144" y="0"/>
                    <a:pt x="2858" y="274"/>
                    <a:pt x="2858" y="619"/>
                  </a:cubicBezTo>
                  <a:lnTo>
                    <a:pt x="2858" y="1905"/>
                  </a:lnTo>
                  <a:lnTo>
                    <a:pt x="1167" y="1905"/>
                  </a:lnTo>
                  <a:cubicBezTo>
                    <a:pt x="750" y="1905"/>
                    <a:pt x="357" y="2107"/>
                    <a:pt x="155" y="2465"/>
                  </a:cubicBezTo>
                  <a:cubicBezTo>
                    <a:pt x="107" y="2536"/>
                    <a:pt x="143" y="2643"/>
                    <a:pt x="215" y="2691"/>
                  </a:cubicBezTo>
                  <a:cubicBezTo>
                    <a:pt x="237" y="2706"/>
                    <a:pt x="263" y="2713"/>
                    <a:pt x="289" y="2713"/>
                  </a:cubicBezTo>
                  <a:cubicBezTo>
                    <a:pt x="347" y="2713"/>
                    <a:pt x="408" y="2680"/>
                    <a:pt x="441" y="2631"/>
                  </a:cubicBezTo>
                  <a:cubicBezTo>
                    <a:pt x="572" y="2417"/>
                    <a:pt x="762" y="2274"/>
                    <a:pt x="1000" y="2227"/>
                  </a:cubicBezTo>
                  <a:lnTo>
                    <a:pt x="1000" y="3941"/>
                  </a:lnTo>
                  <a:cubicBezTo>
                    <a:pt x="631" y="3846"/>
                    <a:pt x="334" y="3536"/>
                    <a:pt x="322" y="3155"/>
                  </a:cubicBezTo>
                  <a:cubicBezTo>
                    <a:pt x="322" y="3060"/>
                    <a:pt x="238" y="3000"/>
                    <a:pt x="155" y="3000"/>
                  </a:cubicBezTo>
                  <a:cubicBezTo>
                    <a:pt x="60" y="3000"/>
                    <a:pt x="0" y="3072"/>
                    <a:pt x="0" y="3167"/>
                  </a:cubicBezTo>
                  <a:cubicBezTo>
                    <a:pt x="48" y="3762"/>
                    <a:pt x="536" y="4239"/>
                    <a:pt x="1131" y="4286"/>
                  </a:cubicBezTo>
                  <a:lnTo>
                    <a:pt x="3001" y="4286"/>
                  </a:lnTo>
                  <a:cubicBezTo>
                    <a:pt x="3024" y="4370"/>
                    <a:pt x="3072" y="4465"/>
                    <a:pt x="3120" y="4536"/>
                  </a:cubicBezTo>
                  <a:cubicBezTo>
                    <a:pt x="2941" y="4667"/>
                    <a:pt x="2834" y="4882"/>
                    <a:pt x="2834" y="5120"/>
                  </a:cubicBezTo>
                  <a:lnTo>
                    <a:pt x="2834" y="5632"/>
                  </a:lnTo>
                  <a:cubicBezTo>
                    <a:pt x="2834" y="6025"/>
                    <a:pt x="3144" y="6346"/>
                    <a:pt x="3536" y="6370"/>
                  </a:cubicBezTo>
                  <a:lnTo>
                    <a:pt x="3536" y="8704"/>
                  </a:lnTo>
                  <a:cubicBezTo>
                    <a:pt x="3536" y="8787"/>
                    <a:pt x="3608" y="8870"/>
                    <a:pt x="3691" y="8870"/>
                  </a:cubicBezTo>
                  <a:cubicBezTo>
                    <a:pt x="3786" y="8870"/>
                    <a:pt x="3858" y="8787"/>
                    <a:pt x="3858" y="8704"/>
                  </a:cubicBezTo>
                  <a:lnTo>
                    <a:pt x="3858" y="6310"/>
                  </a:lnTo>
                  <a:lnTo>
                    <a:pt x="5001" y="6310"/>
                  </a:lnTo>
                  <a:cubicBezTo>
                    <a:pt x="5096" y="6310"/>
                    <a:pt x="5168" y="6227"/>
                    <a:pt x="5168" y="6144"/>
                  </a:cubicBezTo>
                  <a:cubicBezTo>
                    <a:pt x="5168" y="6048"/>
                    <a:pt x="5096" y="5977"/>
                    <a:pt x="5001" y="5977"/>
                  </a:cubicBezTo>
                  <a:lnTo>
                    <a:pt x="3548" y="5977"/>
                  </a:lnTo>
                  <a:cubicBezTo>
                    <a:pt x="3334" y="5965"/>
                    <a:pt x="3155" y="5786"/>
                    <a:pt x="3155" y="5572"/>
                  </a:cubicBezTo>
                  <a:lnTo>
                    <a:pt x="3155" y="5048"/>
                  </a:lnTo>
                  <a:cubicBezTo>
                    <a:pt x="3155" y="4917"/>
                    <a:pt x="3215" y="4798"/>
                    <a:pt x="3322" y="4727"/>
                  </a:cubicBezTo>
                  <a:cubicBezTo>
                    <a:pt x="3394" y="4667"/>
                    <a:pt x="3489" y="4632"/>
                    <a:pt x="3572" y="4632"/>
                  </a:cubicBezTo>
                  <a:lnTo>
                    <a:pt x="7215" y="4632"/>
                  </a:lnTo>
                  <a:cubicBezTo>
                    <a:pt x="7275" y="4632"/>
                    <a:pt x="7311" y="4655"/>
                    <a:pt x="7358" y="4667"/>
                  </a:cubicBezTo>
                  <a:lnTo>
                    <a:pt x="7370" y="4667"/>
                  </a:lnTo>
                  <a:cubicBezTo>
                    <a:pt x="7525" y="4727"/>
                    <a:pt x="7608" y="4870"/>
                    <a:pt x="7608" y="5036"/>
                  </a:cubicBezTo>
                  <a:lnTo>
                    <a:pt x="7608" y="5560"/>
                  </a:lnTo>
                  <a:cubicBezTo>
                    <a:pt x="7608" y="5786"/>
                    <a:pt x="7430" y="5977"/>
                    <a:pt x="7192" y="5977"/>
                  </a:cubicBezTo>
                  <a:lnTo>
                    <a:pt x="5620" y="5977"/>
                  </a:lnTo>
                  <a:cubicBezTo>
                    <a:pt x="5525" y="5977"/>
                    <a:pt x="5453" y="6048"/>
                    <a:pt x="5453" y="6144"/>
                  </a:cubicBezTo>
                  <a:cubicBezTo>
                    <a:pt x="5453" y="6227"/>
                    <a:pt x="5525" y="6298"/>
                    <a:pt x="5620" y="6298"/>
                  </a:cubicBezTo>
                  <a:lnTo>
                    <a:pt x="6751" y="6298"/>
                  </a:lnTo>
                  <a:lnTo>
                    <a:pt x="6751" y="6751"/>
                  </a:lnTo>
                  <a:cubicBezTo>
                    <a:pt x="6751" y="6834"/>
                    <a:pt x="6823" y="6918"/>
                    <a:pt x="6918" y="6918"/>
                  </a:cubicBezTo>
                  <a:cubicBezTo>
                    <a:pt x="7001" y="6918"/>
                    <a:pt x="7073" y="6834"/>
                    <a:pt x="7073" y="6751"/>
                  </a:cubicBezTo>
                  <a:lnTo>
                    <a:pt x="7073" y="6298"/>
                  </a:lnTo>
                  <a:lnTo>
                    <a:pt x="7215" y="6298"/>
                  </a:lnTo>
                  <a:cubicBezTo>
                    <a:pt x="7608" y="6298"/>
                    <a:pt x="7942" y="5977"/>
                    <a:pt x="7942" y="5572"/>
                  </a:cubicBezTo>
                  <a:lnTo>
                    <a:pt x="7942" y="5048"/>
                  </a:lnTo>
                  <a:cubicBezTo>
                    <a:pt x="7942" y="4786"/>
                    <a:pt x="7787" y="4560"/>
                    <a:pt x="7585" y="4429"/>
                  </a:cubicBezTo>
                  <a:lnTo>
                    <a:pt x="7585" y="4393"/>
                  </a:lnTo>
                  <a:cubicBezTo>
                    <a:pt x="7608" y="4334"/>
                    <a:pt x="7644" y="4298"/>
                    <a:pt x="7668" y="4239"/>
                  </a:cubicBezTo>
                  <a:lnTo>
                    <a:pt x="8561" y="4239"/>
                  </a:lnTo>
                  <a:cubicBezTo>
                    <a:pt x="8728" y="4239"/>
                    <a:pt x="8894" y="4191"/>
                    <a:pt x="9037" y="4120"/>
                  </a:cubicBezTo>
                  <a:cubicBezTo>
                    <a:pt x="9073" y="4096"/>
                    <a:pt x="9263" y="4001"/>
                    <a:pt x="10394" y="3405"/>
                  </a:cubicBezTo>
                  <a:cubicBezTo>
                    <a:pt x="10621" y="3250"/>
                    <a:pt x="10668" y="2929"/>
                    <a:pt x="10466" y="2750"/>
                  </a:cubicBezTo>
                  <a:cubicBezTo>
                    <a:pt x="10394" y="2691"/>
                    <a:pt x="10383" y="2691"/>
                    <a:pt x="9918" y="2453"/>
                  </a:cubicBezTo>
                  <a:lnTo>
                    <a:pt x="9632" y="2298"/>
                  </a:lnTo>
                  <a:cubicBezTo>
                    <a:pt x="9610" y="2287"/>
                    <a:pt x="9585" y="2282"/>
                    <a:pt x="9559" y="2282"/>
                  </a:cubicBezTo>
                  <a:cubicBezTo>
                    <a:pt x="9503" y="2282"/>
                    <a:pt x="9446" y="2308"/>
                    <a:pt x="9430" y="2357"/>
                  </a:cubicBezTo>
                  <a:cubicBezTo>
                    <a:pt x="9382" y="2441"/>
                    <a:pt x="9418" y="2536"/>
                    <a:pt x="9490" y="2572"/>
                  </a:cubicBezTo>
                  <a:lnTo>
                    <a:pt x="9621" y="2643"/>
                  </a:lnTo>
                  <a:cubicBezTo>
                    <a:pt x="9490" y="2881"/>
                    <a:pt x="9490" y="3179"/>
                    <a:pt x="9621" y="3429"/>
                  </a:cubicBezTo>
                  <a:lnTo>
                    <a:pt x="8882" y="3834"/>
                  </a:lnTo>
                  <a:cubicBezTo>
                    <a:pt x="8823" y="3870"/>
                    <a:pt x="8763" y="3893"/>
                    <a:pt x="8680" y="3905"/>
                  </a:cubicBezTo>
                  <a:lnTo>
                    <a:pt x="8680" y="2203"/>
                  </a:lnTo>
                  <a:cubicBezTo>
                    <a:pt x="8823" y="2227"/>
                    <a:pt x="8894" y="2274"/>
                    <a:pt x="8942" y="2298"/>
                  </a:cubicBezTo>
                  <a:cubicBezTo>
                    <a:pt x="8966" y="2314"/>
                    <a:pt x="8995" y="2322"/>
                    <a:pt x="9023" y="2322"/>
                  </a:cubicBezTo>
                  <a:cubicBezTo>
                    <a:pt x="9077" y="2322"/>
                    <a:pt x="9129" y="2293"/>
                    <a:pt x="9144" y="2238"/>
                  </a:cubicBezTo>
                  <a:cubicBezTo>
                    <a:pt x="9192" y="2167"/>
                    <a:pt x="9156" y="2060"/>
                    <a:pt x="9085" y="2036"/>
                  </a:cubicBezTo>
                  <a:lnTo>
                    <a:pt x="9025" y="2000"/>
                  </a:lnTo>
                  <a:cubicBezTo>
                    <a:pt x="8882" y="1929"/>
                    <a:pt x="8716" y="1881"/>
                    <a:pt x="8549" y="1881"/>
                  </a:cubicBezTo>
                  <a:lnTo>
                    <a:pt x="7882" y="1881"/>
                  </a:lnTo>
                  <a:lnTo>
                    <a:pt x="7882" y="1345"/>
                  </a:lnTo>
                  <a:cubicBezTo>
                    <a:pt x="7882" y="1048"/>
                    <a:pt x="7704" y="750"/>
                    <a:pt x="7370" y="619"/>
                  </a:cubicBezTo>
                  <a:cubicBezTo>
                    <a:pt x="7297" y="590"/>
                    <a:pt x="7200" y="569"/>
                    <a:pt x="7107" y="569"/>
                  </a:cubicBezTo>
                  <a:cubicBezTo>
                    <a:pt x="7049" y="569"/>
                    <a:pt x="6992" y="577"/>
                    <a:pt x="6942" y="595"/>
                  </a:cubicBezTo>
                  <a:cubicBezTo>
                    <a:pt x="6930" y="262"/>
                    <a:pt x="6656" y="0"/>
                    <a:pt x="6322" y="0"/>
                  </a:cubicBezTo>
                  <a:lnTo>
                    <a:pt x="6299" y="0"/>
                  </a:lnTo>
                  <a:cubicBezTo>
                    <a:pt x="6120" y="0"/>
                    <a:pt x="5965" y="71"/>
                    <a:pt x="5846" y="202"/>
                  </a:cubicBezTo>
                  <a:cubicBezTo>
                    <a:pt x="5727" y="71"/>
                    <a:pt x="5560" y="0"/>
                    <a:pt x="5382" y="0"/>
                  </a:cubicBezTo>
                  <a:lnTo>
                    <a:pt x="5370" y="0"/>
                  </a:lnTo>
                  <a:cubicBezTo>
                    <a:pt x="5191" y="0"/>
                    <a:pt x="5025" y="71"/>
                    <a:pt x="4906" y="202"/>
                  </a:cubicBezTo>
                  <a:cubicBezTo>
                    <a:pt x="4787" y="71"/>
                    <a:pt x="4620" y="0"/>
                    <a:pt x="4441" y="0"/>
                  </a:cubicBezTo>
                  <a:lnTo>
                    <a:pt x="4429" y="0"/>
                  </a:lnTo>
                  <a:cubicBezTo>
                    <a:pt x="4251" y="0"/>
                    <a:pt x="4084" y="71"/>
                    <a:pt x="3965" y="202"/>
                  </a:cubicBezTo>
                  <a:cubicBezTo>
                    <a:pt x="3846" y="71"/>
                    <a:pt x="3679" y="0"/>
                    <a:pt x="3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3819385" y="3493258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3644044" y="3592490"/>
              <a:ext cx="112494" cy="106420"/>
            </a:xfrm>
            <a:custGeom>
              <a:avLst/>
              <a:gdLst/>
              <a:ahLst/>
              <a:cxnLst/>
              <a:rect l="l" t="t" r="r" b="b"/>
              <a:pathLst>
                <a:path w="3537" h="3346" extrusionOk="0">
                  <a:moveTo>
                    <a:pt x="3382" y="0"/>
                  </a:moveTo>
                  <a:cubicBezTo>
                    <a:pt x="3299" y="0"/>
                    <a:pt x="3227" y="72"/>
                    <a:pt x="3227" y="167"/>
                  </a:cubicBezTo>
                  <a:lnTo>
                    <a:pt x="3227" y="2798"/>
                  </a:lnTo>
                  <a:cubicBezTo>
                    <a:pt x="3227" y="2929"/>
                    <a:pt x="3120" y="3036"/>
                    <a:pt x="2989" y="3036"/>
                  </a:cubicBezTo>
                  <a:lnTo>
                    <a:pt x="572" y="3036"/>
                  </a:lnTo>
                  <a:cubicBezTo>
                    <a:pt x="441" y="3036"/>
                    <a:pt x="334" y="2929"/>
                    <a:pt x="334" y="2798"/>
                  </a:cubicBezTo>
                  <a:lnTo>
                    <a:pt x="334" y="2060"/>
                  </a:lnTo>
                  <a:cubicBezTo>
                    <a:pt x="334" y="1965"/>
                    <a:pt x="263" y="1893"/>
                    <a:pt x="167" y="1893"/>
                  </a:cubicBezTo>
                  <a:cubicBezTo>
                    <a:pt x="84" y="1893"/>
                    <a:pt x="1" y="1965"/>
                    <a:pt x="1" y="2060"/>
                  </a:cubicBezTo>
                  <a:lnTo>
                    <a:pt x="1" y="2798"/>
                  </a:lnTo>
                  <a:cubicBezTo>
                    <a:pt x="1" y="3108"/>
                    <a:pt x="263" y="3346"/>
                    <a:pt x="560" y="3346"/>
                  </a:cubicBezTo>
                  <a:lnTo>
                    <a:pt x="2989" y="3346"/>
                  </a:lnTo>
                  <a:cubicBezTo>
                    <a:pt x="3299" y="3346"/>
                    <a:pt x="3537" y="3096"/>
                    <a:pt x="3537" y="2798"/>
                  </a:cubicBezTo>
                  <a:lnTo>
                    <a:pt x="3537" y="167"/>
                  </a:lnTo>
                  <a:cubicBezTo>
                    <a:pt x="3537" y="60"/>
                    <a:pt x="3465" y="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6378838" y="2748639"/>
            <a:ext cx="370907" cy="289166"/>
            <a:chOff x="2611458" y="3816374"/>
            <a:chExt cx="426329" cy="332375"/>
          </a:xfrm>
        </p:grpSpPr>
        <p:sp>
          <p:nvSpPr>
            <p:cNvPr id="261" name="Google Shape;261;p19"/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img0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48335"/>
            <a:ext cx="9144000" cy="38468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img0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0" y="1447800"/>
            <a:ext cx="4876800" cy="22479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83235" y="525780"/>
            <a:ext cx="17011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前端</a:t>
            </a:r>
            <a:endParaRPr lang="en-US" altLang="zh-CN"/>
          </a:p>
          <a:p>
            <a:r>
              <a:rPr lang="en-US" altLang="zh-CN"/>
              <a:t>html</a:t>
            </a:r>
            <a:endParaRPr lang="en-US" altLang="zh-CN"/>
          </a:p>
          <a:p>
            <a:r>
              <a:rPr lang="en-US" altLang="zh-CN"/>
              <a:t>css</a:t>
            </a:r>
            <a:endParaRPr lang="en-US" altLang="zh-CN"/>
          </a:p>
          <a:p>
            <a:r>
              <a:rPr lang="en-US" altLang="zh-CN"/>
              <a:t>vue</a:t>
            </a:r>
            <a:r>
              <a:rPr lang="zh-CN" altLang="en-US"/>
              <a:t>框架</a:t>
            </a:r>
            <a:endParaRPr lang="zh-CN" altLang="en-US"/>
          </a:p>
          <a:p>
            <a:r>
              <a:rPr lang="zh-CN" altLang="en-US"/>
              <a:t>thymeleaf</a:t>
            </a:r>
            <a:r>
              <a:rPr lang="zh-CN" altLang="en-US"/>
              <a:t>框架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407920" y="469900"/>
            <a:ext cx="3712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服务端</a:t>
            </a:r>
            <a:endParaRPr lang="zh-CN" altLang="en-US"/>
          </a:p>
          <a:p>
            <a:r>
              <a:rPr lang="en-US" altLang="zh-CN"/>
              <a:t>tomat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011035" y="482600"/>
            <a:ext cx="180276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</a:t>
            </a:r>
            <a:r>
              <a:rPr lang="zh-CN" altLang="en-US"/>
              <a:t>库端</a:t>
            </a:r>
            <a:endParaRPr lang="zh-CN" altLang="en-US"/>
          </a:p>
          <a:p>
            <a:r>
              <a:rPr lang="en-US" altLang="zh-CN"/>
              <a:t>druid</a:t>
            </a:r>
            <a:r>
              <a:rPr lang="zh-CN" altLang="en-US"/>
              <a:t>数据库连接池</a:t>
            </a:r>
            <a:r>
              <a:rPr lang="zh-CN" altLang="en-US"/>
              <a:t>技术</a:t>
            </a:r>
            <a:endParaRPr lang="zh-CN" altLang="en-US"/>
          </a:p>
          <a:p>
            <a:r>
              <a:rPr lang="en-US" altLang="zh-CN"/>
              <a:t>jdbc</a:t>
            </a:r>
            <a:endParaRPr lang="en-US" altLang="zh-CN"/>
          </a:p>
          <a:p>
            <a:r>
              <a:rPr lang="en-US" altLang="zh-CN"/>
              <a:t>DB</a:t>
            </a:r>
            <a:r>
              <a:rPr lang="en-US" altLang="zh-CN"/>
              <a:t>utils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984625" y="485775"/>
            <a:ext cx="24149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后端</a:t>
            </a:r>
            <a:r>
              <a:rPr lang="zh-CN" altLang="en-US"/>
              <a:t>组件</a:t>
            </a:r>
            <a:endParaRPr lang="zh-CN" altLang="en-US"/>
          </a:p>
          <a:p>
            <a:r>
              <a:rPr lang="en-US" altLang="zh-CN"/>
              <a:t>servlet	</a:t>
            </a:r>
            <a:endParaRPr lang="en-US" altLang="zh-CN"/>
          </a:p>
          <a:p>
            <a:r>
              <a:rPr lang="en-US" altLang="zh-CN"/>
              <a:t>service</a:t>
            </a:r>
            <a:endParaRPr lang="en-US" altLang="zh-CN"/>
          </a:p>
          <a:p>
            <a:r>
              <a:rPr lang="en-US" altLang="zh-CN"/>
              <a:t>dao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90" y="539750"/>
            <a:ext cx="7703820" cy="4385310"/>
          </a:xfrm>
        </p:spPr>
        <p:txBody>
          <a:bodyPr/>
          <a:p>
            <a:r>
              <a:rPr lang="zh-CN" altLang="en-US"/>
              <a:t>期末答辩</a:t>
            </a:r>
            <a:br>
              <a:rPr lang="zh-CN" altLang="en-US"/>
            </a:br>
            <a:r>
              <a:rPr lang="zh-CN" altLang="en-US"/>
              <a:t>项目功能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登录注册功能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个人身体信息补充</a:t>
            </a:r>
            <a:br>
              <a:rPr lang="zh-CN" altLang="en-US"/>
            </a:br>
            <a:r>
              <a:rPr lang="en-US" altLang="zh-CN"/>
              <a:t>3.</a:t>
            </a:r>
            <a:r>
              <a:rPr lang="zh-CN" altLang="en-US"/>
              <a:t>营养师推荐菜谱</a:t>
            </a:r>
            <a:br>
              <a:rPr lang="zh-CN" altLang="en-US"/>
            </a:br>
            <a:r>
              <a:rPr lang="en-US" altLang="zh-CN"/>
              <a:t>4.</a:t>
            </a:r>
            <a:r>
              <a:rPr lang="zh-CN" altLang="en-US"/>
              <a:t>菜谱</a:t>
            </a:r>
            <a:r>
              <a:rPr lang="zh-CN" altLang="en-US"/>
              <a:t>查询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058,&quot;width&quot;:14400}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PP_MARK_KEY" val="f5f4765e-4d87-46d4-abc4-a770e1c9f34b"/>
  <p:tag name="COMMONDATA" val="eyJoZGlkIjoiMDYyZWM3YWRkYjg5OTI1ODUxMjYwY2MzMTRmYzE2NGYifQ=="/>
</p:tagLst>
</file>

<file path=ppt/theme/theme1.xml><?xml version="1.0" encoding="utf-8"?>
<a:theme xmlns:a="http://schemas.openxmlformats.org/drawingml/2006/main" name="New Operating System Design Pitch Deck  Infographics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</Words>
  <Application>WPS 演示</Application>
  <PresentationFormat>全屏显示(16:9)</PresentationFormat>
  <Paragraphs>101</Paragraphs>
  <Slides>19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Arial</vt:lpstr>
      <vt:lpstr>Quantico</vt:lpstr>
      <vt:lpstr>Segoe Print</vt:lpstr>
      <vt:lpstr>Source Code Pro</vt:lpstr>
      <vt:lpstr>Nunito Light</vt:lpstr>
      <vt:lpstr>微软雅黑</vt:lpstr>
      <vt:lpstr>Arial Unicode MS</vt:lpstr>
      <vt:lpstr>New Operating System Design Pitch Deck  Infographics by Slidesgo</vt:lpstr>
      <vt:lpstr>每日餐饮</vt:lpstr>
      <vt:lpstr>PowerPoint 演示文稿</vt:lpstr>
      <vt:lpstr>&lt;/项目背景 客户分析</vt:lpstr>
      <vt:lpstr>&lt;/问题分析</vt:lpstr>
      <vt:lpstr>&lt;/解决方案</vt:lpstr>
      <vt:lpstr>&lt;/功能设计</vt:lpstr>
      <vt:lpstr>PowerPoint 演示文稿</vt:lpstr>
      <vt:lpstr>PowerPoint 演示文稿</vt:lpstr>
      <vt:lpstr>PowerPoint 演示文稿</vt:lpstr>
      <vt:lpstr>PowerPoint 演示文稿</vt:lpstr>
      <vt:lpstr>展示阶段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&lt;/项目规划反思</vt:lpstr>
      <vt:lpstr>&lt;/汇报完毕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每食每饮</dc:title>
  <dc:creator/>
  <cp:lastModifiedBy>无悔</cp:lastModifiedBy>
  <cp:revision>7</cp:revision>
  <dcterms:created xsi:type="dcterms:W3CDTF">2023-10-15T13:40:00Z</dcterms:created>
  <dcterms:modified xsi:type="dcterms:W3CDTF">2023-11-21T15:36:30Z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A6744A8CD8B1446D8E06FB905656DFFF_13</vt:lpwstr>
  </property>
  <property fmtid="{D5CDD505-2E9C-101B-9397-08002B2CF9AE}" pid="3" name="KSOProductBuildVer">
    <vt:lpwstr>2052-12.1.0.15712</vt:lpwstr>
  </property>
</Properties>
</file>