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C2F"/>
    <a:srgbClr val="56018D"/>
    <a:srgbClr val="9F20AC"/>
    <a:srgbClr val="3BEDD8"/>
    <a:srgbClr val="D045E3"/>
    <a:srgbClr val="386B9B"/>
    <a:srgbClr val="376A9A"/>
    <a:srgbClr val="376999"/>
    <a:srgbClr val="FFCC00"/>
    <a:srgbClr val="706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7DB02-A6B5-DD44-7184-FDF37898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F4065E-000E-A526-44CF-75228AB5F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7" indent="0" algn="ctr">
              <a:buNone/>
              <a:defRPr sz="2000"/>
            </a:lvl2pPr>
            <a:lvl3pPr marL="914393" indent="0" algn="ctr">
              <a:buNone/>
              <a:defRPr sz="1799"/>
            </a:lvl3pPr>
            <a:lvl4pPr marL="1371589" indent="0" algn="ctr">
              <a:buNone/>
              <a:defRPr sz="1600"/>
            </a:lvl4pPr>
            <a:lvl5pPr marL="1828786" indent="0" algn="ctr">
              <a:buNone/>
              <a:defRPr sz="1600"/>
            </a:lvl5pPr>
            <a:lvl6pPr marL="2285983" indent="0" algn="ctr">
              <a:buNone/>
              <a:defRPr sz="1600"/>
            </a:lvl6pPr>
            <a:lvl7pPr marL="2743179" indent="0" algn="ctr">
              <a:buNone/>
              <a:defRPr sz="1600"/>
            </a:lvl7pPr>
            <a:lvl8pPr marL="3200374" indent="0" algn="ctr">
              <a:buNone/>
              <a:defRPr sz="1600"/>
            </a:lvl8pPr>
            <a:lvl9pPr marL="3657571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CC45A-CF25-8642-DEDB-A5F6D7B4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AC6-3167-4D1F-B1B6-667F14B7D23E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72FA9-06B4-12E3-6438-DFC99CD9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2CCD6-760A-F7A6-3030-6C3168C3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BD9-F2E8-4F18-836F-71A7601E1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0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34C1D-C4BC-BDF2-7FFA-4CDD3CD7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AED585-C21D-BE5C-88B2-3A675ACAC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4C376-EE8E-9801-BFC8-BB170F90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AC6-3167-4D1F-B1B6-667F14B7D23E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A7E2F-71DE-0A14-EBAB-706A00C3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3252E-A97F-E89B-9BA3-E72C7E64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BD9-F2E8-4F18-836F-71A7601E1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78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484EAE-3C13-5F0D-39B3-14902E29D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86244E-FE1C-3A02-3B36-131E4C373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66740-31C4-C2DD-26F9-A239B2A1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AC6-3167-4D1F-B1B6-667F14B7D23E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14CBF-F6E1-D3AD-D63A-827CB60E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9794F-1F89-289C-DABB-092111DC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BD9-F2E8-4F18-836F-71A7601E1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6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0A1D1-CA51-098D-F946-240436C5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32285-6C1B-2BA0-7B94-2CF85AA4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1A3D1-83C9-0833-25AA-37612301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AC6-3167-4D1F-B1B6-667F14B7D23E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6EAE7-EB91-C628-0053-ED77800C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63AF3-A52C-DC1F-BDD8-0A74BC49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BD9-F2E8-4F18-836F-71A7601E1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4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DC73B-9F23-B25C-A80C-08CFC0B5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62491-398C-9CCD-FC6C-C66B89FE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97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93" indent="0">
              <a:buNone/>
              <a:defRPr sz="1799">
                <a:solidFill>
                  <a:schemeClr val="tx1">
                    <a:tint val="82000"/>
                  </a:schemeClr>
                </a:solidFill>
              </a:defRPr>
            </a:lvl3pPr>
            <a:lvl4pPr marL="137158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8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8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7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7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7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1CB8A-CC44-DC5D-C12F-6298B4D1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AC6-3167-4D1F-B1B6-667F14B7D23E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0706B-C37C-17F9-57E2-931CB198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D6885-EDE7-1C47-6436-4490843D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BD9-F2E8-4F18-836F-71A7601E1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5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2FE30-D474-42EA-E7BB-A9D632F3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3D488-79CD-455B-C461-30CB2E830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84A37-E750-910E-F7EC-24F9DDCE6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80FA9-3D58-A54E-B40F-C13C5F78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AC6-3167-4D1F-B1B6-667F14B7D23E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182DD-6BED-EDA1-682F-388A8671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32938-9DAA-2135-6D7A-590931CE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BD9-F2E8-4F18-836F-71A7601E1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E2137-1D83-7F9C-8CC2-6E40B46A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1360C-E4E0-E94D-1401-A7D92883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3" indent="0">
              <a:buNone/>
              <a:defRPr sz="1799" b="1"/>
            </a:lvl3pPr>
            <a:lvl4pPr marL="1371589" indent="0">
              <a:buNone/>
              <a:defRPr sz="1600" b="1"/>
            </a:lvl4pPr>
            <a:lvl5pPr marL="1828786" indent="0">
              <a:buNone/>
              <a:defRPr sz="1600" b="1"/>
            </a:lvl5pPr>
            <a:lvl6pPr marL="2285983" indent="0">
              <a:buNone/>
              <a:defRPr sz="1600" b="1"/>
            </a:lvl6pPr>
            <a:lvl7pPr marL="2743179" indent="0">
              <a:buNone/>
              <a:defRPr sz="1600" b="1"/>
            </a:lvl7pPr>
            <a:lvl8pPr marL="3200374" indent="0">
              <a:buNone/>
              <a:defRPr sz="1600" b="1"/>
            </a:lvl8pPr>
            <a:lvl9pPr marL="3657571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7AF07-FC47-4B72-9921-49B203520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A9F4C4-AD31-6454-A492-AA8772C40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3" indent="0">
              <a:buNone/>
              <a:defRPr sz="1799" b="1"/>
            </a:lvl3pPr>
            <a:lvl4pPr marL="1371589" indent="0">
              <a:buNone/>
              <a:defRPr sz="1600" b="1"/>
            </a:lvl4pPr>
            <a:lvl5pPr marL="1828786" indent="0">
              <a:buNone/>
              <a:defRPr sz="1600" b="1"/>
            </a:lvl5pPr>
            <a:lvl6pPr marL="2285983" indent="0">
              <a:buNone/>
              <a:defRPr sz="1600" b="1"/>
            </a:lvl6pPr>
            <a:lvl7pPr marL="2743179" indent="0">
              <a:buNone/>
              <a:defRPr sz="1600" b="1"/>
            </a:lvl7pPr>
            <a:lvl8pPr marL="3200374" indent="0">
              <a:buNone/>
              <a:defRPr sz="1600" b="1"/>
            </a:lvl8pPr>
            <a:lvl9pPr marL="3657571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88917E-62A2-FAF2-A4F4-0193F77AE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C0FE4E-159E-4DB1-A579-8AAE98A4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AC6-3167-4D1F-B1B6-667F14B7D23E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27CA75-0F18-E2F1-D805-112DA932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D65253-77C4-3968-B081-04D68F71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BD9-F2E8-4F18-836F-71A7601E1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5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E6B23-BCA2-6DD2-01B7-7757E0AF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9D37AF-86E0-5B8D-D7AC-80468251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AC6-3167-4D1F-B1B6-667F14B7D23E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E8033E-61A2-7727-0A8E-C7117587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E46DAB-D463-7DA8-1996-4D3747F4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BD9-F2E8-4F18-836F-71A7601E1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91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A1BF2A-A04F-8CA0-42C0-D20FAE0F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AC6-3167-4D1F-B1B6-667F14B7D23E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BDFBF1-CE84-3D44-2FCB-C96671B8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721CF-CED2-87A3-B116-3B5C872F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BD9-F2E8-4F18-836F-71A7601E1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664B7-1472-E799-7A2C-865B9699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6EBA8-4CC0-B45B-6A73-1C11D1848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8794A3-4649-B32F-D6C1-FE34AB929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3" indent="0">
              <a:buNone/>
              <a:defRPr sz="1200"/>
            </a:lvl3pPr>
            <a:lvl4pPr marL="1371589" indent="0">
              <a:buNone/>
              <a:defRPr sz="1000"/>
            </a:lvl4pPr>
            <a:lvl5pPr marL="1828786" indent="0">
              <a:buNone/>
              <a:defRPr sz="1000"/>
            </a:lvl5pPr>
            <a:lvl6pPr marL="2285983" indent="0">
              <a:buNone/>
              <a:defRPr sz="1000"/>
            </a:lvl6pPr>
            <a:lvl7pPr marL="2743179" indent="0">
              <a:buNone/>
              <a:defRPr sz="1000"/>
            </a:lvl7pPr>
            <a:lvl8pPr marL="3200374" indent="0">
              <a:buNone/>
              <a:defRPr sz="1000"/>
            </a:lvl8pPr>
            <a:lvl9pPr marL="3657571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C4D48-2D2F-6C20-AB57-C3B087AF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AC6-3167-4D1F-B1B6-667F14B7D23E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F09DB-3DDF-7810-920B-1B2C1C68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8EE5A0-0662-F146-F84C-78921EF9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BD9-F2E8-4F18-836F-71A7601E1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0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DF7F6-CF26-BAF9-A1C7-783EC852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A1C974-E0BC-CABD-53C7-E7995BB89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3" indent="0">
              <a:buNone/>
              <a:defRPr sz="2400"/>
            </a:lvl3pPr>
            <a:lvl4pPr marL="1371589" indent="0">
              <a:buNone/>
              <a:defRPr sz="2000"/>
            </a:lvl4pPr>
            <a:lvl5pPr marL="1828786" indent="0">
              <a:buNone/>
              <a:defRPr sz="2000"/>
            </a:lvl5pPr>
            <a:lvl6pPr marL="2285983" indent="0">
              <a:buNone/>
              <a:defRPr sz="2000"/>
            </a:lvl6pPr>
            <a:lvl7pPr marL="2743179" indent="0">
              <a:buNone/>
              <a:defRPr sz="2000"/>
            </a:lvl7pPr>
            <a:lvl8pPr marL="3200374" indent="0">
              <a:buNone/>
              <a:defRPr sz="2000"/>
            </a:lvl8pPr>
            <a:lvl9pPr marL="3657571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14F927-144E-D07E-BEF8-020A06C6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3" indent="0">
              <a:buNone/>
              <a:defRPr sz="1200"/>
            </a:lvl3pPr>
            <a:lvl4pPr marL="1371589" indent="0">
              <a:buNone/>
              <a:defRPr sz="1000"/>
            </a:lvl4pPr>
            <a:lvl5pPr marL="1828786" indent="0">
              <a:buNone/>
              <a:defRPr sz="1000"/>
            </a:lvl5pPr>
            <a:lvl6pPr marL="2285983" indent="0">
              <a:buNone/>
              <a:defRPr sz="1000"/>
            </a:lvl6pPr>
            <a:lvl7pPr marL="2743179" indent="0">
              <a:buNone/>
              <a:defRPr sz="1000"/>
            </a:lvl7pPr>
            <a:lvl8pPr marL="3200374" indent="0">
              <a:buNone/>
              <a:defRPr sz="1000"/>
            </a:lvl8pPr>
            <a:lvl9pPr marL="3657571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AFD7B-5A99-B27F-B11B-173107AE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AC6-3167-4D1F-B1B6-667F14B7D23E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FB685-EBE7-1AEE-267B-219BA40B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7ECCA-FA32-61E5-B3B5-D8E70F13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96BD9-F2E8-4F18-836F-71A7601E1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0000">
              <a:schemeClr val="accent1">
                <a:lumMod val="45000"/>
                <a:lumOff val="55000"/>
              </a:schemeClr>
            </a:gs>
            <a:gs pos="8040">
              <a:srgbClr val="BEE3F5">
                <a:lumMod val="0"/>
                <a:lumOff val="100000"/>
              </a:srgbClr>
            </a:gs>
            <a:gs pos="28000">
              <a:schemeClr val="accent1">
                <a:lumMod val="60000"/>
                <a:lumOff val="40000"/>
              </a:schemeClr>
            </a:gs>
            <a:gs pos="99425">
              <a:schemeClr val="tx1">
                <a:lumMod val="0"/>
              </a:schemeClr>
            </a:gs>
            <a:gs pos="79000">
              <a:srgbClr val="4C2448">
                <a:lumMod val="0"/>
              </a:srgbClr>
            </a:gs>
            <a:gs pos="51732">
              <a:schemeClr val="accent5">
                <a:lumMod val="60000"/>
                <a:lumOff val="40000"/>
              </a:schemeClr>
            </a:gs>
            <a:gs pos="62000">
              <a:schemeClr val="accent5">
                <a:lumMod val="76000"/>
              </a:schemeClr>
            </a:gs>
            <a:gs pos="45000">
              <a:srgbClr val="94428B">
                <a:lumMod val="70000"/>
                <a:lumOff val="30000"/>
              </a:srgbClr>
            </a:gs>
            <a:gs pos="35000">
              <a:srgbClr val="706BD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AECF3-F1C5-984F-E084-E47BF09F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338260-70C2-076A-A0D2-257B41BBE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041C0-1CDF-C854-9330-B40880CBA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7EAC6-3167-4D1F-B1B6-667F14B7D23E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6C1AE-40B9-8BA8-AAD5-003A5AC12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F9FE4-321B-FA81-3062-AD22BF600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496BD9-F2E8-4F18-836F-71A7601E1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5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7" indent="-228598" algn="l" defTabSz="9143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4" indent="-228598" algn="l" defTabSz="9143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0" indent="-228598" algn="l" defTabSz="9143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6" indent="-228598" algn="l" defTabSz="9143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3" indent="-228598" algn="l" defTabSz="9143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0" indent="-228598" algn="l" defTabSz="9143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3" algn="l" defTabSz="9143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9" algn="l" defTabSz="9143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6" algn="l" defTabSz="9143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3" algn="l" defTabSz="9143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9" algn="l" defTabSz="9143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4" algn="l" defTabSz="9143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1" algn="l" defTabSz="9143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67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040">
              <a:srgbClr val="BEE3F5">
                <a:lumMod val="0"/>
                <a:lumOff val="100000"/>
              </a:srgbClr>
            </a:gs>
            <a:gs pos="99425">
              <a:schemeClr val="tx1">
                <a:lumMod val="0"/>
              </a:schemeClr>
            </a:gs>
            <a:gs pos="79000">
              <a:srgbClr val="4C2448">
                <a:lumMod val="0"/>
              </a:srgbClr>
            </a:gs>
            <a:gs pos="53000">
              <a:srgbClr val="4E3F00"/>
            </a:gs>
            <a:gs pos="37000">
              <a:srgbClr val="FFCC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55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0C21D81-1DCF-F6AD-B901-A58348A8E178}"/>
              </a:ext>
            </a:extLst>
          </p:cNvPr>
          <p:cNvSpPr/>
          <p:nvPr/>
        </p:nvSpPr>
        <p:spPr>
          <a:xfrm>
            <a:off x="200027" y="310753"/>
            <a:ext cx="2221706" cy="2221706"/>
          </a:xfrm>
          <a:prstGeom prst="ellipse">
            <a:avLst/>
          </a:prstGeom>
          <a:solidFill>
            <a:schemeClr val="accent1">
              <a:lumMod val="60000"/>
              <a:lumOff val="40000"/>
              <a:alpha val="61176"/>
            </a:schemeClr>
          </a:solidFill>
          <a:ln>
            <a:noFill/>
          </a:ln>
          <a:effectLst>
            <a:glow rad="1257300">
              <a:schemeClr val="accent1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3D6A4AB-4463-8953-B14F-EF7020EC0FED}"/>
              </a:ext>
            </a:extLst>
          </p:cNvPr>
          <p:cNvSpPr/>
          <p:nvPr/>
        </p:nvSpPr>
        <p:spPr>
          <a:xfrm>
            <a:off x="5507831" y="-391716"/>
            <a:ext cx="1568103" cy="1526382"/>
          </a:xfrm>
          <a:prstGeom prst="ellipse">
            <a:avLst/>
          </a:prstGeom>
          <a:solidFill>
            <a:srgbClr val="D045E3"/>
          </a:solidFill>
          <a:ln>
            <a:noFill/>
          </a:ln>
          <a:effectLst>
            <a:glow rad="622300">
              <a:srgbClr val="D045E3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C962A26-BC88-FF9E-75F5-F5B3CFC6E8DF}"/>
              </a:ext>
            </a:extLst>
          </p:cNvPr>
          <p:cNvSpPr/>
          <p:nvPr/>
        </p:nvSpPr>
        <p:spPr>
          <a:xfrm>
            <a:off x="10491790" y="5164931"/>
            <a:ext cx="1562102" cy="1562102"/>
          </a:xfrm>
          <a:prstGeom prst="ellipse">
            <a:avLst/>
          </a:prstGeom>
          <a:solidFill>
            <a:srgbClr val="3BEDD8">
              <a:alpha val="60784"/>
            </a:srgbClr>
          </a:solidFill>
          <a:ln>
            <a:noFill/>
          </a:ln>
          <a:effectLst>
            <a:glow rad="1257300">
              <a:srgbClr val="3BEDD8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B1F343-11A7-84ED-708D-69A4E049723A}"/>
              </a:ext>
            </a:extLst>
          </p:cNvPr>
          <p:cNvSpPr/>
          <p:nvPr/>
        </p:nvSpPr>
        <p:spPr>
          <a:xfrm>
            <a:off x="6096000" y="2611040"/>
            <a:ext cx="1895474" cy="189547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8509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6F97889-CAB8-E3B0-2299-89A01C0DF198}"/>
              </a:ext>
            </a:extLst>
          </p:cNvPr>
          <p:cNvSpPr/>
          <p:nvPr/>
        </p:nvSpPr>
        <p:spPr>
          <a:xfrm>
            <a:off x="3964825" y="1828800"/>
            <a:ext cx="667850" cy="65008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90500">
              <a:srgbClr val="FF000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AE272F2-6B4E-136F-3039-D769FC15176E}"/>
              </a:ext>
            </a:extLst>
          </p:cNvPr>
          <p:cNvSpPr/>
          <p:nvPr/>
        </p:nvSpPr>
        <p:spPr>
          <a:xfrm>
            <a:off x="9115422" y="42862"/>
            <a:ext cx="2282431" cy="2221706"/>
          </a:xfrm>
          <a:prstGeom prst="ellipse">
            <a:avLst/>
          </a:prstGeom>
          <a:solidFill>
            <a:srgbClr val="56018D"/>
          </a:solidFill>
          <a:ln>
            <a:noFill/>
          </a:ln>
          <a:effectLst>
            <a:glow rad="850900">
              <a:srgbClr val="56018D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0057A1E-A84E-C816-E354-BFDED7BFCF91}"/>
              </a:ext>
            </a:extLst>
          </p:cNvPr>
          <p:cNvSpPr/>
          <p:nvPr/>
        </p:nvSpPr>
        <p:spPr>
          <a:xfrm>
            <a:off x="3052764" y="4577954"/>
            <a:ext cx="2736056" cy="2736056"/>
          </a:xfrm>
          <a:prstGeom prst="ellipse">
            <a:avLst/>
          </a:prstGeom>
          <a:solidFill>
            <a:srgbClr val="BA0C2F"/>
          </a:solidFill>
          <a:ln>
            <a:noFill/>
          </a:ln>
          <a:effectLst>
            <a:glow rad="1790700">
              <a:srgbClr val="BA0C2F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1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 N</dc:creator>
  <cp:lastModifiedBy>Z N</cp:lastModifiedBy>
  <cp:revision>1</cp:revision>
  <dcterms:created xsi:type="dcterms:W3CDTF">2025-01-07T16:20:25Z</dcterms:created>
  <dcterms:modified xsi:type="dcterms:W3CDTF">2025-01-07T16:57:37Z</dcterms:modified>
</cp:coreProperties>
</file>