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b2ae/XamarinFormsEntityFramework" TargetMode="External"/><Relationship Id="rId2" Type="http://schemas.openxmlformats.org/officeDocument/2006/relationships/hyperlink" Target="https://github.com/vb2ae/AndroidEF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rticles/standard/librar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teorasoftwar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Standard with Xamarin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Ken Tucker</a:t>
            </a:r>
          </a:p>
        </p:txBody>
      </p:sp>
    </p:spTree>
    <p:extLst>
      <p:ext uri="{BB962C8B-B14F-4D97-AF65-F5344CB8AC3E}">
        <p14:creationId xmlns:p14="http://schemas.microsoft.com/office/powerpoint/2010/main" val="26012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Entityframework</a:t>
            </a:r>
            <a:r>
              <a:rPr lang="en-US" dirty="0"/>
              <a:t> core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project and make sure it works</a:t>
            </a:r>
          </a:p>
          <a:p>
            <a:r>
              <a:rPr lang="en-US" dirty="0"/>
              <a:t>Add </a:t>
            </a:r>
            <a:r>
              <a:rPr lang="en-US" dirty="0" err="1"/>
              <a:t>Microsoft.EntityFrameworkCore.Sqlite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Add classes for table and data context</a:t>
            </a:r>
          </a:p>
          <a:p>
            <a:r>
              <a:rPr lang="en-US" dirty="0"/>
              <a:t>Add </a:t>
            </a:r>
            <a:r>
              <a:rPr lang="en-US" dirty="0" err="1"/>
              <a:t>FreshMVVM</a:t>
            </a:r>
            <a:endParaRPr lang="en-US" dirty="0"/>
          </a:p>
          <a:p>
            <a:r>
              <a:rPr lang="en-US" dirty="0"/>
              <a:t>Make sure </a:t>
            </a:r>
            <a:r>
              <a:rPr lang="en-US" dirty="0" err="1"/>
              <a:t>Sqlite</a:t>
            </a:r>
            <a:r>
              <a:rPr lang="en-US" dirty="0"/>
              <a:t> database is created at startup</a:t>
            </a:r>
          </a:p>
        </p:txBody>
      </p:sp>
    </p:spTree>
    <p:extLst>
      <p:ext uri="{BB962C8B-B14F-4D97-AF65-F5344CB8AC3E}">
        <p14:creationId xmlns:p14="http://schemas.microsoft.com/office/powerpoint/2010/main" val="212429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with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items to database</a:t>
            </a:r>
          </a:p>
          <a:p>
            <a:r>
              <a:rPr lang="en-US" dirty="0"/>
              <a:t>Update items in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code is on GitHub</a:t>
            </a:r>
          </a:p>
          <a:p>
            <a:r>
              <a:rPr lang="en-US" dirty="0">
                <a:hlinkClick r:id="rId2"/>
              </a:rPr>
              <a:t>https://github.com/vb2ae/AndroidEFDemo</a:t>
            </a:r>
            <a:endParaRPr lang="en-US" dirty="0"/>
          </a:p>
          <a:p>
            <a:r>
              <a:rPr lang="en-US" dirty="0">
                <a:hlinkClick r:id="rId3"/>
              </a:rPr>
              <a:t>https://github.com/vb2ae/XamarinFormsEntityFramework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https://docs.microsoft.com/en-us/dotnet/articles/standard/library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0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 tucker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 </a:t>
            </a:r>
          </a:p>
          <a:p>
            <a:r>
              <a:rPr lang="en-US" dirty="0">
                <a:hlinkClick r:id="rId2"/>
              </a:rPr>
              <a:t>http://www.onteorasoftware.com/</a:t>
            </a:r>
            <a:endParaRPr lang="en-US" dirty="0"/>
          </a:p>
          <a:p>
            <a:r>
              <a:rPr lang="en-US" dirty="0"/>
              <a:t>Twitter @vb2ae</a:t>
            </a:r>
          </a:p>
        </p:txBody>
      </p:sp>
    </p:spTree>
    <p:extLst>
      <p:ext uri="{BB962C8B-B14F-4D97-AF65-F5344CB8AC3E}">
        <p14:creationId xmlns:p14="http://schemas.microsoft.com/office/powerpoint/2010/main" val="2347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Portable Class Libraries</a:t>
            </a:r>
          </a:p>
          <a:p>
            <a:r>
              <a:rPr lang="en-US" dirty="0"/>
              <a:t>What is </a:t>
            </a:r>
            <a:r>
              <a:rPr lang="en-US" dirty="0" err="1"/>
              <a:t>.Net</a:t>
            </a:r>
            <a:r>
              <a:rPr lang="en-US" dirty="0"/>
              <a:t> Standard</a:t>
            </a:r>
          </a:p>
          <a:p>
            <a:r>
              <a:rPr lang="en-US" dirty="0"/>
              <a:t>Using Entity Framework Core with Xamarin for Android</a:t>
            </a:r>
          </a:p>
          <a:p>
            <a:r>
              <a:rPr lang="en-US" dirty="0"/>
              <a:t>Using Entity Framework Core with Xamarin Forms</a:t>
            </a:r>
          </a:p>
        </p:txBody>
      </p:sp>
    </p:spTree>
    <p:extLst>
      <p:ext uri="{BB962C8B-B14F-4D97-AF65-F5344CB8AC3E}">
        <p14:creationId xmlns:p14="http://schemas.microsoft.com/office/powerpoint/2010/main" val="350667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portable class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cross platform class library</a:t>
            </a:r>
          </a:p>
          <a:p>
            <a:r>
              <a:rPr lang="en-US" dirty="0"/>
              <a:t>Nice because you could use with windows, Xamarin, windows phone, </a:t>
            </a:r>
            <a:r>
              <a:rPr lang="en-US" dirty="0" err="1"/>
              <a:t>xbox</a:t>
            </a:r>
            <a:endParaRPr lang="en-US" dirty="0"/>
          </a:p>
          <a:p>
            <a:r>
              <a:rPr lang="en-US" dirty="0"/>
              <a:t>Allowed you to use functions that are in all platforms </a:t>
            </a:r>
          </a:p>
        </p:txBody>
      </p:sp>
    </p:spTree>
    <p:extLst>
      <p:ext uri="{BB962C8B-B14F-4D97-AF65-F5344CB8AC3E}">
        <p14:creationId xmlns:p14="http://schemas.microsoft.com/office/powerpoint/2010/main" val="238184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PCL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070" y="2845533"/>
            <a:ext cx="2622685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1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Standard Libraries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461" y="2249488"/>
            <a:ext cx="7319904" cy="3541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30" y="1659777"/>
            <a:ext cx="8922209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standard libraries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438" y="2249488"/>
            <a:ext cx="641994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libraries have same functions available in all platforms</a:t>
            </a:r>
          </a:p>
          <a:p>
            <a:r>
              <a:rPr lang="en-US" dirty="0"/>
              <a:t>Currently I am using </a:t>
            </a:r>
            <a:r>
              <a:rPr lang="en-US" dirty="0" err="1"/>
              <a:t>.Net</a:t>
            </a:r>
            <a:r>
              <a:rPr lang="en-US" dirty="0"/>
              <a:t> standard 1.3 in demos</a:t>
            </a:r>
          </a:p>
          <a:p>
            <a:r>
              <a:rPr lang="en-US" dirty="0" err="1"/>
              <a:t>.Net</a:t>
            </a:r>
            <a:r>
              <a:rPr lang="en-US" dirty="0"/>
              <a:t> standard 2.0 will support more features</a:t>
            </a:r>
          </a:p>
        </p:txBody>
      </p:sp>
    </p:spTree>
    <p:extLst>
      <p:ext uri="{BB962C8B-B14F-4D97-AF65-F5344CB8AC3E}">
        <p14:creationId xmlns:p14="http://schemas.microsoft.com/office/powerpoint/2010/main" val="22375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standard Library to Xamarin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Xamarin Android project</a:t>
            </a:r>
          </a:p>
          <a:p>
            <a:r>
              <a:rPr lang="en-US" dirty="0"/>
              <a:t>Add a standard library</a:t>
            </a:r>
          </a:p>
          <a:p>
            <a:r>
              <a:rPr lang="en-US" dirty="0"/>
              <a:t>Add </a:t>
            </a:r>
            <a:r>
              <a:rPr lang="en-US" dirty="0" err="1"/>
              <a:t>EntityFrameworkCore.Sqlite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Add Class for table and data context</a:t>
            </a:r>
          </a:p>
          <a:p>
            <a:r>
              <a:rPr lang="en-US" dirty="0"/>
              <a:t>Connect and make sure table is created and add an item to</a:t>
            </a:r>
          </a:p>
          <a:p>
            <a:r>
              <a:rPr lang="en-US" dirty="0"/>
              <a:t>Show in a </a:t>
            </a:r>
            <a:r>
              <a:rPr lang="en-US" dirty="0" err="1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9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Xamarin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Xamarin forms project that uses a PCL</a:t>
            </a:r>
          </a:p>
          <a:p>
            <a:r>
              <a:rPr lang="en-US" dirty="0"/>
              <a:t>Remove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r>
              <a:rPr lang="en-US" dirty="0"/>
              <a:t>Change to standard library which targets 1.3</a:t>
            </a:r>
          </a:p>
          <a:p>
            <a:r>
              <a:rPr lang="en-US" dirty="0"/>
              <a:t>Update </a:t>
            </a:r>
            <a:r>
              <a:rPr lang="en-US" dirty="0" err="1"/>
              <a:t>project.json</a:t>
            </a:r>
            <a:endParaRPr lang="en-US" dirty="0"/>
          </a:p>
          <a:p>
            <a:r>
              <a:rPr lang="en-US" dirty="0"/>
              <a:t>Add Xamarin forms </a:t>
            </a:r>
            <a:r>
              <a:rPr lang="en-US" dirty="0" err="1"/>
              <a:t>NuGet</a:t>
            </a:r>
            <a:r>
              <a:rPr lang="en-US" dirty="0"/>
              <a:t> package 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6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151</TotalTime>
  <Words>295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.Net Standard with Xamarin </vt:lpstr>
      <vt:lpstr>What we are going to cover</vt:lpstr>
      <vt:lpstr>What are portable class libraries</vt:lpstr>
      <vt:lpstr>PCL diagram</vt:lpstr>
      <vt:lpstr>Why do we need Standard Libraries</vt:lpstr>
      <vt:lpstr>What are standard libraries</vt:lpstr>
      <vt:lpstr>Continued</vt:lpstr>
      <vt:lpstr>Add a standard Library to Xamarin Android</vt:lpstr>
      <vt:lpstr>Add to Xamarin forms</vt:lpstr>
      <vt:lpstr>Add Entityframework core </vt:lpstr>
      <vt:lpstr>Interact with the database</vt:lpstr>
      <vt:lpstr>Resources </vt:lpstr>
      <vt:lpstr>Ken tucker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 with Xamarin </dc:title>
  <dc:creator>Ken Tucker</dc:creator>
  <cp:lastModifiedBy>Ken Tucker</cp:lastModifiedBy>
  <cp:revision>5</cp:revision>
  <dcterms:created xsi:type="dcterms:W3CDTF">2017-04-08T13:12:27Z</dcterms:created>
  <dcterms:modified xsi:type="dcterms:W3CDTF">2017-04-08T15:43:53Z</dcterms:modified>
</cp:coreProperties>
</file>