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942" r:id="rId2"/>
    <p:sldMasterId id="2147483778" r:id="rId3"/>
    <p:sldMasterId id="2147484020" r:id="rId4"/>
  </p:sldMasterIdLst>
  <p:notesMasterIdLst>
    <p:notesMasterId r:id="rId13"/>
  </p:notesMasterIdLst>
  <p:sldIdLst>
    <p:sldId id="256" r:id="rId5"/>
    <p:sldId id="270" r:id="rId6"/>
    <p:sldId id="269" r:id="rId7"/>
    <p:sldId id="266" r:id="rId8"/>
    <p:sldId id="267" r:id="rId9"/>
    <p:sldId id="271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Kolesnikova" userId="738a10999022e88f" providerId="LiveId" clId="{5A124BFB-9079-4208-9D37-8A119F774A6F}"/>
    <pc:docChg chg="custSel addSld modSld addMainMaster">
      <pc:chgData name="Veronika Kolesnikova" userId="738a10999022e88f" providerId="LiveId" clId="{5A124BFB-9079-4208-9D37-8A119F774A6F}" dt="2021-04-20T22:28:23.613" v="74" actId="20577"/>
      <pc:docMkLst>
        <pc:docMk/>
      </pc:docMkLst>
      <pc:sldChg chg="modSp mod">
        <pc:chgData name="Veronika Kolesnikova" userId="738a10999022e88f" providerId="LiveId" clId="{5A124BFB-9079-4208-9D37-8A119F774A6F}" dt="2021-04-20T22:28:23.613" v="74" actId="20577"/>
        <pc:sldMkLst>
          <pc:docMk/>
          <pc:sldMk cId="3676734005" sldId="256"/>
        </pc:sldMkLst>
        <pc:spChg chg="mod">
          <ac:chgData name="Veronika Kolesnikova" userId="738a10999022e88f" providerId="LiveId" clId="{5A124BFB-9079-4208-9D37-8A119F774A6F}" dt="2021-04-20T22:28:23.613" v="74" actId="20577"/>
          <ac:spMkLst>
            <pc:docMk/>
            <pc:sldMk cId="3676734005" sldId="256"/>
            <ac:spMk id="3" creationId="{2C83B6F9-429E-445B-A8EE-66078C4EE868}"/>
          </ac:spMkLst>
        </pc:spChg>
      </pc:sldChg>
      <pc:sldChg chg="modSp">
        <pc:chgData name="Veronika Kolesnikova" userId="738a10999022e88f" providerId="LiveId" clId="{5A124BFB-9079-4208-9D37-8A119F774A6F}" dt="2021-04-20T02:19:15.629" v="59" actId="20577"/>
        <pc:sldMkLst>
          <pc:docMk/>
          <pc:sldMk cId="417492714" sldId="268"/>
        </pc:sldMkLst>
        <pc:graphicFrameChg chg="mod">
          <ac:chgData name="Veronika Kolesnikova" userId="738a10999022e88f" providerId="LiveId" clId="{5A124BFB-9079-4208-9D37-8A119F774A6F}" dt="2021-04-20T02:19:15.629" v="59" actId="20577"/>
          <ac:graphicFrameMkLst>
            <pc:docMk/>
            <pc:sldMk cId="417492714" sldId="268"/>
            <ac:graphicFrameMk id="9" creationId="{62255F3A-221F-4D5D-BEFF-7860E5A453F0}"/>
          </ac:graphicFrameMkLst>
        </pc:graphicFrameChg>
      </pc:sldChg>
      <pc:sldChg chg="modSp add mod setBg">
        <pc:chgData name="Veronika Kolesnikova" userId="738a10999022e88f" providerId="LiveId" clId="{5A124BFB-9079-4208-9D37-8A119F774A6F}" dt="2021-04-20T00:22:08.897" v="4" actId="207"/>
        <pc:sldMkLst>
          <pc:docMk/>
          <pc:sldMk cId="3918716877" sldId="270"/>
        </pc:sldMkLst>
        <pc:spChg chg="mod">
          <ac:chgData name="Veronika Kolesnikova" userId="738a10999022e88f" providerId="LiveId" clId="{5A124BFB-9079-4208-9D37-8A119F774A6F}" dt="2021-04-20T00:22:08.897" v="4" actId="207"/>
          <ac:spMkLst>
            <pc:docMk/>
            <pc:sldMk cId="3918716877" sldId="270"/>
            <ac:spMk id="2" creationId="{00000000-0000-0000-0000-000000000000}"/>
          </ac:spMkLst>
        </pc:spChg>
        <pc:spChg chg="mod">
          <ac:chgData name="Veronika Kolesnikova" userId="738a10999022e88f" providerId="LiveId" clId="{5A124BFB-9079-4208-9D37-8A119F774A6F}" dt="2021-04-20T00:22:02.829" v="3" actId="207"/>
          <ac:spMkLst>
            <pc:docMk/>
            <pc:sldMk cId="3918716877" sldId="270"/>
            <ac:spMk id="3" creationId="{00000000-0000-0000-0000-000000000000}"/>
          </ac:spMkLst>
        </pc:spChg>
      </pc:sldChg>
      <pc:sldChg chg="addSp delSp modSp new mod modClrScheme chgLayout">
        <pc:chgData name="Veronika Kolesnikova" userId="738a10999022e88f" providerId="LiveId" clId="{5A124BFB-9079-4208-9D37-8A119F774A6F}" dt="2021-04-20T00:45:25.137" v="23" actId="962"/>
        <pc:sldMkLst>
          <pc:docMk/>
          <pc:sldMk cId="778181380" sldId="271"/>
        </pc:sldMkLst>
        <pc:spChg chg="del mod ord">
          <ac:chgData name="Veronika Kolesnikova" userId="738a10999022e88f" providerId="LiveId" clId="{5A124BFB-9079-4208-9D37-8A119F774A6F}" dt="2021-04-20T00:43:44.508" v="10" actId="700"/>
          <ac:spMkLst>
            <pc:docMk/>
            <pc:sldMk cId="778181380" sldId="271"/>
            <ac:spMk id="2" creationId="{6D2E5C8C-B6AA-4C16-937F-C7091C075D8F}"/>
          </ac:spMkLst>
        </pc:spChg>
        <pc:spChg chg="del">
          <ac:chgData name="Veronika Kolesnikova" userId="738a10999022e88f" providerId="LiveId" clId="{5A124BFB-9079-4208-9D37-8A119F774A6F}" dt="2021-04-20T00:42:42.297" v="6"/>
          <ac:spMkLst>
            <pc:docMk/>
            <pc:sldMk cId="778181380" sldId="271"/>
            <ac:spMk id="3" creationId="{F85BAEEC-63AE-42C6-9CE2-49F6F93C64DA}"/>
          </ac:spMkLst>
        </pc:spChg>
        <pc:spChg chg="add del mod ord">
          <ac:chgData name="Veronika Kolesnikova" userId="738a10999022e88f" providerId="LiveId" clId="{5A124BFB-9079-4208-9D37-8A119F774A6F}" dt="2021-04-20T00:43:44.508" v="10" actId="700"/>
          <ac:spMkLst>
            <pc:docMk/>
            <pc:sldMk cId="778181380" sldId="271"/>
            <ac:spMk id="4" creationId="{C4B8F1A0-49C9-45FE-9C3E-77AE9937601E}"/>
          </ac:spMkLst>
        </pc:spChg>
        <pc:spChg chg="add mod">
          <ac:chgData name="Veronika Kolesnikova" userId="738a10999022e88f" providerId="LiveId" clId="{5A124BFB-9079-4208-9D37-8A119F774A6F}" dt="2021-04-20T00:42:59.286" v="9" actId="1076"/>
          <ac:spMkLst>
            <pc:docMk/>
            <pc:sldMk cId="778181380" sldId="271"/>
            <ac:spMk id="5" creationId="{B3F2A2C9-59F8-4F2B-87B0-904C9DDAE490}"/>
          </ac:spMkLst>
        </pc:spChg>
        <pc:spChg chg="add del mod ord">
          <ac:chgData name="Veronika Kolesnikova" userId="738a10999022e88f" providerId="LiveId" clId="{5A124BFB-9079-4208-9D37-8A119F774A6F}" dt="2021-04-20T00:44:47.845" v="16" actId="478"/>
          <ac:spMkLst>
            <pc:docMk/>
            <pc:sldMk cId="778181380" sldId="271"/>
            <ac:spMk id="6" creationId="{1258D223-AED2-4964-96FC-F84468BE9AF5}"/>
          </ac:spMkLst>
        </pc:spChg>
        <pc:spChg chg="add del mod ord">
          <ac:chgData name="Veronika Kolesnikova" userId="738a10999022e88f" providerId="LiveId" clId="{5A124BFB-9079-4208-9D37-8A119F774A6F}" dt="2021-04-20T00:43:49.465" v="11"/>
          <ac:spMkLst>
            <pc:docMk/>
            <pc:sldMk cId="778181380" sldId="271"/>
            <ac:spMk id="7" creationId="{DFB3598B-9D7F-48A3-9A0C-0CA4335FCBBC}"/>
          </ac:spMkLst>
        </pc:spChg>
        <pc:spChg chg="add del mod ord">
          <ac:chgData name="Veronika Kolesnikova" userId="738a10999022e88f" providerId="LiveId" clId="{5A124BFB-9079-4208-9D37-8A119F774A6F}" dt="2021-04-20T00:44:49.956" v="17" actId="478"/>
          <ac:spMkLst>
            <pc:docMk/>
            <pc:sldMk cId="778181380" sldId="271"/>
            <ac:spMk id="8" creationId="{89B86880-DDF2-4655-BDAD-838A6B8FAFBD}"/>
          </ac:spMkLst>
        </pc:spChg>
        <pc:spChg chg="add del mod">
          <ac:chgData name="Veronika Kolesnikova" userId="738a10999022e88f" providerId="LiveId" clId="{5A124BFB-9079-4208-9D37-8A119F774A6F}" dt="2021-04-20T00:43:54.532" v="12"/>
          <ac:spMkLst>
            <pc:docMk/>
            <pc:sldMk cId="778181380" sldId="271"/>
            <ac:spMk id="9" creationId="{9CE5ED63-021A-4E84-B0B4-6B01E731D10C}"/>
          </ac:spMkLst>
        </pc:spChg>
        <pc:spChg chg="add del mod">
          <ac:chgData name="Veronika Kolesnikova" userId="738a10999022e88f" providerId="LiveId" clId="{5A124BFB-9079-4208-9D37-8A119F774A6F}" dt="2021-04-20T00:44:40.290" v="13" actId="931"/>
          <ac:spMkLst>
            <pc:docMk/>
            <pc:sldMk cId="778181380" sldId="271"/>
            <ac:spMk id="10" creationId="{33394F6B-D908-43E2-BC6D-FB1B8A6FE6D6}"/>
          </ac:spMkLst>
        </pc:spChg>
        <pc:spChg chg="add del mod">
          <ac:chgData name="Veronika Kolesnikova" userId="738a10999022e88f" providerId="LiveId" clId="{5A124BFB-9079-4208-9D37-8A119F774A6F}" dt="2021-04-20T00:45:11.680" v="20" actId="478"/>
          <ac:spMkLst>
            <pc:docMk/>
            <pc:sldMk cId="778181380" sldId="271"/>
            <ac:spMk id="13" creationId="{BEBE083E-D0EF-4656-B862-202A76B5E900}"/>
          </ac:spMkLst>
        </pc:spChg>
        <pc:picChg chg="add del mod">
          <ac:chgData name="Veronika Kolesnikova" userId="738a10999022e88f" providerId="LiveId" clId="{5A124BFB-9079-4208-9D37-8A119F774A6F}" dt="2021-04-20T00:45:08.772" v="19" actId="478"/>
          <ac:picMkLst>
            <pc:docMk/>
            <pc:sldMk cId="778181380" sldId="271"/>
            <ac:picMk id="12" creationId="{AB853B74-3367-428E-BCB8-30A483418DBF}"/>
          </ac:picMkLst>
        </pc:picChg>
        <pc:picChg chg="add mod">
          <ac:chgData name="Veronika Kolesnikova" userId="738a10999022e88f" providerId="LiveId" clId="{5A124BFB-9079-4208-9D37-8A119F774A6F}" dt="2021-04-20T00:45:25.137" v="23" actId="962"/>
          <ac:picMkLst>
            <pc:docMk/>
            <pc:sldMk cId="778181380" sldId="271"/>
            <ac:picMk id="15" creationId="{C1EB02B5-F147-4B0B-B828-F6D50223C26D}"/>
          </ac:picMkLst>
        </pc:picChg>
      </pc:sldChg>
      <pc:sldMasterChg chg="add addSldLayout">
        <pc:chgData name="Veronika Kolesnikova" userId="738a10999022e88f" providerId="LiveId" clId="{5A124BFB-9079-4208-9D37-8A119F774A6F}" dt="2021-04-20T00:21:39.257" v="0" actId="27028"/>
        <pc:sldMasterMkLst>
          <pc:docMk/>
          <pc:sldMasterMk cId="3621291196" sldId="2147484020"/>
        </pc:sldMasterMkLst>
        <pc:sldLayoutChg chg="add">
          <pc:chgData name="Veronika Kolesnikova" userId="738a10999022e88f" providerId="LiveId" clId="{5A124BFB-9079-4208-9D37-8A119F774A6F}" dt="2021-04-20T00:21:39.257" v="0" actId="27028"/>
          <pc:sldLayoutMkLst>
            <pc:docMk/>
            <pc:sldMasterMk cId="3621291196" sldId="2147484020"/>
            <pc:sldLayoutMk cId="551941959" sldId="2147484022"/>
          </pc:sldLayoutMkLst>
        </pc:sldLayoutChg>
      </pc:sldMasterChg>
    </pc:docChg>
  </pc:docChgLst>
  <pc:docChgLst>
    <pc:chgData name="Veronika Kolesnikova" userId="738a10999022e88f" providerId="LiveId" clId="{4630B149-C26A-41B0-B957-CC10DD8B4839}"/>
    <pc:docChg chg="modSld">
      <pc:chgData name="Veronika Kolesnikova" userId="738a10999022e88f" providerId="LiveId" clId="{4630B149-C26A-41B0-B957-CC10DD8B4839}" dt="2021-09-02T00:52:06.155" v="7" actId="20577"/>
      <pc:docMkLst>
        <pc:docMk/>
      </pc:docMkLst>
      <pc:sldChg chg="modSp mod">
        <pc:chgData name="Veronika Kolesnikova" userId="738a10999022e88f" providerId="LiveId" clId="{4630B149-C26A-41B0-B957-CC10DD8B4839}" dt="2021-09-02T00:52:06.155" v="7" actId="20577"/>
        <pc:sldMkLst>
          <pc:docMk/>
          <pc:sldMk cId="3918716877" sldId="270"/>
        </pc:sldMkLst>
        <pc:spChg chg="mod">
          <ac:chgData name="Veronika Kolesnikova" userId="738a10999022e88f" providerId="LiveId" clId="{4630B149-C26A-41B0-B957-CC10DD8B4839}" dt="2021-09-02T00:52:06.155" v="7" actId="20577"/>
          <ac:spMkLst>
            <pc:docMk/>
            <pc:sldMk cId="3918716877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EE6B2-8F54-4CC9-9376-30B0E525067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C73F39-DA05-460E-83DD-D897EBADAE9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AutoML covers the complete pipeline from the raw dataset to the deployable machine learning model</a:t>
          </a:r>
        </a:p>
      </dgm:t>
    </dgm:pt>
    <dgm:pt modelId="{66AEA0CA-5B22-4CF2-AC51-C309FB4EF382}" type="parTrans" cxnId="{3279BF9E-C7A8-4821-AB03-6EE6760168A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4CA657F-A6BD-48F3-941D-FC4C433FF65D}" type="sibTrans" cxnId="{3279BF9E-C7A8-4821-AB03-6EE6760168A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15596E8-6AED-4DC6-8145-AE669FFF1398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Model Builder uses AutoML </a:t>
          </a:r>
        </a:p>
      </dgm:t>
    </dgm:pt>
    <dgm:pt modelId="{769B2E3B-A8A6-4379-8CB7-BB57EA0818A1}" type="parTrans" cxnId="{69F5D46F-50DA-4D4F-8F79-4D1EA5FC1F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AB39E8-A47D-4B6B-8C6D-27DBBF9895D2}" type="sibTrans" cxnId="{69F5D46F-50DA-4D4F-8F79-4D1EA5FC1F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D049E8-B011-48D4-905F-A4FC61D88A67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UI in Visual Studio and CLI</a:t>
          </a:r>
        </a:p>
      </dgm:t>
    </dgm:pt>
    <dgm:pt modelId="{3C196932-33BE-4315-B9E3-98889AF4127A}" type="parTrans" cxnId="{7628F216-2EF3-440D-8CB1-4565FF6D9A1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3F05F0-D6E9-431D-92FE-9092F5B002DB}" type="sibTrans" cxnId="{7628F216-2EF3-440D-8CB1-4565FF6D9A1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EF33AA5-9554-4B8C-8DB4-98689BD756D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Scenarios: Text Classification, Value Prediction, Image Classification, Recommendation, Object Detection</a:t>
          </a:r>
        </a:p>
      </dgm:t>
    </dgm:pt>
    <dgm:pt modelId="{C91FF99B-62BD-4FBC-8209-73621968D543}" type="parTrans" cxnId="{AA7BF49D-B48C-44CD-8DA3-5A86C1380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0BC2F4-3FCE-4BF9-9197-D2FE90D97015}" type="sibTrans" cxnId="{AA7BF49D-B48C-44CD-8DA3-5A86C1380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FD6DDA-7413-4C51-B425-18107E690DE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Limited scenarios: Anomaly Detection, Forecasting</a:t>
          </a:r>
          <a:r>
            <a:rPr lang="en-US">
              <a:solidFill>
                <a:schemeClr val="bg1"/>
              </a:solidFill>
            </a:rPr>
            <a:t>, Clustering</a:t>
          </a:r>
          <a:endParaRPr lang="en-US" dirty="0">
            <a:solidFill>
              <a:schemeClr val="bg1"/>
            </a:solidFill>
          </a:endParaRPr>
        </a:p>
      </dgm:t>
    </dgm:pt>
    <dgm:pt modelId="{D98A418E-8103-4EB0-8DBA-DE92550D0DFD}" type="parTrans" cxnId="{D8ED4BB1-0C31-4D49-90D3-BA8914C6125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68B6BC-269B-4279-8799-6F600C08D1E4}" type="sibTrans" cxnId="{D8ED4BB1-0C31-4D49-90D3-BA8914C6125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E9238-FFEC-47F7-BB0D-1A73FB52F475}" type="pres">
      <dgm:prSet presAssocID="{D88EE6B2-8F54-4CC9-9376-30B0E5250675}" presName="vert0" presStyleCnt="0">
        <dgm:presLayoutVars>
          <dgm:dir/>
          <dgm:animOne val="branch"/>
          <dgm:animLvl val="lvl"/>
        </dgm:presLayoutVars>
      </dgm:prSet>
      <dgm:spPr/>
    </dgm:pt>
    <dgm:pt modelId="{F14326F4-4CFC-4657-9775-8F974BED8C25}" type="pres">
      <dgm:prSet presAssocID="{08C73F39-DA05-460E-83DD-D897EBADAE94}" presName="thickLine" presStyleLbl="alignNode1" presStyleIdx="0" presStyleCnt="5"/>
      <dgm:spPr/>
    </dgm:pt>
    <dgm:pt modelId="{F2235DB1-6050-4156-8906-81C6CDA2C58F}" type="pres">
      <dgm:prSet presAssocID="{08C73F39-DA05-460E-83DD-D897EBADAE94}" presName="horz1" presStyleCnt="0"/>
      <dgm:spPr/>
    </dgm:pt>
    <dgm:pt modelId="{C063BC79-B660-4864-A0CB-DCA558FDCC56}" type="pres">
      <dgm:prSet presAssocID="{08C73F39-DA05-460E-83DD-D897EBADAE94}" presName="tx1" presStyleLbl="revTx" presStyleIdx="0" presStyleCnt="5"/>
      <dgm:spPr/>
    </dgm:pt>
    <dgm:pt modelId="{A549110C-26F9-4812-B527-825548768579}" type="pres">
      <dgm:prSet presAssocID="{08C73F39-DA05-460E-83DD-D897EBADAE94}" presName="vert1" presStyleCnt="0"/>
      <dgm:spPr/>
    </dgm:pt>
    <dgm:pt modelId="{7E8A8014-AEC9-4C9B-8D59-B5059FD3C71E}" type="pres">
      <dgm:prSet presAssocID="{515596E8-6AED-4DC6-8145-AE669FFF1398}" presName="thickLine" presStyleLbl="alignNode1" presStyleIdx="1" presStyleCnt="5"/>
      <dgm:spPr/>
    </dgm:pt>
    <dgm:pt modelId="{7433C1DB-16BA-4D1A-AD45-C280302293E3}" type="pres">
      <dgm:prSet presAssocID="{515596E8-6AED-4DC6-8145-AE669FFF1398}" presName="horz1" presStyleCnt="0"/>
      <dgm:spPr/>
    </dgm:pt>
    <dgm:pt modelId="{5229ECE8-0838-44A9-A3F4-4F720B03C2C2}" type="pres">
      <dgm:prSet presAssocID="{515596E8-6AED-4DC6-8145-AE669FFF1398}" presName="tx1" presStyleLbl="revTx" presStyleIdx="1" presStyleCnt="5"/>
      <dgm:spPr/>
    </dgm:pt>
    <dgm:pt modelId="{2630F757-8702-499B-BB6A-6F6A280C326B}" type="pres">
      <dgm:prSet presAssocID="{515596E8-6AED-4DC6-8145-AE669FFF1398}" presName="vert1" presStyleCnt="0"/>
      <dgm:spPr/>
    </dgm:pt>
    <dgm:pt modelId="{DC9CCDDC-1A06-4AD3-B6CF-4D5447DD703D}" type="pres">
      <dgm:prSet presAssocID="{64D049E8-B011-48D4-905F-A4FC61D88A67}" presName="thickLine" presStyleLbl="alignNode1" presStyleIdx="2" presStyleCnt="5"/>
      <dgm:spPr/>
    </dgm:pt>
    <dgm:pt modelId="{69FF7DD4-F062-4CED-A614-C867CC919CFD}" type="pres">
      <dgm:prSet presAssocID="{64D049E8-B011-48D4-905F-A4FC61D88A67}" presName="horz1" presStyleCnt="0"/>
      <dgm:spPr/>
    </dgm:pt>
    <dgm:pt modelId="{0BD23D95-14D6-4CDD-900D-E22A06E7F5DD}" type="pres">
      <dgm:prSet presAssocID="{64D049E8-B011-48D4-905F-A4FC61D88A67}" presName="tx1" presStyleLbl="revTx" presStyleIdx="2" presStyleCnt="5"/>
      <dgm:spPr/>
    </dgm:pt>
    <dgm:pt modelId="{AB7996AF-6CD6-48EC-A02D-26C584C3B5B4}" type="pres">
      <dgm:prSet presAssocID="{64D049E8-B011-48D4-905F-A4FC61D88A67}" presName="vert1" presStyleCnt="0"/>
      <dgm:spPr/>
    </dgm:pt>
    <dgm:pt modelId="{A30C28B3-E8D6-47C7-9D9D-7CFF8510FBDE}" type="pres">
      <dgm:prSet presAssocID="{EEF33AA5-9554-4B8C-8DB4-98689BD756D0}" presName="thickLine" presStyleLbl="alignNode1" presStyleIdx="3" presStyleCnt="5"/>
      <dgm:spPr/>
    </dgm:pt>
    <dgm:pt modelId="{32B97E1D-1602-4392-A241-6A6C190BB1FE}" type="pres">
      <dgm:prSet presAssocID="{EEF33AA5-9554-4B8C-8DB4-98689BD756D0}" presName="horz1" presStyleCnt="0"/>
      <dgm:spPr/>
    </dgm:pt>
    <dgm:pt modelId="{6366430F-19A1-47F9-B968-82C19A6867A8}" type="pres">
      <dgm:prSet presAssocID="{EEF33AA5-9554-4B8C-8DB4-98689BD756D0}" presName="tx1" presStyleLbl="revTx" presStyleIdx="3" presStyleCnt="5"/>
      <dgm:spPr/>
    </dgm:pt>
    <dgm:pt modelId="{F95083F9-742C-4627-B211-764FC072CF91}" type="pres">
      <dgm:prSet presAssocID="{EEF33AA5-9554-4B8C-8DB4-98689BD756D0}" presName="vert1" presStyleCnt="0"/>
      <dgm:spPr/>
    </dgm:pt>
    <dgm:pt modelId="{194E1A05-1994-48F7-BA0E-9D283432CD64}" type="pres">
      <dgm:prSet presAssocID="{15FD6DDA-7413-4C51-B425-18107E690DE7}" presName="thickLine" presStyleLbl="alignNode1" presStyleIdx="4" presStyleCnt="5"/>
      <dgm:spPr/>
    </dgm:pt>
    <dgm:pt modelId="{A5EE320E-DD58-43EF-BF47-9B3A2BE0ACDA}" type="pres">
      <dgm:prSet presAssocID="{15FD6DDA-7413-4C51-B425-18107E690DE7}" presName="horz1" presStyleCnt="0"/>
      <dgm:spPr/>
    </dgm:pt>
    <dgm:pt modelId="{AFA103EB-3F8F-4000-9716-D6A8A3742E55}" type="pres">
      <dgm:prSet presAssocID="{15FD6DDA-7413-4C51-B425-18107E690DE7}" presName="tx1" presStyleLbl="revTx" presStyleIdx="4" presStyleCnt="5"/>
      <dgm:spPr/>
    </dgm:pt>
    <dgm:pt modelId="{134F556F-1FC5-4908-991F-B8C55BDF7B4A}" type="pres">
      <dgm:prSet presAssocID="{15FD6DDA-7413-4C51-B425-18107E690DE7}" presName="vert1" presStyleCnt="0"/>
      <dgm:spPr/>
    </dgm:pt>
  </dgm:ptLst>
  <dgm:cxnLst>
    <dgm:cxn modelId="{87BFE801-5699-4B44-9225-13E009836E2D}" type="presOf" srcId="{64D049E8-B011-48D4-905F-A4FC61D88A67}" destId="{0BD23D95-14D6-4CDD-900D-E22A06E7F5DD}" srcOrd="0" destOrd="0" presId="urn:microsoft.com/office/officeart/2008/layout/LinedList"/>
    <dgm:cxn modelId="{374FDC06-3B73-41DA-9164-3CF45941305A}" type="presOf" srcId="{15FD6DDA-7413-4C51-B425-18107E690DE7}" destId="{AFA103EB-3F8F-4000-9716-D6A8A3742E55}" srcOrd="0" destOrd="0" presId="urn:microsoft.com/office/officeart/2008/layout/LinedList"/>
    <dgm:cxn modelId="{7628F216-2EF3-440D-8CB1-4565FF6D9A18}" srcId="{D88EE6B2-8F54-4CC9-9376-30B0E5250675}" destId="{64D049E8-B011-48D4-905F-A4FC61D88A67}" srcOrd="2" destOrd="0" parTransId="{3C196932-33BE-4315-B9E3-98889AF4127A}" sibTransId="{773F05F0-D6E9-431D-92FE-9092F5B002DB}"/>
    <dgm:cxn modelId="{F6B4D365-5B94-47FF-9836-0F741C89CAD0}" type="presOf" srcId="{EEF33AA5-9554-4B8C-8DB4-98689BD756D0}" destId="{6366430F-19A1-47F9-B968-82C19A6867A8}" srcOrd="0" destOrd="0" presId="urn:microsoft.com/office/officeart/2008/layout/LinedList"/>
    <dgm:cxn modelId="{69F5D46F-50DA-4D4F-8F79-4D1EA5FC1F0E}" srcId="{D88EE6B2-8F54-4CC9-9376-30B0E5250675}" destId="{515596E8-6AED-4DC6-8145-AE669FFF1398}" srcOrd="1" destOrd="0" parTransId="{769B2E3B-A8A6-4379-8CB7-BB57EA0818A1}" sibTransId="{DDAB39E8-A47D-4B6B-8C6D-27DBBF9895D2}"/>
    <dgm:cxn modelId="{14EB3152-7774-496C-A347-65EA3A51C86B}" type="presOf" srcId="{08C73F39-DA05-460E-83DD-D897EBADAE94}" destId="{C063BC79-B660-4864-A0CB-DCA558FDCC56}" srcOrd="0" destOrd="0" presId="urn:microsoft.com/office/officeart/2008/layout/LinedList"/>
    <dgm:cxn modelId="{E1C5FB96-46E5-4187-B592-730ED0DD4409}" type="presOf" srcId="{D88EE6B2-8F54-4CC9-9376-30B0E5250675}" destId="{929E9238-FFEC-47F7-BB0D-1A73FB52F475}" srcOrd="0" destOrd="0" presId="urn:microsoft.com/office/officeart/2008/layout/LinedList"/>
    <dgm:cxn modelId="{AA7BF49D-B48C-44CD-8DA3-5A86C13800BA}" srcId="{D88EE6B2-8F54-4CC9-9376-30B0E5250675}" destId="{EEF33AA5-9554-4B8C-8DB4-98689BD756D0}" srcOrd="3" destOrd="0" parTransId="{C91FF99B-62BD-4FBC-8209-73621968D543}" sibTransId="{8F0BC2F4-3FCE-4BF9-9197-D2FE90D97015}"/>
    <dgm:cxn modelId="{3279BF9E-C7A8-4821-AB03-6EE6760168A0}" srcId="{D88EE6B2-8F54-4CC9-9376-30B0E5250675}" destId="{08C73F39-DA05-460E-83DD-D897EBADAE94}" srcOrd="0" destOrd="0" parTransId="{66AEA0CA-5B22-4CF2-AC51-C309FB4EF382}" sibTransId="{D4CA657F-A6BD-48F3-941D-FC4C433FF65D}"/>
    <dgm:cxn modelId="{D8ED4BB1-0C31-4D49-90D3-BA8914C61250}" srcId="{D88EE6B2-8F54-4CC9-9376-30B0E5250675}" destId="{15FD6DDA-7413-4C51-B425-18107E690DE7}" srcOrd="4" destOrd="0" parTransId="{D98A418E-8103-4EB0-8DBA-DE92550D0DFD}" sibTransId="{7468B6BC-269B-4279-8799-6F600C08D1E4}"/>
    <dgm:cxn modelId="{6766F2FA-62A2-41E3-A2AE-8E5E568CCB4B}" type="presOf" srcId="{515596E8-6AED-4DC6-8145-AE669FFF1398}" destId="{5229ECE8-0838-44A9-A3F4-4F720B03C2C2}" srcOrd="0" destOrd="0" presId="urn:microsoft.com/office/officeart/2008/layout/LinedList"/>
    <dgm:cxn modelId="{296B74C1-A1FB-4066-84B7-4EACD364A3EA}" type="presParOf" srcId="{929E9238-FFEC-47F7-BB0D-1A73FB52F475}" destId="{F14326F4-4CFC-4657-9775-8F974BED8C25}" srcOrd="0" destOrd="0" presId="urn:microsoft.com/office/officeart/2008/layout/LinedList"/>
    <dgm:cxn modelId="{2D86ECEA-10D4-44CE-AFD2-A40C5FEA190D}" type="presParOf" srcId="{929E9238-FFEC-47F7-BB0D-1A73FB52F475}" destId="{F2235DB1-6050-4156-8906-81C6CDA2C58F}" srcOrd="1" destOrd="0" presId="urn:microsoft.com/office/officeart/2008/layout/LinedList"/>
    <dgm:cxn modelId="{DE9D5C74-F367-47F9-BE67-E4F0B075B034}" type="presParOf" srcId="{F2235DB1-6050-4156-8906-81C6CDA2C58F}" destId="{C063BC79-B660-4864-A0CB-DCA558FDCC56}" srcOrd="0" destOrd="0" presId="urn:microsoft.com/office/officeart/2008/layout/LinedList"/>
    <dgm:cxn modelId="{5F360D1A-8035-49C4-A11F-8EBEFFCFF078}" type="presParOf" srcId="{F2235DB1-6050-4156-8906-81C6CDA2C58F}" destId="{A549110C-26F9-4812-B527-825548768579}" srcOrd="1" destOrd="0" presId="urn:microsoft.com/office/officeart/2008/layout/LinedList"/>
    <dgm:cxn modelId="{151B65B8-FCF1-4A08-A5DA-135679BA618E}" type="presParOf" srcId="{929E9238-FFEC-47F7-BB0D-1A73FB52F475}" destId="{7E8A8014-AEC9-4C9B-8D59-B5059FD3C71E}" srcOrd="2" destOrd="0" presId="urn:microsoft.com/office/officeart/2008/layout/LinedList"/>
    <dgm:cxn modelId="{6FED2598-E267-4F11-8CAB-16C1D3D98B12}" type="presParOf" srcId="{929E9238-FFEC-47F7-BB0D-1A73FB52F475}" destId="{7433C1DB-16BA-4D1A-AD45-C280302293E3}" srcOrd="3" destOrd="0" presId="urn:microsoft.com/office/officeart/2008/layout/LinedList"/>
    <dgm:cxn modelId="{72225226-CA86-4D74-9E27-068CCB59288F}" type="presParOf" srcId="{7433C1DB-16BA-4D1A-AD45-C280302293E3}" destId="{5229ECE8-0838-44A9-A3F4-4F720B03C2C2}" srcOrd="0" destOrd="0" presId="urn:microsoft.com/office/officeart/2008/layout/LinedList"/>
    <dgm:cxn modelId="{94B91AC7-CD1D-4B45-AB3B-050B02DB5417}" type="presParOf" srcId="{7433C1DB-16BA-4D1A-AD45-C280302293E3}" destId="{2630F757-8702-499B-BB6A-6F6A280C326B}" srcOrd="1" destOrd="0" presId="urn:microsoft.com/office/officeart/2008/layout/LinedList"/>
    <dgm:cxn modelId="{5CE83F52-7894-49CD-BD5A-0A5B3C075F51}" type="presParOf" srcId="{929E9238-FFEC-47F7-BB0D-1A73FB52F475}" destId="{DC9CCDDC-1A06-4AD3-B6CF-4D5447DD703D}" srcOrd="4" destOrd="0" presId="urn:microsoft.com/office/officeart/2008/layout/LinedList"/>
    <dgm:cxn modelId="{CBAB6F1C-10CE-4AA8-A18D-C15CD1639689}" type="presParOf" srcId="{929E9238-FFEC-47F7-BB0D-1A73FB52F475}" destId="{69FF7DD4-F062-4CED-A614-C867CC919CFD}" srcOrd="5" destOrd="0" presId="urn:microsoft.com/office/officeart/2008/layout/LinedList"/>
    <dgm:cxn modelId="{29204DB8-160F-47F6-BD0D-1AA62F0EA3CF}" type="presParOf" srcId="{69FF7DD4-F062-4CED-A614-C867CC919CFD}" destId="{0BD23D95-14D6-4CDD-900D-E22A06E7F5DD}" srcOrd="0" destOrd="0" presId="urn:microsoft.com/office/officeart/2008/layout/LinedList"/>
    <dgm:cxn modelId="{3134D708-28B8-463A-A6F4-564335AADF95}" type="presParOf" srcId="{69FF7DD4-F062-4CED-A614-C867CC919CFD}" destId="{AB7996AF-6CD6-48EC-A02D-26C584C3B5B4}" srcOrd="1" destOrd="0" presId="urn:microsoft.com/office/officeart/2008/layout/LinedList"/>
    <dgm:cxn modelId="{44E3AC7C-97E8-45B1-8046-EDF8F4281CA8}" type="presParOf" srcId="{929E9238-FFEC-47F7-BB0D-1A73FB52F475}" destId="{A30C28B3-E8D6-47C7-9D9D-7CFF8510FBDE}" srcOrd="6" destOrd="0" presId="urn:microsoft.com/office/officeart/2008/layout/LinedList"/>
    <dgm:cxn modelId="{ED127E24-AC05-4E77-AF19-42022A7BC410}" type="presParOf" srcId="{929E9238-FFEC-47F7-BB0D-1A73FB52F475}" destId="{32B97E1D-1602-4392-A241-6A6C190BB1FE}" srcOrd="7" destOrd="0" presId="urn:microsoft.com/office/officeart/2008/layout/LinedList"/>
    <dgm:cxn modelId="{EB7EB850-C646-442F-93C4-BA1D103827A2}" type="presParOf" srcId="{32B97E1D-1602-4392-A241-6A6C190BB1FE}" destId="{6366430F-19A1-47F9-B968-82C19A6867A8}" srcOrd="0" destOrd="0" presId="urn:microsoft.com/office/officeart/2008/layout/LinedList"/>
    <dgm:cxn modelId="{010B0018-070C-4AB0-BCF1-1D17B922EC15}" type="presParOf" srcId="{32B97E1D-1602-4392-A241-6A6C190BB1FE}" destId="{F95083F9-742C-4627-B211-764FC072CF91}" srcOrd="1" destOrd="0" presId="urn:microsoft.com/office/officeart/2008/layout/LinedList"/>
    <dgm:cxn modelId="{1C1CC7E5-7BF3-4139-9E8F-CE9D8121A385}" type="presParOf" srcId="{929E9238-FFEC-47F7-BB0D-1A73FB52F475}" destId="{194E1A05-1994-48F7-BA0E-9D283432CD64}" srcOrd="8" destOrd="0" presId="urn:microsoft.com/office/officeart/2008/layout/LinedList"/>
    <dgm:cxn modelId="{BD30B028-7498-4FDE-AA62-69BF4D0CEB25}" type="presParOf" srcId="{929E9238-FFEC-47F7-BB0D-1A73FB52F475}" destId="{A5EE320E-DD58-43EF-BF47-9B3A2BE0ACDA}" srcOrd="9" destOrd="0" presId="urn:microsoft.com/office/officeart/2008/layout/LinedList"/>
    <dgm:cxn modelId="{CA006B7F-CE27-4B7D-8403-5909DB506859}" type="presParOf" srcId="{A5EE320E-DD58-43EF-BF47-9B3A2BE0ACDA}" destId="{AFA103EB-3F8F-4000-9716-D6A8A3742E55}" srcOrd="0" destOrd="0" presId="urn:microsoft.com/office/officeart/2008/layout/LinedList"/>
    <dgm:cxn modelId="{F8125719-A451-4F75-B997-9F5E91E1BABF}" type="presParOf" srcId="{A5EE320E-DD58-43EF-BF47-9B3A2BE0ACDA}" destId="{134F556F-1FC5-4908-991F-B8C55BDF7B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326F4-4CFC-4657-9775-8F974BED8C25}">
      <dsp:nvSpPr>
        <dsp:cNvPr id="0" name=""/>
        <dsp:cNvSpPr/>
      </dsp:nvSpPr>
      <dsp:spPr>
        <a:xfrm>
          <a:off x="0" y="62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3BC79-B660-4864-A0CB-DCA558FDCC56}">
      <dsp:nvSpPr>
        <dsp:cNvPr id="0" name=""/>
        <dsp:cNvSpPr/>
      </dsp:nvSpPr>
      <dsp:spPr>
        <a:xfrm>
          <a:off x="0" y="621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AutoML covers the complete pipeline from the raw dataset to the deployable machine learning model</a:t>
          </a:r>
        </a:p>
      </dsp:txBody>
      <dsp:txXfrm>
        <a:off x="0" y="621"/>
        <a:ext cx="6403994" cy="1017233"/>
      </dsp:txXfrm>
    </dsp:sp>
    <dsp:sp modelId="{7E8A8014-AEC9-4C9B-8D59-B5059FD3C71E}">
      <dsp:nvSpPr>
        <dsp:cNvPr id="0" name=""/>
        <dsp:cNvSpPr/>
      </dsp:nvSpPr>
      <dsp:spPr>
        <a:xfrm>
          <a:off x="0" y="101785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-294728"/>
                <a:satOff val="2453"/>
                <a:lumOff val="-6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94728"/>
                <a:satOff val="2453"/>
                <a:lumOff val="-6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94728"/>
              <a:satOff val="2453"/>
              <a:lumOff val="-647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9ECE8-0838-44A9-A3F4-4F720B03C2C2}">
      <dsp:nvSpPr>
        <dsp:cNvPr id="0" name=""/>
        <dsp:cNvSpPr/>
      </dsp:nvSpPr>
      <dsp:spPr>
        <a:xfrm>
          <a:off x="0" y="1017854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Model Builder uses AutoML </a:t>
          </a:r>
        </a:p>
      </dsp:txBody>
      <dsp:txXfrm>
        <a:off x="0" y="1017854"/>
        <a:ext cx="6403994" cy="1017233"/>
      </dsp:txXfrm>
    </dsp:sp>
    <dsp:sp modelId="{DC9CCDDC-1A06-4AD3-B6CF-4D5447DD703D}">
      <dsp:nvSpPr>
        <dsp:cNvPr id="0" name=""/>
        <dsp:cNvSpPr/>
      </dsp:nvSpPr>
      <dsp:spPr>
        <a:xfrm>
          <a:off x="0" y="203508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-589455"/>
                <a:satOff val="4905"/>
                <a:lumOff val="-12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589455"/>
                <a:satOff val="4905"/>
                <a:lumOff val="-12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589455"/>
              <a:satOff val="4905"/>
              <a:lumOff val="-1294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D23D95-14D6-4CDD-900D-E22A06E7F5DD}">
      <dsp:nvSpPr>
        <dsp:cNvPr id="0" name=""/>
        <dsp:cNvSpPr/>
      </dsp:nvSpPr>
      <dsp:spPr>
        <a:xfrm>
          <a:off x="0" y="2035087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UI in Visual Studio and CLI</a:t>
          </a:r>
        </a:p>
      </dsp:txBody>
      <dsp:txXfrm>
        <a:off x="0" y="2035087"/>
        <a:ext cx="6403994" cy="1017233"/>
      </dsp:txXfrm>
    </dsp:sp>
    <dsp:sp modelId="{A30C28B3-E8D6-47C7-9D9D-7CFF8510FBDE}">
      <dsp:nvSpPr>
        <dsp:cNvPr id="0" name=""/>
        <dsp:cNvSpPr/>
      </dsp:nvSpPr>
      <dsp:spPr>
        <a:xfrm>
          <a:off x="0" y="305232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-884183"/>
                <a:satOff val="7358"/>
                <a:lumOff val="-1941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84183"/>
                <a:satOff val="7358"/>
                <a:lumOff val="-1941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84183"/>
              <a:satOff val="7358"/>
              <a:lumOff val="-1941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6430F-19A1-47F9-B968-82C19A6867A8}">
      <dsp:nvSpPr>
        <dsp:cNvPr id="0" name=""/>
        <dsp:cNvSpPr/>
      </dsp:nvSpPr>
      <dsp:spPr>
        <a:xfrm>
          <a:off x="0" y="3052321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Scenarios: Text Classification, Value Prediction, Image Classification, Recommendation, Object Detection</a:t>
          </a:r>
        </a:p>
      </dsp:txBody>
      <dsp:txXfrm>
        <a:off x="0" y="3052321"/>
        <a:ext cx="6403994" cy="1017233"/>
      </dsp:txXfrm>
    </dsp:sp>
    <dsp:sp modelId="{194E1A05-1994-48F7-BA0E-9D283432CD64}">
      <dsp:nvSpPr>
        <dsp:cNvPr id="0" name=""/>
        <dsp:cNvSpPr/>
      </dsp:nvSpPr>
      <dsp:spPr>
        <a:xfrm>
          <a:off x="0" y="406955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-1178911"/>
                <a:satOff val="9810"/>
                <a:lumOff val="-25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178911"/>
                <a:satOff val="9810"/>
                <a:lumOff val="-25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78911"/>
              <a:satOff val="9810"/>
              <a:lumOff val="-2588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103EB-3F8F-4000-9716-D6A8A3742E55}">
      <dsp:nvSpPr>
        <dsp:cNvPr id="0" name=""/>
        <dsp:cNvSpPr/>
      </dsp:nvSpPr>
      <dsp:spPr>
        <a:xfrm>
          <a:off x="0" y="4069554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Limited scenarios: Anomaly Detection, Forecasting</a:t>
          </a:r>
          <a:r>
            <a:rPr lang="en-US" sz="2000" kern="1200">
              <a:solidFill>
                <a:schemeClr val="bg1"/>
              </a:solidFill>
            </a:rPr>
            <a:t>, Clustering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4069554"/>
        <a:ext cx="6403994" cy="1017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4.425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24071 25512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5.24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39696 20312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6.063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29296 20672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6.279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24071 25512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7.478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27417 24688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8.541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29322 15420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1:59.52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21419 19720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0.926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23272 17712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1.92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15859 14931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2.727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7569 22191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6T03:52:04.561"/>
    </inkml:context>
    <inkml:brush xml:id="br0">
      <inkml:brushProperty name="width" value="0.02" units="cm"/>
      <inkml:brushProperty name="height" value="0.02" units="cm"/>
      <inkml:brushProperty name="color" value="#E71224"/>
      <inkml:brushProperty name="ignorePressure" value="1"/>
    </inkml:brush>
  </inkml:definitions>
  <inkml:trace contextRef="#ctx0" brushRef="#br0">44408 15087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D3BE-00EB-4027-AF7D-0591DA8A3DD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98D9A-0466-484D-9C0A-C43E5F94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***NOTE: Use this template</a:t>
            </a:r>
            <a:r>
              <a:rPr lang="en-US" baseline="0" dirty="0"/>
              <a:t> for any text slides that appear in the presentation of the video. DO NOT use this template for any title cards.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BFB57-1AAC-4CD2-8FD3-7C78521E2E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6682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9915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0642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70" r:id="rId18"/>
  </p:sldLayoutIdLst>
  <p:transition spd="med">
    <p:pull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</p:sldLayoutIdLst>
  <p:transition spd="med">
    <p:pull/>
  </p:transition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3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</p:sldLayoutIdLst>
  <p:transition spd="med">
    <p:pull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image" Target="../media/image6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emf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otnet/machine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7D79-2C31-4734-953B-74ECDBC86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.NET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B6F9-429E-445B-A8EE-66078C4EE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Veronika Kolesnikova</a:t>
            </a:r>
            <a:br>
              <a:rPr lang="en-US" dirty="0"/>
            </a:br>
            <a:r>
              <a:rPr lang="en-US" dirty="0"/>
              <a:t>@veronika_dev1</a:t>
            </a:r>
          </a:p>
        </p:txBody>
      </p:sp>
    </p:spTree>
    <p:extLst>
      <p:ext uri="{BB962C8B-B14F-4D97-AF65-F5344CB8AC3E}">
        <p14:creationId xmlns:p14="http://schemas.microsoft.com/office/powerpoint/2010/main" val="367673400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Veronika Kolesnikova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629015"/>
            <a:ext cx="8021831" cy="49394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3x Microsoft MVP AI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in Information Technology 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3.5 years QA Experience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7+ years development experience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C#, .NET, Xamarin, ML, Java, Node.js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Hobbies: dancing, travelling, aerial yoga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3EF89B2-6A75-4AA8-8C8A-ADCEFC2F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550919"/>
            <a:ext cx="3981450" cy="395287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1F43634-7A6F-4513-814E-B7BAFB3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74" y="4206221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FE0-C123-48E6-86A7-E9DC063C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 and Machine Learning </a:t>
            </a: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F797BE94-E1EC-4F91-B3A5-4BB5FF8B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43" y="1998362"/>
            <a:ext cx="7894314" cy="4802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BA086-825D-429B-AEE1-85EAA963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43" y="2715604"/>
            <a:ext cx="5817207" cy="3481894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DC276E-85A8-4578-B1AB-91ECF33B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793" y="3279934"/>
            <a:ext cx="3870661" cy="2298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0D2D4E-4229-4903-8155-989CB965270E}"/>
                  </a:ext>
                </a:extLst>
              </p14:cNvPr>
              <p14:cNvContentPartPr/>
              <p14:nvPr/>
            </p14:nvContentPartPr>
            <p14:xfrm>
              <a:off x="5060012" y="6011525"/>
              <a:ext cx="144" cy="14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0D2D4E-4229-4903-8155-989CB96527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8572" y="601008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9BA2A2-8347-4867-92BE-954A1302D66D}"/>
                  </a:ext>
                </a:extLst>
              </p14:cNvPr>
              <p14:cNvContentPartPr/>
              <p14:nvPr/>
            </p14:nvContentPartPr>
            <p14:xfrm>
              <a:off x="5060012" y="6011525"/>
              <a:ext cx="144" cy="14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9BA2A2-8347-4867-92BE-954A1302D6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8572" y="601008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77C9C1-D60E-4BD6-A793-F6A3BD9014CB}"/>
                  </a:ext>
                </a:extLst>
              </p14:cNvPr>
              <p14:cNvContentPartPr/>
              <p14:nvPr/>
            </p14:nvContentPartPr>
            <p14:xfrm>
              <a:off x="5863244" y="5813813"/>
              <a:ext cx="144" cy="14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77C9C1-D60E-4BD6-A793-F6A3BD9014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1804" y="5812373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9A07A1-8CA0-4F94-A63D-9092A4B3BA76}"/>
                  </a:ext>
                </a:extLst>
              </p14:cNvPr>
              <p14:cNvContentPartPr/>
              <p14:nvPr/>
            </p14:nvContentPartPr>
            <p14:xfrm>
              <a:off x="6320444" y="3589589"/>
              <a:ext cx="144" cy="1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9A07A1-8CA0-4F94-A63D-9092A4B3BA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9004" y="3588149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0B51BA-786B-49FC-930B-BC7CF5579CD5}"/>
                  </a:ext>
                </a:extLst>
              </p14:cNvPr>
              <p14:cNvContentPartPr/>
              <p14:nvPr/>
            </p14:nvContentPartPr>
            <p14:xfrm>
              <a:off x="4423676" y="4621349"/>
              <a:ext cx="144" cy="14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0B51BA-786B-49FC-930B-BC7CF5579C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2236" y="4619909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D33B25-BBE9-4F67-8372-1BF543845F86}"/>
                  </a:ext>
                </a:extLst>
              </p14:cNvPr>
              <p14:cNvContentPartPr/>
              <p14:nvPr/>
            </p14:nvContentPartPr>
            <p14:xfrm>
              <a:off x="4868492" y="4139381"/>
              <a:ext cx="144" cy="14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D33B25-BBE9-4F67-8372-1BF543845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7052" y="4137941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C24F79-78E0-40B6-9259-E31B5D5A5241}"/>
                  </a:ext>
                </a:extLst>
              </p14:cNvPr>
              <p14:cNvContentPartPr/>
              <p14:nvPr/>
            </p14:nvContentPartPr>
            <p14:xfrm>
              <a:off x="3089084" y="3472229"/>
              <a:ext cx="144" cy="14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C24F79-78E0-40B6-9259-E31B5D5A52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7644" y="3470789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2F31AB-AB6F-4239-9DD8-B72D44272EC7}"/>
                  </a:ext>
                </a:extLst>
              </p14:cNvPr>
              <p14:cNvContentPartPr/>
              <p14:nvPr/>
            </p14:nvContentPartPr>
            <p14:xfrm>
              <a:off x="1099724" y="5214485"/>
              <a:ext cx="144" cy="14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2F31AB-AB6F-4239-9DD8-B72D44272E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284" y="5213045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660E38-A9F0-4C48-B02E-8DDC28747333}"/>
                  </a:ext>
                </a:extLst>
              </p14:cNvPr>
              <p14:cNvContentPartPr/>
              <p14:nvPr/>
            </p14:nvContentPartPr>
            <p14:xfrm>
              <a:off x="9940892" y="3509237"/>
              <a:ext cx="144" cy="14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660E38-A9F0-4C48-B02E-8DDC287473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452" y="3507797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0EB47F-306C-4DED-881A-323F994E99E0}"/>
                  </a:ext>
                </a:extLst>
              </p14:cNvPr>
              <p14:cNvContentPartPr/>
              <p14:nvPr/>
            </p14:nvContentPartPr>
            <p14:xfrm>
              <a:off x="8810348" y="4763477"/>
              <a:ext cx="144" cy="14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0EB47F-306C-4DED-881A-323F994E99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8908" y="4762037"/>
                <a:ext cx="288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0F209-3FED-4901-8DCB-C953638C6F3D}"/>
                  </a:ext>
                </a:extLst>
              </p14:cNvPr>
              <p14:cNvContentPartPr/>
              <p14:nvPr/>
            </p14:nvContentPartPr>
            <p14:xfrm>
              <a:off x="6314252" y="4850021"/>
              <a:ext cx="144" cy="14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0F209-3FED-4901-8DCB-C953638C6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812" y="4848581"/>
                <a:ext cx="2880" cy="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257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4042-491F-48BE-AF29-9D72976E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42" y="900072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438A-B8CF-47D6-A6F5-1986A50F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842" y="2131930"/>
            <a:ext cx="6832600" cy="4024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/>
              <a:t>Filter data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/>
              <a:t>Replace missing values</a:t>
            </a:r>
          </a:p>
          <a:p>
            <a:pPr>
              <a:lnSpc>
                <a:spcPct val="150000"/>
              </a:lnSpc>
            </a:pPr>
            <a:r>
              <a:rPr lang="en-US" sz="2400"/>
              <a:t>Use normalizers: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Min-max normalization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Binning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Remove default stop words ("a", "is"...)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etc</a:t>
            </a:r>
          </a:p>
        </p:txBody>
      </p:sp>
      <p:pic>
        <p:nvPicPr>
          <p:cNvPr id="5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526E7DB8-9A75-4B85-B01A-614FDC22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9" y="4101963"/>
            <a:ext cx="3644962" cy="20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5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CD2-DC70-4596-B056-CBE1572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ML.NET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A2AD5-1D41-46AA-85C7-C6274EFF4B8C}"/>
              </a:ext>
            </a:extLst>
          </p:cNvPr>
          <p:cNvSpPr txBox="1">
            <a:spLocks/>
          </p:cNvSpPr>
          <p:nvPr/>
        </p:nvSpPr>
        <p:spPr>
          <a:xfrm>
            <a:off x="269239" y="1189177"/>
            <a:ext cx="3795615" cy="529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ML.NET allows you to train, build and ship custom machine learning models using C# or F# for scenarios such as sentiment analysis, issue classification, forecasting, recommendations and more.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1FAF1-3DF3-43C9-B7B4-E001F0878826}"/>
              </a:ext>
            </a:extLst>
          </p:cNvPr>
          <p:cNvSpPr txBox="1"/>
          <p:nvPr/>
        </p:nvSpPr>
        <p:spPr>
          <a:xfrm>
            <a:off x="5506387" y="5949220"/>
            <a:ext cx="6295999" cy="5389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sz="2900" b="0" i="0" kern="12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  <a:hlinkClick r:id="rId2"/>
              </a:rPr>
              <a:t>github.com/dotnet/</a:t>
            </a:r>
            <a:r>
              <a:rPr lang="en-US" sz="2900" b="0" i="0" kern="1200" dirty="0" err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  <a:hlinkClick r:id="rId2"/>
              </a:rPr>
              <a:t>machinelearning</a:t>
            </a:r>
            <a:endParaRPr lang="en-US" sz="2900" b="0" i="0" kern="12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435B7-B90F-4299-911C-52C32A5E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72" y="2285999"/>
            <a:ext cx="7832613" cy="34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16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L.NET application development flow including components for data generation, pipeline development, model training, model evaluation, and model usage">
            <a:extLst>
              <a:ext uri="{FF2B5EF4-FFF2-40B4-BE49-F238E27FC236}">
                <a16:creationId xmlns:a16="http://schemas.microsoft.com/office/drawing/2014/main" id="{B3F2A2C9-59F8-4F2B-87B0-904C9DDAE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1480" y="3429000"/>
            <a:ext cx="2567940" cy="25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1EB02B5-F147-4B0B-B828-F6D50223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26" y="0"/>
            <a:ext cx="5522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13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algn="l" defTabSz="914309" rtl="0" eaLnBrk="1" latinLnBrk="0" hangingPunct="1">
              <a:defRPr sz="1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bg1"/>
                </a:solidFill>
              </a:rPr>
              <a:t>AutoML</a:t>
            </a:r>
            <a:r>
              <a:rPr lang="en-US" sz="3200" dirty="0">
                <a:solidFill>
                  <a:schemeClr val="bg1"/>
                </a:solidFill>
              </a:rPr>
              <a:t> and ML.NET Model Builder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255F3A-221F-4D5D-BEFF-7860E5A45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708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9271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1B82-3CCB-47E2-A288-3FA85912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41403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674</TotalTime>
  <Words>217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Segoe UI</vt:lpstr>
      <vt:lpstr>Vapor Trail</vt:lpstr>
      <vt:lpstr>1_Vapor Trail</vt:lpstr>
      <vt:lpstr>Vapor Trail</vt:lpstr>
      <vt:lpstr>Vapor Trail</vt:lpstr>
      <vt:lpstr>Machine learning for .NET developers</vt:lpstr>
      <vt:lpstr>Veronika Kolesnikova</vt:lpstr>
      <vt:lpstr>Artificial Intelligence and Machine Learning </vt:lpstr>
      <vt:lpstr>Prepare data</vt:lpstr>
      <vt:lpstr>ML.NET</vt:lpstr>
      <vt:lpstr>PowerPoint Presentation</vt:lpstr>
      <vt:lpstr>AutoML and ML.NET Model Builder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.NET developers</dc:title>
  <dc:creator>Veronika Kolesnikova</dc:creator>
  <cp:lastModifiedBy>Veronika Kolesnikova</cp:lastModifiedBy>
  <cp:revision>2</cp:revision>
  <dcterms:created xsi:type="dcterms:W3CDTF">2021-04-19T20:11:07Z</dcterms:created>
  <dcterms:modified xsi:type="dcterms:W3CDTF">2021-09-02T00:52:15Z</dcterms:modified>
</cp:coreProperties>
</file>