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11BFFDA3-703B-5A46-AEFC-E14C30159CAC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973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06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6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66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70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42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56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11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71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67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33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1BFFDA3-703B-5A46-AEFC-E14C30159CAC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86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611560" y="2947566"/>
            <a:ext cx="7772400" cy="685347"/>
          </a:xfrm>
        </p:spPr>
        <p:txBody>
          <a:bodyPr/>
          <a:lstStyle/>
          <a:p>
            <a:pPr algn="ctr"/>
            <a:r>
              <a:rPr lang="es-CL" sz="3600" b="1" dirty="0">
                <a:solidFill>
                  <a:schemeClr val="tx1"/>
                </a:solidFill>
                <a:latin typeface="Myriad Pro"/>
                <a:cs typeface="Myriad Pro"/>
              </a:rPr>
              <a:t>English </a:t>
            </a:r>
            <a:r>
              <a:rPr lang="es-CL" sz="3600" b="1" dirty="0" err="1">
                <a:solidFill>
                  <a:schemeClr val="tx1"/>
                </a:solidFill>
                <a:latin typeface="Myriad Pro"/>
                <a:cs typeface="Myriad Pro"/>
              </a:rPr>
              <a:t>Presentation</a:t>
            </a:r>
            <a:r>
              <a:rPr lang="es-CL" sz="3600" b="1" dirty="0">
                <a:solidFill>
                  <a:schemeClr val="tx1"/>
                </a:solidFill>
                <a:latin typeface="Myriad Pro"/>
                <a:cs typeface="Myriad Pro"/>
              </a:rPr>
              <a:t> </a:t>
            </a:r>
          </a:p>
        </p:txBody>
      </p:sp>
      <p:sp>
        <p:nvSpPr>
          <p:cNvPr id="15" name="Subtítulo 2"/>
          <p:cNvSpPr>
            <a:spLocks noGrp="1"/>
          </p:cNvSpPr>
          <p:nvPr>
            <p:ph type="subTitle" idx="1"/>
          </p:nvPr>
        </p:nvSpPr>
        <p:spPr>
          <a:xfrm>
            <a:off x="1297360" y="3712724"/>
            <a:ext cx="6400800" cy="36219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CL" sz="2400" dirty="0" err="1">
                <a:latin typeface="Myriad Pro"/>
                <a:cs typeface="Myriad Pro"/>
              </a:rPr>
              <a:t>Evaluation</a:t>
            </a:r>
            <a:r>
              <a:rPr lang="es-CL" sz="2400" dirty="0">
                <a:latin typeface="Myriad Pro"/>
                <a:cs typeface="Myriad Pro"/>
              </a:rPr>
              <a:t> 3</a:t>
            </a:r>
            <a:endParaRPr lang="es-CL" dirty="0">
              <a:latin typeface="Myriad Pro"/>
              <a:cs typeface="Myriad Pro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69608" y="1"/>
            <a:ext cx="1867756" cy="186775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69607" y="160081"/>
            <a:ext cx="1867757" cy="75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200" kern="1400" dirty="0">
                <a:latin typeface="Myriad Pro Light"/>
                <a:cs typeface="Myriad Pro Light"/>
              </a:rPr>
              <a:t>INFORMATICS AND TELECOMUNICATIONS</a:t>
            </a:r>
          </a:p>
        </p:txBody>
      </p:sp>
      <p:pic>
        <p:nvPicPr>
          <p:cNvPr id="12" name="Imagen 1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7" y="1332361"/>
            <a:ext cx="1270076" cy="342346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615294" y="1077855"/>
            <a:ext cx="1576383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469608" y="5331580"/>
            <a:ext cx="3232616" cy="1102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L" sz="1400" dirty="0" err="1">
                <a:latin typeface="Myriad Pro"/>
                <a:cs typeface="Myriad Pro"/>
              </a:rPr>
              <a:t>Names</a:t>
            </a:r>
            <a:r>
              <a:rPr lang="es-CL" sz="1400" dirty="0">
                <a:latin typeface="Myriad Pro"/>
                <a:cs typeface="Myriad Pro"/>
              </a:rPr>
              <a:t>: Diego Tapia , Gerald Traslaviña</a:t>
            </a:r>
          </a:p>
          <a:p>
            <a:pPr>
              <a:lnSpc>
                <a:spcPct val="120000"/>
              </a:lnSpc>
            </a:pPr>
            <a:r>
              <a:rPr lang="es-CL" sz="1400" dirty="0" err="1">
                <a:latin typeface="Myriad Pro"/>
                <a:cs typeface="Myriad Pro"/>
              </a:rPr>
              <a:t>Career</a:t>
            </a:r>
            <a:r>
              <a:rPr lang="es-CL" sz="1400" dirty="0">
                <a:latin typeface="Myriad Pro"/>
                <a:cs typeface="Myriad Pro"/>
              </a:rPr>
              <a:t>: </a:t>
            </a:r>
            <a:r>
              <a:rPr lang="es-CL" sz="1400" dirty="0" err="1">
                <a:latin typeface="Myriad Pro"/>
                <a:cs typeface="Myriad Pro"/>
              </a:rPr>
              <a:t>Analist</a:t>
            </a:r>
            <a:r>
              <a:rPr lang="es-CL" sz="1400" dirty="0">
                <a:latin typeface="Myriad Pro"/>
                <a:cs typeface="Myriad Pro"/>
              </a:rPr>
              <a:t> </a:t>
            </a:r>
            <a:r>
              <a:rPr lang="es-CL" sz="1400" dirty="0" err="1">
                <a:latin typeface="Myriad Pro"/>
                <a:cs typeface="Myriad Pro"/>
              </a:rPr>
              <a:t>Programer</a:t>
            </a:r>
            <a:endParaRPr lang="es-CL" sz="1400" dirty="0">
              <a:latin typeface="Myriad Pro"/>
              <a:cs typeface="Myriad Pro"/>
            </a:endParaRPr>
          </a:p>
          <a:p>
            <a:pPr>
              <a:lnSpc>
                <a:spcPct val="120000"/>
              </a:lnSpc>
            </a:pPr>
            <a:r>
              <a:rPr lang="es-CL" sz="1400" dirty="0" err="1">
                <a:latin typeface="Myriad Pro"/>
                <a:cs typeface="Myriad Pro"/>
              </a:rPr>
              <a:t>Subject</a:t>
            </a:r>
            <a:r>
              <a:rPr lang="es-CL" sz="1400" dirty="0">
                <a:latin typeface="Myriad Pro"/>
                <a:cs typeface="Myriad Pro"/>
              </a:rPr>
              <a:t>: English</a:t>
            </a:r>
          </a:p>
          <a:p>
            <a:pPr>
              <a:lnSpc>
                <a:spcPct val="120000"/>
              </a:lnSpc>
            </a:pPr>
            <a:r>
              <a:rPr lang="es-CL" sz="1400" dirty="0" err="1">
                <a:latin typeface="Myriad Pro"/>
                <a:cs typeface="Myriad Pro"/>
              </a:rPr>
              <a:t>Teacher</a:t>
            </a:r>
            <a:r>
              <a:rPr lang="es-CL" sz="1400" dirty="0">
                <a:latin typeface="Myriad Pro"/>
                <a:cs typeface="Myriad Pro"/>
              </a:rPr>
              <a:t>: Mauricio Cubillos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18376" y="425651"/>
            <a:ext cx="8707248" cy="692728"/>
          </a:xfrm>
        </p:spPr>
        <p:txBody>
          <a:bodyPr>
            <a:normAutofit/>
          </a:bodyPr>
          <a:lstStyle/>
          <a:p>
            <a:pPr algn="ctr"/>
            <a:r>
              <a:rPr lang="es-US" sz="2400" b="1" dirty="0">
                <a:latin typeface="Myriad Pro"/>
                <a:cs typeface="Myriad Pro"/>
              </a:rPr>
              <a:t>CAR</a:t>
            </a:r>
            <a:r>
              <a:rPr lang="es-CL" sz="2400" b="1" dirty="0">
                <a:latin typeface="Myriad Pro"/>
                <a:cs typeface="Myriad Pro"/>
              </a:rPr>
              <a:t> PRICE </a:t>
            </a:r>
            <a:endParaRPr lang="es-CL" sz="2400" b="1" dirty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307821" y="3032507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EAC406-4D70-4748-8685-E4CD92DC5AFE}"/>
              </a:ext>
            </a:extLst>
          </p:cNvPr>
          <p:cNvSpPr txBox="1"/>
          <p:nvPr/>
        </p:nvSpPr>
        <p:spPr>
          <a:xfrm>
            <a:off x="1152667" y="1785776"/>
            <a:ext cx="6927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electric car is more expensive than combustion car.</a:t>
            </a:r>
          </a:p>
          <a:p>
            <a:endParaRPr lang="en-US" dirty="0"/>
          </a:p>
          <a:p>
            <a:r>
              <a:rPr lang="en-US" dirty="0"/>
              <a:t>This is because batteries are made with cobalt, a material scarce compared to oil.</a:t>
            </a:r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39B6C21-BDDA-4EB9-9EC2-670A97529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028" y="3032507"/>
            <a:ext cx="3318831" cy="331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18376" y="425651"/>
            <a:ext cx="8707248" cy="692728"/>
          </a:xfrm>
        </p:spPr>
        <p:txBody>
          <a:bodyPr>
            <a:normAutofit/>
          </a:bodyPr>
          <a:lstStyle/>
          <a:p>
            <a:pPr algn="ctr"/>
            <a:r>
              <a:rPr lang="es-CL" sz="2400" b="1" dirty="0">
                <a:latin typeface="Myriad Pro"/>
                <a:cs typeface="Myriad Pro"/>
              </a:rPr>
              <a:t>GAS </a:t>
            </a:r>
            <a:endParaRPr lang="es-CL" sz="2400" b="1" dirty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307821" y="3032507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EAC406-4D70-4748-8685-E4CD92DC5AFE}"/>
              </a:ext>
            </a:extLst>
          </p:cNvPr>
          <p:cNvSpPr txBox="1"/>
          <p:nvPr/>
        </p:nvSpPr>
        <p:spPr>
          <a:xfrm>
            <a:off x="1152667" y="1785776"/>
            <a:ext cx="6927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electric car is cheaper than combustion car.</a:t>
            </a:r>
          </a:p>
          <a:p>
            <a:endParaRPr lang="en-US" dirty="0"/>
          </a:p>
          <a:p>
            <a:r>
              <a:rPr lang="en-US" dirty="0"/>
              <a:t>While the electric car spends four hundred thousand Chilean pesos to, the gasoline car one million Chilean pesos for year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BF4B374-E96A-467D-9203-10F3BF9A0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103" y="3032507"/>
            <a:ext cx="2719259" cy="271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7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18376" y="425651"/>
            <a:ext cx="8707248" cy="692728"/>
          </a:xfrm>
        </p:spPr>
        <p:txBody>
          <a:bodyPr>
            <a:normAutofit/>
          </a:bodyPr>
          <a:lstStyle/>
          <a:p>
            <a:pPr algn="ctr"/>
            <a:r>
              <a:rPr lang="es-CL" sz="2400" b="1" dirty="0">
                <a:latin typeface="Myriad Pro"/>
                <a:cs typeface="Myriad Pro"/>
              </a:rPr>
              <a:t> AUTONOMY</a:t>
            </a:r>
            <a:endParaRPr lang="es-CL" sz="2400" b="1" dirty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307821" y="3032507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EAC406-4D70-4748-8685-E4CD92DC5AFE}"/>
              </a:ext>
            </a:extLst>
          </p:cNvPr>
          <p:cNvSpPr txBox="1"/>
          <p:nvPr/>
        </p:nvSpPr>
        <p:spPr>
          <a:xfrm>
            <a:off x="1152667" y="1785776"/>
            <a:ext cx="6927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electric car is lower autonomy than combustion car.</a:t>
            </a:r>
          </a:p>
          <a:p>
            <a:endParaRPr lang="en-US" dirty="0"/>
          </a:p>
          <a:p>
            <a:r>
              <a:rPr lang="en-US" dirty="0"/>
              <a:t>The autonomy of electric vehicles is still limited compared to a internal combustion engine.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8FB784-F394-46C3-9B89-2271C91F9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065" y="2415857"/>
            <a:ext cx="4682758" cy="437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2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18376" y="425651"/>
            <a:ext cx="8707248" cy="692728"/>
          </a:xfrm>
        </p:spPr>
        <p:txBody>
          <a:bodyPr>
            <a:normAutofit/>
          </a:bodyPr>
          <a:lstStyle/>
          <a:p>
            <a:pPr algn="ctr"/>
            <a:r>
              <a:rPr lang="es-CL" sz="2400" b="1" dirty="0">
                <a:latin typeface="Myriad Pro"/>
                <a:cs typeface="Myriad Pro"/>
              </a:rPr>
              <a:t>PURCHASE </a:t>
            </a:r>
            <a:endParaRPr lang="es-CL" sz="2400" b="1" dirty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307821" y="3032507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EAC406-4D70-4748-8685-E4CD92DC5AFE}"/>
              </a:ext>
            </a:extLst>
          </p:cNvPr>
          <p:cNvSpPr txBox="1"/>
          <p:nvPr/>
        </p:nvSpPr>
        <p:spPr>
          <a:xfrm>
            <a:off x="1152667" y="1785776"/>
            <a:ext cx="6927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combustion car is easier buy than electric car.</a:t>
            </a:r>
          </a:p>
          <a:p>
            <a:endParaRPr lang="en-US" dirty="0"/>
          </a:p>
          <a:p>
            <a:r>
              <a:rPr lang="en-US" dirty="0"/>
              <a:t>The combustion car is in any shop car, but the electric only in the exclusive.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2EF612-73D3-47CD-8C5B-29DCACDE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80" y="2922632"/>
            <a:ext cx="3363440" cy="33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18376" y="425651"/>
            <a:ext cx="8707248" cy="692728"/>
          </a:xfrm>
        </p:spPr>
        <p:txBody>
          <a:bodyPr>
            <a:normAutofit/>
          </a:bodyPr>
          <a:lstStyle/>
          <a:p>
            <a:pPr algn="ctr"/>
            <a:r>
              <a:rPr lang="es-CL" sz="2400" b="1" dirty="0">
                <a:latin typeface="Myriad Pro"/>
                <a:cs typeface="Myriad Pro"/>
              </a:rPr>
              <a:t>CHARGER TIME </a:t>
            </a:r>
            <a:endParaRPr lang="es-CL" sz="2400" b="1" dirty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307821" y="3032507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EAC406-4D70-4748-8685-E4CD92DC5AFE}"/>
              </a:ext>
            </a:extLst>
          </p:cNvPr>
          <p:cNvSpPr txBox="1"/>
          <p:nvPr/>
        </p:nvSpPr>
        <p:spPr>
          <a:xfrm>
            <a:off x="1152667" y="1785776"/>
            <a:ext cx="692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electric car is slower charge the battery than the time of charge tank of the car combustion.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DB33F4-454F-484E-A3CA-3BA938E49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369" y="3032507"/>
            <a:ext cx="3188149" cy="31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1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18376" y="425651"/>
            <a:ext cx="8707248" cy="692728"/>
          </a:xfrm>
        </p:spPr>
        <p:txBody>
          <a:bodyPr>
            <a:normAutofit/>
          </a:bodyPr>
          <a:lstStyle/>
          <a:p>
            <a:pPr algn="ctr"/>
            <a:r>
              <a:rPr lang="es-CL" sz="2400" b="1" dirty="0">
                <a:latin typeface="Myriad Pro"/>
                <a:cs typeface="Myriad Pro"/>
              </a:rPr>
              <a:t> REPAIR</a:t>
            </a:r>
            <a:endParaRPr lang="es-CL" sz="2400" b="1" dirty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307821" y="3032507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EAC406-4D70-4748-8685-E4CD92DC5AFE}"/>
              </a:ext>
            </a:extLst>
          </p:cNvPr>
          <p:cNvSpPr txBox="1"/>
          <p:nvPr/>
        </p:nvSpPr>
        <p:spPr>
          <a:xfrm>
            <a:off x="1152667" y="1555179"/>
            <a:ext cx="6927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electric car is better in maintenance than combustion car</a:t>
            </a:r>
          </a:p>
          <a:p>
            <a:endParaRPr lang="en-US" dirty="0"/>
          </a:p>
          <a:p>
            <a:r>
              <a:rPr lang="en-US" dirty="0"/>
              <a:t>The electric car has no clutch, no oil, no filters, no timing belts ... so maintenance is much simpler. As a guide, we have saved 25% compared to a conventional vehicle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92B408-E01E-4B93-A715-ACBD6C58C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429" y="3032507"/>
            <a:ext cx="3257152" cy="325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5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18376" y="425651"/>
            <a:ext cx="8707248" cy="692728"/>
          </a:xfrm>
        </p:spPr>
        <p:txBody>
          <a:bodyPr>
            <a:normAutofit/>
          </a:bodyPr>
          <a:lstStyle/>
          <a:p>
            <a:pPr algn="ctr"/>
            <a:r>
              <a:rPr lang="es-CL" sz="2400" b="1" dirty="0">
                <a:latin typeface="Myriad Pro"/>
                <a:cs typeface="Myriad Pro"/>
              </a:rPr>
              <a:t>TOTAL SILENCE </a:t>
            </a:r>
            <a:endParaRPr lang="es-CL" sz="2400" b="1" dirty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307821" y="3032507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EAC406-4D70-4748-8685-E4CD92DC5AFE}"/>
              </a:ext>
            </a:extLst>
          </p:cNvPr>
          <p:cNvSpPr txBox="1"/>
          <p:nvPr/>
        </p:nvSpPr>
        <p:spPr>
          <a:xfrm>
            <a:off x="1152667" y="1555179"/>
            <a:ext cx="6927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electric car is best silence than combustion car</a:t>
            </a:r>
          </a:p>
          <a:p>
            <a:endParaRPr lang="en-US" dirty="0"/>
          </a:p>
          <a:p>
            <a:r>
              <a:rPr lang="en-US" dirty="0"/>
              <a:t>Electric vehicles offer a driving experience, characterized by smooth and silent movement.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10C2D86-BADC-408B-980A-2EE214AE2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220" y="3032507"/>
            <a:ext cx="3299560" cy="32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7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18376" y="425651"/>
            <a:ext cx="8707248" cy="692728"/>
          </a:xfrm>
        </p:spPr>
        <p:txBody>
          <a:bodyPr>
            <a:normAutofit/>
          </a:bodyPr>
          <a:lstStyle/>
          <a:p>
            <a:pPr algn="ctr"/>
            <a:r>
              <a:rPr lang="es-CL" sz="2400" b="1" dirty="0">
                <a:latin typeface="Myriad Pro"/>
                <a:cs typeface="Myriad Pro"/>
              </a:rPr>
              <a:t> EFFICIENCY</a:t>
            </a:r>
            <a:endParaRPr lang="es-CL" sz="2400" b="1" dirty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307821" y="3032507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EAC406-4D70-4748-8685-E4CD92DC5AFE}"/>
              </a:ext>
            </a:extLst>
          </p:cNvPr>
          <p:cNvSpPr txBox="1"/>
          <p:nvPr/>
        </p:nvSpPr>
        <p:spPr>
          <a:xfrm>
            <a:off x="1152667" y="1555179"/>
            <a:ext cx="6927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combustion motor is less efficient than electric car</a:t>
            </a:r>
          </a:p>
          <a:p>
            <a:endParaRPr lang="en-US" dirty="0"/>
          </a:p>
          <a:p>
            <a:r>
              <a:rPr lang="en-US" dirty="0"/>
              <a:t>The vehicles were used between 0.1 and 0.23 kW / h per kilometer.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7120E5-AE6C-44E0-84F5-03947982F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194" y="2689599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80578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Vista</vt:lpstr>
      <vt:lpstr>English Presentation </vt:lpstr>
      <vt:lpstr>CAR PRICE </vt:lpstr>
      <vt:lpstr>GAS </vt:lpstr>
      <vt:lpstr> AUTONOMY</vt:lpstr>
      <vt:lpstr>PURCHASE </vt:lpstr>
      <vt:lpstr>CHARGER TIME </vt:lpstr>
      <vt:lpstr> REPAIR</vt:lpstr>
      <vt:lpstr>TOTAL SILENCE </vt:lpstr>
      <vt:lpstr> EFFICIENCY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Presentation </dc:title>
  <cp:revision>1</cp:revision>
  <dcterms:modified xsi:type="dcterms:W3CDTF">2019-06-03T18:34:16Z</dcterms:modified>
</cp:coreProperties>
</file>