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1AA60-BB4A-2CCF-0C61-118002A64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BF8C10F-8E3E-24E7-0BF9-942ADBF6A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A7CC97-668D-55B1-2749-681F2CC2C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BE80-5556-4895-88A8-FCA004913038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6079DA-4BB5-0A81-78B3-C234EA72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E560BB-C49F-6BD9-938A-BABA9EB3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F8AE-84DD-43CF-B918-5A7537797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53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46241-327E-8EFA-3B66-0E7F0F6B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2B5E8E-B613-45F1-DAF2-376E7A1E0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970953-BEB7-5722-B581-85137B03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BE80-5556-4895-88A8-FCA004913038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37B4DE-3A9F-A8C7-2AAC-6E9DE228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19BE4B-0539-CD2F-AEB6-E64B52A1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F8AE-84DD-43CF-B918-5A7537797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22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4F3DE1-8CAD-3E2E-AAE2-0C989115B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933E54-E916-7709-C960-D35C93BD4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10AFD5-360E-0D30-7E6F-29D25067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BE80-5556-4895-88A8-FCA004913038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DD0B26-F9CD-1974-0FD9-B02AD4CE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7D1F5-5E81-1CD5-9B1A-29156430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F8AE-84DD-43CF-B918-5A7537797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63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975A9-4626-E182-9E15-C094ECDE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C01045-3A70-345C-467C-332D615EB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B5C388-8C2D-924B-986C-F5CA683E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BE80-5556-4895-88A8-FCA004913038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5ACCE0-19C2-2F72-B559-B19238454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B67456-BFC2-3AC7-A5E8-8A394777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F8AE-84DD-43CF-B918-5A7537797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45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D35B8-4E80-EBCC-A385-28730176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C28550-43D9-81A0-2D85-B6047911E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1AAF63-3F3D-7285-58AB-EF167D23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BE80-5556-4895-88A8-FCA004913038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830BD6-C1F4-553E-14E2-E52DC42D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D8013B-9C9A-48BF-8FD8-4EC5A112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F8AE-84DD-43CF-B918-5A7537797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01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3966F-981D-2862-7511-D2AB8CD1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A46C6A-B4AC-B6C0-13EB-CDC0517D6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B1DA43-D7C6-BD35-0AB3-EB7684E35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063CF-D5DF-6A6B-0FCF-67D9A7E2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BE80-5556-4895-88A8-FCA004913038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7F4389-0DB6-B01C-AE01-F5634D43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529CEB-9883-78E9-D7AE-A15B8D50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F8AE-84DD-43CF-B918-5A7537797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74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3A6A48-058B-C958-62E4-1FFB52744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28CC14-7EA7-5932-6FFE-E03C9C91D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CC739D-F7C0-943B-590E-79C92B4B4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56EF2F-0AF5-FA6D-015E-FE60E2097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D3664A0-B5DA-884E-5750-B45BDCB66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8C5DD25-D46D-E1A1-CE73-74A505295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BE80-5556-4895-88A8-FCA004913038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6FDD8E3-DA05-C374-DA92-C1FC7BA0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5DA12BE-E938-D142-67CD-5037F138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F8AE-84DD-43CF-B918-5A7537797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86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E883C-499F-4187-ED48-93BDB1BE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E9567B-8783-7F9D-0955-87FFBE40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BE80-5556-4895-88A8-FCA004913038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13FE1D-DEFA-16D9-23DD-9B248C77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79D0BD-A635-74F8-2B46-AD5D6294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F8AE-84DD-43CF-B918-5A7537797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34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196E597-5881-BDE6-AC9F-6DAEEC44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BE80-5556-4895-88A8-FCA004913038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7DDB35-D320-8716-9163-3458296A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045540-D0CE-FCB0-CB65-A37DE537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F8AE-84DD-43CF-B918-5A7537797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6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33C038-8443-D471-4089-F5BCAC04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AE20F5-33E1-9DAB-30FE-E510ACF1A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E1574B-68DE-CB19-7EE2-3A7174A11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65ED8B-5931-52EF-7A08-CD330A348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BE80-5556-4895-88A8-FCA004913038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34C8AB-9DB9-E490-E69B-D7F674BF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764040-D523-AB8B-296C-0786EEF2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F8AE-84DD-43CF-B918-5A7537797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36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FE2BA5-470D-BA93-892A-886317E30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C5907A4-324A-8FFB-53AF-C4F55718E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C4C735-71FC-077E-B252-EDB024001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FFDCE2-32CE-DF4D-6789-F31E01EA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BE80-5556-4895-88A8-FCA004913038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351F6B-6BF0-9CF0-AA56-106429C4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D1B4B8-CFC8-C2A9-91B7-EB101301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F8AE-84DD-43CF-B918-5A7537797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04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D89F33-80EB-516F-FE1B-72364261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421E43-3B7F-C085-6EF4-95B37AC49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924622-D7A8-C413-439E-442269F46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ABE80-5556-4895-88A8-FCA004913038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E6D617-7BDE-B441-5A2D-30B6EF118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3D11EE-A25D-C1D3-4364-93C856938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EF8AE-84DD-43CF-B918-5A7537797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48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87BAE7-0053-F826-6777-F95F8F910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65" y="418160"/>
            <a:ext cx="10728870" cy="6021680"/>
          </a:xfrm>
          <a:prstGeom prst="rect">
            <a:avLst/>
          </a:prstGeo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3103E641-153F-4044-4BA7-B7FD8FB7FD17}"/>
              </a:ext>
            </a:extLst>
          </p:cNvPr>
          <p:cNvCxnSpPr>
            <a:cxnSpLocks/>
          </p:cNvCxnSpPr>
          <p:nvPr/>
        </p:nvCxnSpPr>
        <p:spPr>
          <a:xfrm flipH="1" flipV="1">
            <a:off x="2941853" y="2966568"/>
            <a:ext cx="4166648" cy="61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9F137D-4B8C-128F-6292-755911A2AF8E}"/>
              </a:ext>
            </a:extLst>
          </p:cNvPr>
          <p:cNvSpPr txBox="1"/>
          <p:nvPr/>
        </p:nvSpPr>
        <p:spPr>
          <a:xfrm>
            <a:off x="7955233" y="3620478"/>
            <a:ext cx="3245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accent2"/>
                </a:solidFill>
              </a:rPr>
              <a:t>Чтобы запустить </a:t>
            </a:r>
            <a:r>
              <a:rPr lang="en-US" sz="2000" dirty="0">
                <a:solidFill>
                  <a:schemeClr val="accent2"/>
                </a:solidFill>
              </a:rPr>
              <a:t>exe </a:t>
            </a:r>
            <a:r>
              <a:rPr lang="ru-RU" sz="2000" dirty="0">
                <a:solidFill>
                  <a:schemeClr val="accent2"/>
                </a:solidFill>
              </a:rPr>
              <a:t>файл,</a:t>
            </a:r>
          </a:p>
          <a:p>
            <a:pPr algn="ctr"/>
            <a:r>
              <a:rPr lang="ru-RU" sz="2000" dirty="0">
                <a:solidFill>
                  <a:schemeClr val="accent2"/>
                </a:solidFill>
              </a:rPr>
              <a:t>Перейдите в папку </a:t>
            </a:r>
            <a:r>
              <a:rPr lang="en-US" sz="2000" dirty="0" err="1">
                <a:solidFill>
                  <a:schemeClr val="accent2"/>
                </a:solidFill>
              </a:rPr>
              <a:t>dist</a:t>
            </a:r>
            <a:endParaRPr lang="ru-RU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63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7A745B-DD45-2702-2428-AAA28E182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782"/>
            <a:ext cx="12192000" cy="5848436"/>
          </a:xfrm>
          <a:prstGeom prst="rect">
            <a:avLst/>
          </a:prstGeo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88C1ECC8-6D66-BED7-7A0D-97D65CF9BAA3}"/>
              </a:ext>
            </a:extLst>
          </p:cNvPr>
          <p:cNvCxnSpPr/>
          <p:nvPr/>
        </p:nvCxnSpPr>
        <p:spPr>
          <a:xfrm flipH="1" flipV="1">
            <a:off x="3596640" y="3627120"/>
            <a:ext cx="347472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1D4F31-D60C-D0CC-1EAA-AC7EF9D67D3F}"/>
              </a:ext>
            </a:extLst>
          </p:cNvPr>
          <p:cNvSpPr txBox="1"/>
          <p:nvPr/>
        </p:nvSpPr>
        <p:spPr>
          <a:xfrm>
            <a:off x="5334000" y="4586339"/>
            <a:ext cx="3188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2"/>
                </a:solidFill>
              </a:rPr>
              <a:t>Запустите </a:t>
            </a:r>
            <a:r>
              <a:rPr lang="en-US" sz="2800" dirty="0">
                <a:solidFill>
                  <a:schemeClr val="accent2"/>
                </a:solidFill>
              </a:rPr>
              <a:t>exe </a:t>
            </a:r>
            <a:r>
              <a:rPr lang="ru-RU" sz="2800" dirty="0">
                <a:solidFill>
                  <a:schemeClr val="accent2"/>
                </a:solidFill>
              </a:rPr>
              <a:t>файл </a:t>
            </a:r>
          </a:p>
        </p:txBody>
      </p:sp>
    </p:spTree>
    <p:extLst>
      <p:ext uri="{BB962C8B-B14F-4D97-AF65-F5344CB8AC3E}">
        <p14:creationId xmlns:p14="http://schemas.microsoft.com/office/powerpoint/2010/main" val="280948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B01FE2-9E79-3030-B2B7-061B72886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793"/>
            <a:ext cx="12192000" cy="65164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2DD39F-DC5E-646A-BE86-F35451A71660}"/>
              </a:ext>
            </a:extLst>
          </p:cNvPr>
          <p:cNvSpPr txBox="1"/>
          <p:nvPr/>
        </p:nvSpPr>
        <p:spPr>
          <a:xfrm>
            <a:off x="1737306" y="4676172"/>
            <a:ext cx="87173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solidFill>
                  <a:schemeClr val="accent2"/>
                </a:solidFill>
              </a:rPr>
              <a:t>ДАННЫЕ, ВЫВОДЯЩИЕСЯ В КОНСОЛЬ, НЕ ЯВЛЯЮТСЯ</a:t>
            </a:r>
          </a:p>
          <a:p>
            <a:pPr algn="ctr"/>
            <a:r>
              <a:rPr lang="ru-RU" sz="2800" dirty="0">
                <a:solidFill>
                  <a:schemeClr val="accent2"/>
                </a:solidFill>
              </a:rPr>
              <a:t>РЕЗУЛЬТАТОМ ПРОГРАММЫ!</a:t>
            </a:r>
          </a:p>
          <a:p>
            <a:pPr algn="ctr"/>
            <a:r>
              <a:rPr lang="ru-RU" sz="2800" dirty="0">
                <a:solidFill>
                  <a:schemeClr val="accent2"/>
                </a:solidFill>
              </a:rPr>
              <a:t>ОНИ ВЫВОДЯТСЯ ДЛЯ ПОЛУЧЕНИЯ ДОП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3417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A787006-094A-C47C-0C2B-4F9CF5D0B6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571099-8221-16CD-D5F4-8A7BEE7EC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791"/>
            <a:ext cx="7099925" cy="54153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14BD58-474B-1A84-8C65-537AF8508C51}"/>
              </a:ext>
            </a:extLst>
          </p:cNvPr>
          <p:cNvSpPr txBox="1"/>
          <p:nvPr/>
        </p:nvSpPr>
        <p:spPr>
          <a:xfrm>
            <a:off x="7292052" y="196770"/>
            <a:ext cx="44275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2"/>
                </a:solidFill>
              </a:rPr>
              <a:t>После некоторого времени </a:t>
            </a:r>
          </a:p>
          <a:p>
            <a:r>
              <a:rPr lang="ru-RU" sz="2800" dirty="0">
                <a:solidFill>
                  <a:schemeClr val="accent2"/>
                </a:solidFill>
              </a:rPr>
              <a:t>появляется окно.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2E1F75-114E-C965-1A42-D3CD75AC8067}"/>
              </a:ext>
            </a:extLst>
          </p:cNvPr>
          <p:cNvSpPr txBox="1"/>
          <p:nvPr/>
        </p:nvSpPr>
        <p:spPr>
          <a:xfrm>
            <a:off x="5096652" y="5257492"/>
            <a:ext cx="70027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2"/>
                </a:solidFill>
              </a:rPr>
              <a:t>Для начала работы необходимо</a:t>
            </a:r>
          </a:p>
          <a:p>
            <a:r>
              <a:rPr lang="ru-RU" sz="2800" dirty="0">
                <a:solidFill>
                  <a:schemeClr val="accent2"/>
                </a:solidFill>
              </a:rPr>
              <a:t>выбрать </a:t>
            </a:r>
            <a:r>
              <a:rPr lang="en-US" sz="2800" dirty="0">
                <a:solidFill>
                  <a:schemeClr val="accent2"/>
                </a:solidFill>
              </a:rPr>
              <a:t>csv </a:t>
            </a:r>
            <a:r>
              <a:rPr lang="ru-RU" sz="2800" dirty="0">
                <a:solidFill>
                  <a:schemeClr val="accent2"/>
                </a:solidFill>
              </a:rPr>
              <a:t>файл с данными для обработки 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68898E9-BD6B-1D12-1517-8F8948C86CF4}"/>
              </a:ext>
            </a:extLst>
          </p:cNvPr>
          <p:cNvCxnSpPr>
            <a:cxnSpLocks/>
          </p:cNvCxnSpPr>
          <p:nvPr/>
        </p:nvCxnSpPr>
        <p:spPr>
          <a:xfrm flipH="1" flipV="1">
            <a:off x="4861367" y="2062785"/>
            <a:ext cx="2731625" cy="32608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01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73CCC9-A812-23CB-7E91-4E7817D39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674"/>
            <a:ext cx="12196261" cy="39398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171C25-3198-ACF0-7243-840F7370401F}"/>
              </a:ext>
            </a:extLst>
          </p:cNvPr>
          <p:cNvSpPr txBox="1"/>
          <p:nvPr/>
        </p:nvSpPr>
        <p:spPr>
          <a:xfrm>
            <a:off x="1539790" y="4687746"/>
            <a:ext cx="91124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accent2"/>
                </a:solidFill>
              </a:rPr>
              <a:t>Для корректного сохранения </a:t>
            </a:r>
            <a:r>
              <a:rPr lang="en-US" sz="3200" dirty="0">
                <a:solidFill>
                  <a:schemeClr val="accent2"/>
                </a:solidFill>
              </a:rPr>
              <a:t>csv </a:t>
            </a:r>
            <a:r>
              <a:rPr lang="ru-RU" sz="3200" dirty="0">
                <a:solidFill>
                  <a:schemeClr val="accent2"/>
                </a:solidFill>
              </a:rPr>
              <a:t>файла</a:t>
            </a:r>
          </a:p>
          <a:p>
            <a:pPr algn="ctr"/>
            <a:r>
              <a:rPr lang="ru-RU" sz="3200" dirty="0">
                <a:solidFill>
                  <a:schemeClr val="accent2"/>
                </a:solidFill>
              </a:rPr>
              <a:t>каждый ответ должен находиться в отдельном</a:t>
            </a:r>
          </a:p>
          <a:p>
            <a:pPr algn="ctr"/>
            <a:r>
              <a:rPr lang="ru-RU" sz="3200" dirty="0">
                <a:solidFill>
                  <a:schemeClr val="accent2"/>
                </a:solidFill>
              </a:rPr>
              <a:t>столбце</a:t>
            </a:r>
          </a:p>
        </p:txBody>
      </p:sp>
    </p:spTree>
    <p:extLst>
      <p:ext uri="{BB962C8B-B14F-4D97-AF65-F5344CB8AC3E}">
        <p14:creationId xmlns:p14="http://schemas.microsoft.com/office/powerpoint/2010/main" val="214080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430F1A-2448-C4CD-4002-2EA267AE7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086" y="0"/>
            <a:ext cx="9039828" cy="68950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01AB19-7FDD-A337-5818-5E80E67A2677}"/>
              </a:ext>
            </a:extLst>
          </p:cNvPr>
          <p:cNvSpPr txBox="1"/>
          <p:nvPr/>
        </p:nvSpPr>
        <p:spPr>
          <a:xfrm>
            <a:off x="1692797" y="5405378"/>
            <a:ext cx="88064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solidFill>
                  <a:schemeClr val="accent2"/>
                </a:solidFill>
              </a:rPr>
              <a:t>После нажатия кнопки «начать» вы автоматически переходите на вкладку «результаты».</a:t>
            </a:r>
          </a:p>
          <a:p>
            <a:pPr algn="ctr"/>
            <a:r>
              <a:rPr lang="ru-RU" sz="2200" dirty="0">
                <a:solidFill>
                  <a:schemeClr val="accent2"/>
                </a:solidFill>
              </a:rPr>
              <a:t>Далее вы можете просмотреть результат в удобной для вас форме.</a:t>
            </a:r>
          </a:p>
        </p:txBody>
      </p:sp>
    </p:spTree>
    <p:extLst>
      <p:ext uri="{BB962C8B-B14F-4D97-AF65-F5344CB8AC3E}">
        <p14:creationId xmlns:p14="http://schemas.microsoft.com/office/powerpoint/2010/main" val="195159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C11BCB8-FFE0-2EB9-9E2D-1A6BBEA8C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408" y="-43438"/>
            <a:ext cx="9105183" cy="69448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F6EF50-F923-686A-47AA-BC02D129E69D}"/>
              </a:ext>
            </a:extLst>
          </p:cNvPr>
          <p:cNvSpPr txBox="1"/>
          <p:nvPr/>
        </p:nvSpPr>
        <p:spPr>
          <a:xfrm>
            <a:off x="1896804" y="5370654"/>
            <a:ext cx="83983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accent2"/>
                </a:solidFill>
              </a:rPr>
              <a:t>Эта дополнительная функция позволяет пользователю</a:t>
            </a:r>
          </a:p>
          <a:p>
            <a:pPr algn="ctr"/>
            <a:r>
              <a:rPr lang="ru-RU" sz="2400" dirty="0">
                <a:solidFill>
                  <a:schemeClr val="accent2"/>
                </a:solidFill>
              </a:rPr>
              <a:t>просмотреть вариант заголовков, предложенный нейросетью.</a:t>
            </a:r>
          </a:p>
          <a:p>
            <a:pPr algn="ctr"/>
            <a:r>
              <a:rPr lang="ru-RU" sz="2400" dirty="0">
                <a:solidFill>
                  <a:schemeClr val="accent2"/>
                </a:solidFill>
              </a:rPr>
              <a:t>Работает только при подключении к интернету 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2D48161D-4C92-530C-644F-E3525E304321}"/>
              </a:ext>
            </a:extLst>
          </p:cNvPr>
          <p:cNvCxnSpPr/>
          <p:nvPr/>
        </p:nvCxnSpPr>
        <p:spPr>
          <a:xfrm flipH="1" flipV="1">
            <a:off x="8229600" y="5000263"/>
            <a:ext cx="1539433" cy="3703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6916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101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Иван Фоломкин</dc:creator>
  <cp:lastModifiedBy>Иван Фоломкин</cp:lastModifiedBy>
  <cp:revision>2</cp:revision>
  <dcterms:created xsi:type="dcterms:W3CDTF">2024-09-29T12:05:32Z</dcterms:created>
  <dcterms:modified xsi:type="dcterms:W3CDTF">2024-09-29T13:19:45Z</dcterms:modified>
</cp:coreProperties>
</file>