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v" ContentType="video/x-ms-wm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48" y="25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2020</a:t>
            </a:r>
            <a:r>
              <a:rPr 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년 상반기 화재건수 및 재산피해</a:t>
            </a:r>
          </a:p>
        </c:rich>
      </c:tx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화재건수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9F-44E6-BAA9-67CFB0559F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가스누출</c:v>
                </c:pt>
                <c:pt idx="1">
                  <c:v>교통사고</c:v>
                </c:pt>
                <c:pt idx="2">
                  <c:v>방화</c:v>
                </c:pt>
                <c:pt idx="3">
                  <c:v>방화의심</c:v>
                </c:pt>
                <c:pt idx="4">
                  <c:v>기타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76</c:v>
                </c:pt>
                <c:pt idx="1">
                  <c:v>229</c:v>
                </c:pt>
                <c:pt idx="2">
                  <c:v>208</c:v>
                </c:pt>
                <c:pt idx="3">
                  <c:v>210</c:v>
                </c:pt>
                <c:pt idx="4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F-44E6-BAA9-67CFB0559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2759039"/>
        <c:axId val="1240069087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재산피해(백만원)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가스누출</c:v>
                </c:pt>
                <c:pt idx="1">
                  <c:v>교통사고</c:v>
                </c:pt>
                <c:pt idx="2">
                  <c:v>방화</c:v>
                </c:pt>
                <c:pt idx="3">
                  <c:v>방화의심</c:v>
                </c:pt>
                <c:pt idx="4">
                  <c:v>기타</c:v>
                </c:pt>
              </c:strCache>
            </c:strRef>
          </c:cat>
          <c:val>
            <c:numRef>
              <c:f>Sheet1!$B$3:$F$3</c:f>
              <c:numCache>
                <c:formatCode>_(* #,##0_);_(* \(#,##0\);_(* "-"_);_(@_)</c:formatCode>
                <c:ptCount val="5"/>
                <c:pt idx="0">
                  <c:v>5076</c:v>
                </c:pt>
                <c:pt idx="1">
                  <c:v>2371</c:v>
                </c:pt>
                <c:pt idx="2">
                  <c:v>4405</c:v>
                </c:pt>
                <c:pt idx="3">
                  <c:v>2684</c:v>
                </c:pt>
                <c:pt idx="4">
                  <c:v>7328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9F-44E6-BAA9-67CFB0559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4378111"/>
        <c:axId val="747527119"/>
      </c:lineChart>
      <c:catAx>
        <c:axId val="148275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240069087"/>
        <c:crosses val="autoZero"/>
        <c:auto val="1"/>
        <c:lblAlgn val="ctr"/>
        <c:lblOffset val="100"/>
        <c:noMultiLvlLbl val="0"/>
      </c:catAx>
      <c:valAx>
        <c:axId val="124006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482759039"/>
        <c:crosses val="autoZero"/>
        <c:crossBetween val="between"/>
      </c:valAx>
      <c:valAx>
        <c:axId val="747527119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254378111"/>
        <c:crosses val="max"/>
        <c:crossBetween val="between"/>
        <c:majorUnit val="2000"/>
      </c:valAx>
      <c:catAx>
        <c:axId val="12543781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7527119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00"/>
    </a:solidFill>
    <a:ln>
      <a:solidFill>
        <a:schemeClr val="tx1"/>
      </a:solidFill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81A4D-EBD9-431F-8706-ED96A0C4C741}" type="doc">
      <dgm:prSet loTypeId="urn:microsoft.com/office/officeart/2005/8/layout/radial3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05CA0D6C-1DA3-4B24-8D65-87D5F61B9CD8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굴림" panose="020B0600000101010101" pitchFamily="50" charset="-127"/>
              <a:ea typeface="굴림" panose="020B0600000101010101" pitchFamily="50" charset="-127"/>
            </a:rPr>
            <a:t>조속기</a:t>
          </a:r>
          <a:endParaRPr lang="en-US" altLang="ko-KR" sz="180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latinLnBrk="1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구조</a:t>
          </a:r>
        </a:p>
      </dgm:t>
    </dgm:pt>
    <dgm:pt modelId="{BC7EFCFD-03F2-4476-8F50-30334559059A}" type="parTrans" cxnId="{63325D91-8B50-47C2-8D6A-DFAFCCFE8E2C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1E0D039-E831-40A7-97A5-B68B465AB211}" type="sibTrans" cxnId="{63325D91-8B50-47C2-8D6A-DFAFCCFE8E2C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78248E1-D8B1-442C-ABF2-D4B5556FD7F6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굴림" panose="020B0600000101010101" pitchFamily="50" charset="-127"/>
              <a:ea typeface="굴림" panose="020B0600000101010101" pitchFamily="50" charset="-127"/>
            </a:rPr>
            <a:t>도르레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D08BBBF3-6DDC-43E1-BA6A-252D115353B1}" type="parTrans" cxnId="{B6AED21F-621E-4A95-97B0-A88C46BA4D8D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9B189142-00D2-44E8-9093-6EF98D547A88}" type="sibTrans" cxnId="{B6AED21F-621E-4A95-97B0-A88C46BA4D8D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7541E01-1C1A-4C57-9E54-2C45A38D5726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커버</a:t>
          </a:r>
        </a:p>
      </dgm:t>
    </dgm:pt>
    <dgm:pt modelId="{707B9E48-77AE-4EC6-87CA-1DE1C5129E1F}" type="parTrans" cxnId="{8388C7A8-A030-4660-81B9-868A4A243F6C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D95DC9D-A9B4-469C-9EBC-E367FF34D0BF}" type="sibTrans" cxnId="{8388C7A8-A030-4660-81B9-868A4A243F6C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30FECDF-C5AB-4F02-877B-5D3AFFDE0C59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굴림" panose="020B0600000101010101" pitchFamily="50" charset="-127"/>
              <a:ea typeface="굴림" panose="020B0600000101010101" pitchFamily="50" charset="-127"/>
            </a:rPr>
            <a:t>브레</a:t>
          </a:r>
          <a:br>
            <a:rPr lang="en-US" altLang="ko-KR" sz="1800" dirty="0"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dirty="0" err="1">
              <a:latin typeface="굴림" panose="020B0600000101010101" pitchFamily="50" charset="-127"/>
              <a:ea typeface="굴림" panose="020B0600000101010101" pitchFamily="50" charset="-127"/>
            </a:rPr>
            <a:t>이크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F5D657A-5FAB-47DF-9159-726BCFDB8CDC}" type="parTrans" cxnId="{8D05C5B0-DA53-4DF5-8426-41DD4EC2808E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69AC8BB-1405-4D00-BF20-231434F978E7}" type="sibTrans" cxnId="{8D05C5B0-DA53-4DF5-8426-41DD4EC2808E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8345944-D23D-4244-A7AE-7296C6DA6C2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기어</a:t>
          </a:r>
        </a:p>
      </dgm:t>
    </dgm:pt>
    <dgm:pt modelId="{996A3999-EB64-47A5-A9F8-B2AE89D1E89D}" type="parTrans" cxnId="{FEE0E011-9A2B-4FE6-B3A5-B0D7A0F35C95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9A7E1098-7BF4-4B8F-BA4E-4FDD51050672}" type="sibTrans" cxnId="{FEE0E011-9A2B-4FE6-B3A5-B0D7A0F35C95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932E7CC1-4B47-441C-A7A7-730903D891B2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롤러</a:t>
          </a:r>
        </a:p>
      </dgm:t>
    </dgm:pt>
    <dgm:pt modelId="{519EF928-1A23-4E89-AE1F-A4E5F4DD82C4}" type="parTrans" cxnId="{9C456250-1104-49E4-9116-30FC10D11B0E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BFCF02A6-693B-48E4-82BD-A9C5E6CA4ADF}" type="sibTrans" cxnId="{9C456250-1104-49E4-9116-30FC10D11B0E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0ECF437-94E8-4C7B-8D65-D484717B7F80}" type="pres">
      <dgm:prSet presAssocID="{A6981A4D-EBD9-431F-8706-ED96A0C4C741}" presName="composite" presStyleCnt="0">
        <dgm:presLayoutVars>
          <dgm:chMax val="1"/>
          <dgm:dir/>
          <dgm:resizeHandles val="exact"/>
        </dgm:presLayoutVars>
      </dgm:prSet>
      <dgm:spPr/>
    </dgm:pt>
    <dgm:pt modelId="{2368078B-0A54-4409-9342-D59C3088F5EA}" type="pres">
      <dgm:prSet presAssocID="{A6981A4D-EBD9-431F-8706-ED96A0C4C741}" presName="radial" presStyleCnt="0">
        <dgm:presLayoutVars>
          <dgm:animLvl val="ctr"/>
        </dgm:presLayoutVars>
      </dgm:prSet>
      <dgm:spPr/>
    </dgm:pt>
    <dgm:pt modelId="{87C076EB-3035-47FA-A27A-1F2A0B5FE54B}" type="pres">
      <dgm:prSet presAssocID="{05CA0D6C-1DA3-4B24-8D65-87D5F61B9CD8}" presName="centerShape" presStyleLbl="vennNode1" presStyleIdx="0" presStyleCnt="6"/>
      <dgm:spPr/>
    </dgm:pt>
    <dgm:pt modelId="{79348B7A-AD67-40F2-8B8F-5896939AE008}" type="pres">
      <dgm:prSet presAssocID="{E78248E1-D8B1-442C-ABF2-D4B5556FD7F6}" presName="node" presStyleLbl="vennNode1" presStyleIdx="1" presStyleCnt="6">
        <dgm:presLayoutVars>
          <dgm:bulletEnabled val="1"/>
        </dgm:presLayoutVars>
      </dgm:prSet>
      <dgm:spPr/>
    </dgm:pt>
    <dgm:pt modelId="{6F2C5AB1-3A20-45CF-B1D1-B2BA0051972E}" type="pres">
      <dgm:prSet presAssocID="{87541E01-1C1A-4C57-9E54-2C45A38D5726}" presName="node" presStyleLbl="vennNode1" presStyleIdx="2" presStyleCnt="6">
        <dgm:presLayoutVars>
          <dgm:bulletEnabled val="1"/>
        </dgm:presLayoutVars>
      </dgm:prSet>
      <dgm:spPr/>
    </dgm:pt>
    <dgm:pt modelId="{5CF774F4-C4B0-46D2-957A-89CFE50DC84B}" type="pres">
      <dgm:prSet presAssocID="{932E7CC1-4B47-441C-A7A7-730903D891B2}" presName="node" presStyleLbl="vennNode1" presStyleIdx="3" presStyleCnt="6">
        <dgm:presLayoutVars>
          <dgm:bulletEnabled val="1"/>
        </dgm:presLayoutVars>
      </dgm:prSet>
      <dgm:spPr/>
    </dgm:pt>
    <dgm:pt modelId="{1B1D9318-A053-4FCD-9C37-0B1EA52CED7D}" type="pres">
      <dgm:prSet presAssocID="{430FECDF-C5AB-4F02-877B-5D3AFFDE0C59}" presName="node" presStyleLbl="vennNode1" presStyleIdx="4" presStyleCnt="6">
        <dgm:presLayoutVars>
          <dgm:bulletEnabled val="1"/>
        </dgm:presLayoutVars>
      </dgm:prSet>
      <dgm:spPr/>
    </dgm:pt>
    <dgm:pt modelId="{253D5F51-B14B-4EA0-B369-0E2890BE1476}" type="pres">
      <dgm:prSet presAssocID="{A8345944-D23D-4244-A7AE-7296C6DA6C2B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FEE0E011-9A2B-4FE6-B3A5-B0D7A0F35C95}" srcId="{05CA0D6C-1DA3-4B24-8D65-87D5F61B9CD8}" destId="{A8345944-D23D-4244-A7AE-7296C6DA6C2B}" srcOrd="4" destOrd="0" parTransId="{996A3999-EB64-47A5-A9F8-B2AE89D1E89D}" sibTransId="{9A7E1098-7BF4-4B8F-BA4E-4FDD51050672}"/>
    <dgm:cxn modelId="{3AF7B018-6234-4A2B-A9F4-3D49EF622108}" type="presOf" srcId="{E78248E1-D8B1-442C-ABF2-D4B5556FD7F6}" destId="{79348B7A-AD67-40F2-8B8F-5896939AE008}" srcOrd="0" destOrd="0" presId="urn:microsoft.com/office/officeart/2005/8/layout/radial3"/>
    <dgm:cxn modelId="{6CF7C119-CD34-4F60-BC13-8F5261C24468}" type="presOf" srcId="{05CA0D6C-1DA3-4B24-8D65-87D5F61B9CD8}" destId="{87C076EB-3035-47FA-A27A-1F2A0B5FE54B}" srcOrd="0" destOrd="0" presId="urn:microsoft.com/office/officeart/2005/8/layout/radial3"/>
    <dgm:cxn modelId="{B6AED21F-621E-4A95-97B0-A88C46BA4D8D}" srcId="{05CA0D6C-1DA3-4B24-8D65-87D5F61B9CD8}" destId="{E78248E1-D8B1-442C-ABF2-D4B5556FD7F6}" srcOrd="0" destOrd="0" parTransId="{D08BBBF3-6DDC-43E1-BA6A-252D115353B1}" sibTransId="{9B189142-00D2-44E8-9093-6EF98D547A88}"/>
    <dgm:cxn modelId="{705A9724-7383-43BB-9E76-945C1B5156B8}" type="presOf" srcId="{A6981A4D-EBD9-431F-8706-ED96A0C4C741}" destId="{00ECF437-94E8-4C7B-8D65-D484717B7F80}" srcOrd="0" destOrd="0" presId="urn:microsoft.com/office/officeart/2005/8/layout/radial3"/>
    <dgm:cxn modelId="{861F7725-AE70-4385-933D-484309278D9A}" type="presOf" srcId="{430FECDF-C5AB-4F02-877B-5D3AFFDE0C59}" destId="{1B1D9318-A053-4FCD-9C37-0B1EA52CED7D}" srcOrd="0" destOrd="0" presId="urn:microsoft.com/office/officeart/2005/8/layout/radial3"/>
    <dgm:cxn modelId="{9C456250-1104-49E4-9116-30FC10D11B0E}" srcId="{05CA0D6C-1DA3-4B24-8D65-87D5F61B9CD8}" destId="{932E7CC1-4B47-441C-A7A7-730903D891B2}" srcOrd="2" destOrd="0" parTransId="{519EF928-1A23-4E89-AE1F-A4E5F4DD82C4}" sibTransId="{BFCF02A6-693B-48E4-82BD-A9C5E6CA4ADF}"/>
    <dgm:cxn modelId="{D2481A75-04CC-408F-A031-3611696FB0E8}" type="presOf" srcId="{A8345944-D23D-4244-A7AE-7296C6DA6C2B}" destId="{253D5F51-B14B-4EA0-B369-0E2890BE1476}" srcOrd="0" destOrd="0" presId="urn:microsoft.com/office/officeart/2005/8/layout/radial3"/>
    <dgm:cxn modelId="{63325D91-8B50-47C2-8D6A-DFAFCCFE8E2C}" srcId="{A6981A4D-EBD9-431F-8706-ED96A0C4C741}" destId="{05CA0D6C-1DA3-4B24-8D65-87D5F61B9CD8}" srcOrd="0" destOrd="0" parTransId="{BC7EFCFD-03F2-4476-8F50-30334559059A}" sibTransId="{71E0D039-E831-40A7-97A5-B68B465AB211}"/>
    <dgm:cxn modelId="{8D5CB898-BB7A-4FF2-9059-E5A465AB672D}" type="presOf" srcId="{932E7CC1-4B47-441C-A7A7-730903D891B2}" destId="{5CF774F4-C4B0-46D2-957A-89CFE50DC84B}" srcOrd="0" destOrd="0" presId="urn:microsoft.com/office/officeart/2005/8/layout/radial3"/>
    <dgm:cxn modelId="{8388C7A8-A030-4660-81B9-868A4A243F6C}" srcId="{05CA0D6C-1DA3-4B24-8D65-87D5F61B9CD8}" destId="{87541E01-1C1A-4C57-9E54-2C45A38D5726}" srcOrd="1" destOrd="0" parTransId="{707B9E48-77AE-4EC6-87CA-1DE1C5129E1F}" sibTransId="{4D95DC9D-A9B4-469C-9EBC-E367FF34D0BF}"/>
    <dgm:cxn modelId="{8D05C5B0-DA53-4DF5-8426-41DD4EC2808E}" srcId="{05CA0D6C-1DA3-4B24-8D65-87D5F61B9CD8}" destId="{430FECDF-C5AB-4F02-877B-5D3AFFDE0C59}" srcOrd="3" destOrd="0" parTransId="{AF5D657A-5FAB-47DF-9159-726BCFDB8CDC}" sibTransId="{C69AC8BB-1405-4D00-BF20-231434F978E7}"/>
    <dgm:cxn modelId="{7AF508FB-B95D-497E-9918-B3716CD51C39}" type="presOf" srcId="{87541E01-1C1A-4C57-9E54-2C45A38D5726}" destId="{6F2C5AB1-3A20-45CF-B1D1-B2BA0051972E}" srcOrd="0" destOrd="0" presId="urn:microsoft.com/office/officeart/2005/8/layout/radial3"/>
    <dgm:cxn modelId="{6AFA4E87-9839-499D-9FC6-0C9F3CE59CCC}" type="presParOf" srcId="{00ECF437-94E8-4C7B-8D65-D484717B7F80}" destId="{2368078B-0A54-4409-9342-D59C3088F5EA}" srcOrd="0" destOrd="0" presId="urn:microsoft.com/office/officeart/2005/8/layout/radial3"/>
    <dgm:cxn modelId="{62D79F54-0F1C-4035-B012-944AAE714A92}" type="presParOf" srcId="{2368078B-0A54-4409-9342-D59C3088F5EA}" destId="{87C076EB-3035-47FA-A27A-1F2A0B5FE54B}" srcOrd="0" destOrd="0" presId="urn:microsoft.com/office/officeart/2005/8/layout/radial3"/>
    <dgm:cxn modelId="{02539F9B-6EC6-4E88-B98E-97B0BA2AA545}" type="presParOf" srcId="{2368078B-0A54-4409-9342-D59C3088F5EA}" destId="{79348B7A-AD67-40F2-8B8F-5896939AE008}" srcOrd="1" destOrd="0" presId="urn:microsoft.com/office/officeart/2005/8/layout/radial3"/>
    <dgm:cxn modelId="{BECFE7E9-24B6-4D8A-A85B-C59E82325070}" type="presParOf" srcId="{2368078B-0A54-4409-9342-D59C3088F5EA}" destId="{6F2C5AB1-3A20-45CF-B1D1-B2BA0051972E}" srcOrd="2" destOrd="0" presId="urn:microsoft.com/office/officeart/2005/8/layout/radial3"/>
    <dgm:cxn modelId="{3C4ADE74-4940-432A-B3D0-1A3B48C6A214}" type="presParOf" srcId="{2368078B-0A54-4409-9342-D59C3088F5EA}" destId="{5CF774F4-C4B0-46D2-957A-89CFE50DC84B}" srcOrd="3" destOrd="0" presId="urn:microsoft.com/office/officeart/2005/8/layout/radial3"/>
    <dgm:cxn modelId="{BEC34782-14BD-4A0E-871E-F67AE7B633E0}" type="presParOf" srcId="{2368078B-0A54-4409-9342-D59C3088F5EA}" destId="{1B1D9318-A053-4FCD-9C37-0B1EA52CED7D}" srcOrd="4" destOrd="0" presId="urn:microsoft.com/office/officeart/2005/8/layout/radial3"/>
    <dgm:cxn modelId="{EEE685CF-F0AB-4B62-9E8E-177CCB31EAD5}" type="presParOf" srcId="{2368078B-0A54-4409-9342-D59C3088F5EA}" destId="{253D5F51-B14B-4EA0-B369-0E2890BE1476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C2804-5A3D-492C-BB92-97B49ED4B4E0}" type="doc">
      <dgm:prSet loTypeId="urn:microsoft.com/office/officeart/2005/8/layout/process1" loCatId="process" qsTypeId="urn:microsoft.com/office/officeart/2005/8/quickstyle/3d2" qsCatId="3D" csTypeId="urn:microsoft.com/office/officeart/2005/8/colors/colorful2" csCatId="colorful" phldr="1"/>
      <dgm:spPr/>
    </dgm:pt>
    <dgm:pt modelId="{7D55AA58-C222-4FC3-876E-A38EAD2E9CA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지지대</a:t>
          </a:r>
        </a:p>
      </dgm:t>
    </dgm:pt>
    <dgm:pt modelId="{B67A38CA-0BD1-4EDF-B50E-8E53AB9A644D}" type="parTrans" cxnId="{EA964043-954A-4EDD-A18A-E2DAE8556EE4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FCEC56EB-96A0-4FD5-B356-525E35E75E83}" type="sibTrans" cxnId="{EA964043-954A-4EDD-A18A-E2DAE8556EE4}">
      <dgm:prSet custT="1"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5B751994-DE96-40E8-BF18-11A96F13D5EF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굴림" panose="020B0600000101010101" pitchFamily="50" charset="-127"/>
              <a:ea typeface="굴림" panose="020B0600000101010101" pitchFamily="50" charset="-127"/>
            </a:rPr>
            <a:t>완강기</a:t>
          </a:r>
          <a:br>
            <a:rPr lang="en-US" altLang="ko-KR" sz="1800" dirty="0"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걸기</a:t>
          </a:r>
          <a:endParaRPr lang="en-US" altLang="ko-KR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72C93CA-E7A5-4C4A-865E-ABF9272C9E0D}" type="parTrans" cxnId="{13609830-397B-4F30-B32B-FB59BDEE5F7D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D84775F-B29B-48C1-A4E4-F4EED16F9CE2}" type="sibTrans" cxnId="{13609830-397B-4F30-B32B-FB59BDEE5F7D}">
      <dgm:prSet custT="1"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1A70FB27-CE35-4172-8833-680DBE110F70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릴</a:t>
          </a:r>
          <a:br>
            <a:rPr lang="en-US" altLang="ko-KR" sz="1800" dirty="0"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내리기</a:t>
          </a:r>
        </a:p>
      </dgm:t>
    </dgm:pt>
    <dgm:pt modelId="{9EC7B47D-1DCC-41F5-9FD5-1CBAA9D823F1}" type="parTrans" cxnId="{13E1472C-3948-4D56-8D15-4386B766BB4B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0A5478B-71CC-4276-9515-EDAC9DF4546F}" type="sibTrans" cxnId="{13E1472C-3948-4D56-8D15-4386B766BB4B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DB1EB02-D303-4AFE-8362-5B9570ABB5FA}" type="pres">
      <dgm:prSet presAssocID="{BB9C2804-5A3D-492C-BB92-97B49ED4B4E0}" presName="Name0" presStyleCnt="0">
        <dgm:presLayoutVars>
          <dgm:dir/>
          <dgm:resizeHandles val="exact"/>
        </dgm:presLayoutVars>
      </dgm:prSet>
      <dgm:spPr/>
    </dgm:pt>
    <dgm:pt modelId="{7F6ACD12-289C-4F1D-8974-1D0C6C004447}" type="pres">
      <dgm:prSet presAssocID="{7D55AA58-C222-4FC3-876E-A38EAD2E9CAD}" presName="node" presStyleLbl="node1" presStyleIdx="0" presStyleCnt="3">
        <dgm:presLayoutVars>
          <dgm:bulletEnabled val="1"/>
        </dgm:presLayoutVars>
      </dgm:prSet>
      <dgm:spPr/>
    </dgm:pt>
    <dgm:pt modelId="{DE528E85-E0F8-41D5-92DF-D529A2A88CBC}" type="pres">
      <dgm:prSet presAssocID="{FCEC56EB-96A0-4FD5-B356-525E35E75E83}" presName="sibTrans" presStyleLbl="sibTrans2D1" presStyleIdx="0" presStyleCnt="2"/>
      <dgm:spPr/>
    </dgm:pt>
    <dgm:pt modelId="{DB5022A9-B5DA-45BE-8E3A-BCF59352F1A3}" type="pres">
      <dgm:prSet presAssocID="{FCEC56EB-96A0-4FD5-B356-525E35E75E83}" presName="connectorText" presStyleLbl="sibTrans2D1" presStyleIdx="0" presStyleCnt="2"/>
      <dgm:spPr/>
    </dgm:pt>
    <dgm:pt modelId="{D1AB4FFE-61B1-4AE4-9AB8-78596EC872A8}" type="pres">
      <dgm:prSet presAssocID="{5B751994-DE96-40E8-BF18-11A96F13D5EF}" presName="node" presStyleLbl="node1" presStyleIdx="1" presStyleCnt="3">
        <dgm:presLayoutVars>
          <dgm:bulletEnabled val="1"/>
        </dgm:presLayoutVars>
      </dgm:prSet>
      <dgm:spPr/>
    </dgm:pt>
    <dgm:pt modelId="{32028134-F6C2-42BE-ACC1-3E24E1552618}" type="pres">
      <dgm:prSet presAssocID="{8D84775F-B29B-48C1-A4E4-F4EED16F9CE2}" presName="sibTrans" presStyleLbl="sibTrans2D1" presStyleIdx="1" presStyleCnt="2"/>
      <dgm:spPr/>
    </dgm:pt>
    <dgm:pt modelId="{B52805BF-AC57-4D40-8894-9BBEEB6E2F47}" type="pres">
      <dgm:prSet presAssocID="{8D84775F-B29B-48C1-A4E4-F4EED16F9CE2}" presName="connectorText" presStyleLbl="sibTrans2D1" presStyleIdx="1" presStyleCnt="2"/>
      <dgm:spPr/>
    </dgm:pt>
    <dgm:pt modelId="{3719CCB5-C85D-433B-ABC0-96AB6CBF885D}" type="pres">
      <dgm:prSet presAssocID="{1A70FB27-CE35-4172-8833-680DBE110F70}" presName="node" presStyleLbl="node1" presStyleIdx="2" presStyleCnt="3">
        <dgm:presLayoutVars>
          <dgm:bulletEnabled val="1"/>
        </dgm:presLayoutVars>
      </dgm:prSet>
      <dgm:spPr/>
    </dgm:pt>
  </dgm:ptLst>
  <dgm:cxnLst>
    <dgm:cxn modelId="{8605CD16-80AA-4608-9FCE-6B041AFD10BF}" type="presOf" srcId="{8D84775F-B29B-48C1-A4E4-F4EED16F9CE2}" destId="{B52805BF-AC57-4D40-8894-9BBEEB6E2F47}" srcOrd="1" destOrd="0" presId="urn:microsoft.com/office/officeart/2005/8/layout/process1"/>
    <dgm:cxn modelId="{13E1472C-3948-4D56-8D15-4386B766BB4B}" srcId="{BB9C2804-5A3D-492C-BB92-97B49ED4B4E0}" destId="{1A70FB27-CE35-4172-8833-680DBE110F70}" srcOrd="2" destOrd="0" parTransId="{9EC7B47D-1DCC-41F5-9FD5-1CBAA9D823F1}" sibTransId="{40A5478B-71CC-4276-9515-EDAC9DF4546F}"/>
    <dgm:cxn modelId="{13609830-397B-4F30-B32B-FB59BDEE5F7D}" srcId="{BB9C2804-5A3D-492C-BB92-97B49ED4B4E0}" destId="{5B751994-DE96-40E8-BF18-11A96F13D5EF}" srcOrd="1" destOrd="0" parTransId="{E72C93CA-E7A5-4C4A-865E-ABF9272C9E0D}" sibTransId="{8D84775F-B29B-48C1-A4E4-F4EED16F9CE2}"/>
    <dgm:cxn modelId="{653A5461-6BBD-4FEA-BAAB-BF5574B84B5F}" type="presOf" srcId="{FCEC56EB-96A0-4FD5-B356-525E35E75E83}" destId="{DB5022A9-B5DA-45BE-8E3A-BCF59352F1A3}" srcOrd="1" destOrd="0" presId="urn:microsoft.com/office/officeart/2005/8/layout/process1"/>
    <dgm:cxn modelId="{EA964043-954A-4EDD-A18A-E2DAE8556EE4}" srcId="{BB9C2804-5A3D-492C-BB92-97B49ED4B4E0}" destId="{7D55AA58-C222-4FC3-876E-A38EAD2E9CAD}" srcOrd="0" destOrd="0" parTransId="{B67A38CA-0BD1-4EDF-B50E-8E53AB9A644D}" sibTransId="{FCEC56EB-96A0-4FD5-B356-525E35E75E83}"/>
    <dgm:cxn modelId="{D09D196A-6FD5-4AD7-9C4C-DE1036EE95C1}" type="presOf" srcId="{8D84775F-B29B-48C1-A4E4-F4EED16F9CE2}" destId="{32028134-F6C2-42BE-ACC1-3E24E1552618}" srcOrd="0" destOrd="0" presId="urn:microsoft.com/office/officeart/2005/8/layout/process1"/>
    <dgm:cxn modelId="{CD5FF34B-D2B9-4561-B191-702CC0E0CF61}" type="presOf" srcId="{FCEC56EB-96A0-4FD5-B356-525E35E75E83}" destId="{DE528E85-E0F8-41D5-92DF-D529A2A88CBC}" srcOrd="0" destOrd="0" presId="urn:microsoft.com/office/officeart/2005/8/layout/process1"/>
    <dgm:cxn modelId="{9DD1F94B-D313-49D3-8584-7FA88517417A}" type="presOf" srcId="{7D55AA58-C222-4FC3-876E-A38EAD2E9CAD}" destId="{7F6ACD12-289C-4F1D-8974-1D0C6C004447}" srcOrd="0" destOrd="0" presId="urn:microsoft.com/office/officeart/2005/8/layout/process1"/>
    <dgm:cxn modelId="{4F61E16D-CD75-432A-A1C9-4AFF476297B9}" type="presOf" srcId="{5B751994-DE96-40E8-BF18-11A96F13D5EF}" destId="{D1AB4FFE-61B1-4AE4-9AB8-78596EC872A8}" srcOrd="0" destOrd="0" presId="urn:microsoft.com/office/officeart/2005/8/layout/process1"/>
    <dgm:cxn modelId="{4CBB3AA1-FF56-4436-9A8B-FDCF97F69555}" type="presOf" srcId="{BB9C2804-5A3D-492C-BB92-97B49ED4B4E0}" destId="{4DB1EB02-D303-4AFE-8362-5B9570ABB5FA}" srcOrd="0" destOrd="0" presId="urn:microsoft.com/office/officeart/2005/8/layout/process1"/>
    <dgm:cxn modelId="{69AA05E3-EC5F-44BB-AE0D-F5DF830320AC}" type="presOf" srcId="{1A70FB27-CE35-4172-8833-680DBE110F70}" destId="{3719CCB5-C85D-433B-ABC0-96AB6CBF885D}" srcOrd="0" destOrd="0" presId="urn:microsoft.com/office/officeart/2005/8/layout/process1"/>
    <dgm:cxn modelId="{951EF994-5D0D-4C32-A3CC-2C359159FBEE}" type="presParOf" srcId="{4DB1EB02-D303-4AFE-8362-5B9570ABB5FA}" destId="{7F6ACD12-289C-4F1D-8974-1D0C6C004447}" srcOrd="0" destOrd="0" presId="urn:microsoft.com/office/officeart/2005/8/layout/process1"/>
    <dgm:cxn modelId="{90B74F72-7F93-4A68-8D3E-26A7ADCB7B19}" type="presParOf" srcId="{4DB1EB02-D303-4AFE-8362-5B9570ABB5FA}" destId="{DE528E85-E0F8-41D5-92DF-D529A2A88CBC}" srcOrd="1" destOrd="0" presId="urn:microsoft.com/office/officeart/2005/8/layout/process1"/>
    <dgm:cxn modelId="{E8D2F062-221D-4F6A-9CE5-1DF014448037}" type="presParOf" srcId="{DE528E85-E0F8-41D5-92DF-D529A2A88CBC}" destId="{DB5022A9-B5DA-45BE-8E3A-BCF59352F1A3}" srcOrd="0" destOrd="0" presId="urn:microsoft.com/office/officeart/2005/8/layout/process1"/>
    <dgm:cxn modelId="{77527B97-A199-4036-946A-214549379CCB}" type="presParOf" srcId="{4DB1EB02-D303-4AFE-8362-5B9570ABB5FA}" destId="{D1AB4FFE-61B1-4AE4-9AB8-78596EC872A8}" srcOrd="2" destOrd="0" presId="urn:microsoft.com/office/officeart/2005/8/layout/process1"/>
    <dgm:cxn modelId="{7ADBA7B4-3F65-4D33-95E9-53857E2AF4CB}" type="presParOf" srcId="{4DB1EB02-D303-4AFE-8362-5B9570ABB5FA}" destId="{32028134-F6C2-42BE-ACC1-3E24E1552618}" srcOrd="3" destOrd="0" presId="urn:microsoft.com/office/officeart/2005/8/layout/process1"/>
    <dgm:cxn modelId="{0C9BCD90-26C8-4A43-BE7A-9CB08E2C0B37}" type="presParOf" srcId="{32028134-F6C2-42BE-ACC1-3E24E1552618}" destId="{B52805BF-AC57-4D40-8894-9BBEEB6E2F47}" srcOrd="0" destOrd="0" presId="urn:microsoft.com/office/officeart/2005/8/layout/process1"/>
    <dgm:cxn modelId="{B77313BD-B98D-488E-8367-F7CAF5F145CF}" type="presParOf" srcId="{4DB1EB02-D303-4AFE-8362-5B9570ABB5FA}" destId="{3719CCB5-C85D-433B-ABC0-96AB6CBF88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076EB-3035-47FA-A27A-1F2A0B5FE54B}">
      <dsp:nvSpPr>
        <dsp:cNvPr id="0" name=""/>
        <dsp:cNvSpPr/>
      </dsp:nvSpPr>
      <dsp:spPr>
        <a:xfrm>
          <a:off x="1298493" y="622594"/>
          <a:ext cx="1443226" cy="14432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굴림" panose="020B0600000101010101" pitchFamily="50" charset="-127"/>
              <a:ea typeface="굴림" panose="020B0600000101010101" pitchFamily="50" charset="-127"/>
            </a:rPr>
            <a:t>조속기</a:t>
          </a:r>
          <a:endParaRPr lang="en-US" altLang="ko-KR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구조</a:t>
          </a:r>
        </a:p>
      </dsp:txBody>
      <dsp:txXfrm>
        <a:off x="1509849" y="833950"/>
        <a:ext cx="1020514" cy="1020514"/>
      </dsp:txXfrm>
    </dsp:sp>
    <dsp:sp modelId="{79348B7A-AD67-40F2-8B8F-5896939AE008}">
      <dsp:nvSpPr>
        <dsp:cNvPr id="0" name=""/>
        <dsp:cNvSpPr/>
      </dsp:nvSpPr>
      <dsp:spPr>
        <a:xfrm>
          <a:off x="1659299" y="44526"/>
          <a:ext cx="721613" cy="721613"/>
        </a:xfrm>
        <a:prstGeom prst="ellipse">
          <a:avLst/>
        </a:prstGeom>
        <a:solidFill>
          <a:schemeClr val="accent2">
            <a:alpha val="50000"/>
            <a:hueOff val="-291073"/>
            <a:satOff val="-16786"/>
            <a:lumOff val="1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굴림" panose="020B0600000101010101" pitchFamily="50" charset="-127"/>
              <a:ea typeface="굴림" panose="020B0600000101010101" pitchFamily="50" charset="-127"/>
            </a:rPr>
            <a:t>도르레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64977" y="150204"/>
        <a:ext cx="510257" cy="510257"/>
      </dsp:txXfrm>
    </dsp:sp>
    <dsp:sp modelId="{6F2C5AB1-3A20-45CF-B1D1-B2BA0051972E}">
      <dsp:nvSpPr>
        <dsp:cNvPr id="0" name=""/>
        <dsp:cNvSpPr/>
      </dsp:nvSpPr>
      <dsp:spPr>
        <a:xfrm>
          <a:off x="2552222" y="693272"/>
          <a:ext cx="721613" cy="721613"/>
        </a:xfrm>
        <a:prstGeom prst="ellipse">
          <a:avLst/>
        </a:prstGeom>
        <a:solidFill>
          <a:schemeClr val="accent2">
            <a:alpha val="50000"/>
            <a:hueOff val="-582145"/>
            <a:satOff val="-33571"/>
            <a:lumOff val="3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커버</a:t>
          </a:r>
        </a:p>
      </dsp:txBody>
      <dsp:txXfrm>
        <a:off x="2657900" y="798950"/>
        <a:ext cx="510257" cy="510257"/>
      </dsp:txXfrm>
    </dsp:sp>
    <dsp:sp modelId="{5CF774F4-C4B0-46D2-957A-89CFE50DC84B}">
      <dsp:nvSpPr>
        <dsp:cNvPr id="0" name=""/>
        <dsp:cNvSpPr/>
      </dsp:nvSpPr>
      <dsp:spPr>
        <a:xfrm>
          <a:off x="2211156" y="1742966"/>
          <a:ext cx="721613" cy="721613"/>
        </a:xfrm>
        <a:prstGeom prst="ellipse">
          <a:avLst/>
        </a:prstGeom>
        <a:solidFill>
          <a:schemeClr val="accent2">
            <a:alpha val="50000"/>
            <a:hueOff val="-873218"/>
            <a:satOff val="-50357"/>
            <a:lumOff val="5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롤러</a:t>
          </a:r>
        </a:p>
      </dsp:txBody>
      <dsp:txXfrm>
        <a:off x="2316834" y="1848644"/>
        <a:ext cx="510257" cy="510257"/>
      </dsp:txXfrm>
    </dsp:sp>
    <dsp:sp modelId="{1B1D9318-A053-4FCD-9C37-0B1EA52CED7D}">
      <dsp:nvSpPr>
        <dsp:cNvPr id="0" name=""/>
        <dsp:cNvSpPr/>
      </dsp:nvSpPr>
      <dsp:spPr>
        <a:xfrm>
          <a:off x="1107443" y="1742966"/>
          <a:ext cx="721613" cy="721613"/>
        </a:xfrm>
        <a:prstGeom prst="ellipse">
          <a:avLst/>
        </a:prstGeom>
        <a:solidFill>
          <a:schemeClr val="accent2">
            <a:alpha val="50000"/>
            <a:hueOff val="-1164290"/>
            <a:satOff val="-67142"/>
            <a:lumOff val="6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굴림" panose="020B0600000101010101" pitchFamily="50" charset="-127"/>
              <a:ea typeface="굴림" panose="020B0600000101010101" pitchFamily="50" charset="-127"/>
            </a:rPr>
            <a:t>브레</a:t>
          </a:r>
          <a:br>
            <a:rPr lang="en-US" altLang="ko-KR" sz="1800" kern="1200" dirty="0"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kern="1200" dirty="0" err="1">
              <a:latin typeface="굴림" panose="020B0600000101010101" pitchFamily="50" charset="-127"/>
              <a:ea typeface="굴림" panose="020B0600000101010101" pitchFamily="50" charset="-127"/>
            </a:rPr>
            <a:t>이크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213121" y="1848644"/>
        <a:ext cx="510257" cy="510257"/>
      </dsp:txXfrm>
    </dsp:sp>
    <dsp:sp modelId="{253D5F51-B14B-4EA0-B369-0E2890BE1476}">
      <dsp:nvSpPr>
        <dsp:cNvPr id="0" name=""/>
        <dsp:cNvSpPr/>
      </dsp:nvSpPr>
      <dsp:spPr>
        <a:xfrm>
          <a:off x="766377" y="693272"/>
          <a:ext cx="721613" cy="721613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기어</a:t>
          </a:r>
        </a:p>
      </dsp:txBody>
      <dsp:txXfrm>
        <a:off x="872055" y="798950"/>
        <a:ext cx="510257" cy="510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ACD12-289C-4F1D-8974-1D0C6C004447}">
      <dsp:nvSpPr>
        <dsp:cNvPr id="0" name=""/>
        <dsp:cNvSpPr/>
      </dsp:nvSpPr>
      <dsp:spPr>
        <a:xfrm>
          <a:off x="3253" y="603549"/>
          <a:ext cx="972302" cy="720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지지대</a:t>
          </a:r>
        </a:p>
      </dsp:txBody>
      <dsp:txXfrm>
        <a:off x="24344" y="624640"/>
        <a:ext cx="930120" cy="677929"/>
      </dsp:txXfrm>
    </dsp:sp>
    <dsp:sp modelId="{DE528E85-E0F8-41D5-92DF-D529A2A88CBC}">
      <dsp:nvSpPr>
        <dsp:cNvPr id="0" name=""/>
        <dsp:cNvSpPr/>
      </dsp:nvSpPr>
      <dsp:spPr>
        <a:xfrm>
          <a:off x="1072785" y="843040"/>
          <a:ext cx="206128" cy="241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072785" y="891266"/>
        <a:ext cx="144290" cy="144678"/>
      </dsp:txXfrm>
    </dsp:sp>
    <dsp:sp modelId="{D1AB4FFE-61B1-4AE4-9AB8-78596EC872A8}">
      <dsp:nvSpPr>
        <dsp:cNvPr id="0" name=""/>
        <dsp:cNvSpPr/>
      </dsp:nvSpPr>
      <dsp:spPr>
        <a:xfrm>
          <a:off x="1364476" y="603549"/>
          <a:ext cx="972302" cy="720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굴림" panose="020B0600000101010101" pitchFamily="50" charset="-127"/>
              <a:ea typeface="굴림" panose="020B0600000101010101" pitchFamily="50" charset="-127"/>
            </a:rPr>
            <a:t>완강기</a:t>
          </a:r>
          <a:br>
            <a:rPr lang="en-US" altLang="ko-KR" sz="1800" kern="1200" dirty="0"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걸기</a:t>
          </a:r>
          <a:endParaRPr lang="en-US" altLang="ko-KR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385567" y="624640"/>
        <a:ext cx="930120" cy="677929"/>
      </dsp:txXfrm>
    </dsp:sp>
    <dsp:sp modelId="{32028134-F6C2-42BE-ACC1-3E24E1552618}">
      <dsp:nvSpPr>
        <dsp:cNvPr id="0" name=""/>
        <dsp:cNvSpPr/>
      </dsp:nvSpPr>
      <dsp:spPr>
        <a:xfrm>
          <a:off x="2434008" y="843040"/>
          <a:ext cx="206128" cy="241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434008" y="891266"/>
        <a:ext cx="144290" cy="144678"/>
      </dsp:txXfrm>
    </dsp:sp>
    <dsp:sp modelId="{3719CCB5-C85D-433B-ABC0-96AB6CBF885D}">
      <dsp:nvSpPr>
        <dsp:cNvPr id="0" name=""/>
        <dsp:cNvSpPr/>
      </dsp:nvSpPr>
      <dsp:spPr>
        <a:xfrm>
          <a:off x="2725699" y="603549"/>
          <a:ext cx="972302" cy="720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릴</a:t>
          </a:r>
          <a:br>
            <a:rPr lang="en-US" altLang="ko-KR" sz="1800" kern="1200" dirty="0">
              <a:latin typeface="굴림" panose="020B0600000101010101" pitchFamily="50" charset="-127"/>
              <a:ea typeface="굴림" panose="020B0600000101010101" pitchFamily="50" charset="-127"/>
            </a:rPr>
          </a:br>
          <a:r>
            <a:rPr lang="ko-KR" altLang="en-US" sz="1800" kern="1200" dirty="0">
              <a:latin typeface="굴림" panose="020B0600000101010101" pitchFamily="50" charset="-127"/>
              <a:ea typeface="굴림" panose="020B0600000101010101" pitchFamily="50" charset="-127"/>
            </a:rPr>
            <a:t>내리기</a:t>
          </a:r>
        </a:p>
      </dsp:txBody>
      <dsp:txXfrm>
        <a:off x="2746790" y="624640"/>
        <a:ext cx="930120" cy="677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0.26168</cdr:x>
      <cdr:y>0.16831</cdr:y>
    </cdr:from>
    <cdr:to>
      <cdr:x>0.4405</cdr:x>
      <cdr:y>0.26407</cdr:y>
    </cdr:to>
    <cdr:sp macro="" textlink="">
      <cdr:nvSpPr>
        <cdr:cNvPr id="2" name="말풍선: 모서리가 둥근 사각형 1">
          <a:extLst xmlns:a="http://schemas.openxmlformats.org/drawingml/2006/main">
            <a:ext uri="{FF2B5EF4-FFF2-40B4-BE49-F238E27FC236}">
              <a16:creationId xmlns:a16="http://schemas.microsoft.com/office/drawing/2014/main" id="{914C7C79-BDB8-BDA4-A879-2765FB5DFC32}"/>
            </a:ext>
          </a:extLst>
        </cdr:cNvPr>
        <cdr:cNvSpPr/>
      </cdr:nvSpPr>
      <cdr:spPr>
        <a:xfrm xmlns:a="http://schemas.openxmlformats.org/drawingml/2006/main">
          <a:off x="2235782" y="732379"/>
          <a:ext cx="1527858" cy="416689"/>
        </a:xfrm>
        <a:prstGeom xmlns:a="http://schemas.openxmlformats.org/drawingml/2006/main" prst="wedgeRoundRectCallout">
          <a:avLst>
            <a:gd name="adj1" fmla="val -43011"/>
            <a:gd name="adj2" fmla="val 114702"/>
            <a:gd name="adj3" fmla="val 16667"/>
          </a:avLst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ko-KR" altLang="en-US" sz="1800" dirty="0">
              <a:latin typeface="굴림" panose="020B0600000101010101" pitchFamily="50" charset="-127"/>
              <a:ea typeface="굴림" panose="020B0600000101010101" pitchFamily="50" charset="-127"/>
            </a:rPr>
            <a:t>건수적용</a:t>
          </a:r>
          <a:endParaRPr lang="ko-KR" sz="1800" dirty="0">
            <a:latin typeface="굴림" panose="020B0600000101010101" pitchFamily="50" charset="-127"/>
            <a:ea typeface="굴림" panose="020B0600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5B00F-83C6-4581-BAF1-3D586F899CE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65748-4EC3-4CF4-991C-AD50B38B6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6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2000-5C8B-4065-9ADD-25CAA9B451AE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5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D51-E895-431F-9CBE-9F2661E94E99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4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5BE8-D043-476C-973F-0E45B65BB87C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9DD-5D05-411A-82BA-342E3B52C34B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E62-7CB2-40B8-B6A9-986230A60667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9A9A-60EB-4F5B-AA46-01FC0C849595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164-04D8-4617-AB5C-1BD7E8BD6283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7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B3BC-FC17-4A31-9D6F-66F704B7DDFA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CB55-C346-4030-ADEF-451C87E1BDCB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0BB7-C13F-4B34-BC18-BABC31DCAF08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8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D625-4104-4D00-9407-8798152D6D61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E-D07C-431E-AF42-05546EE5FF55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C492-7070-426B-9918-93094B6993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십자형 6">
            <a:extLst>
              <a:ext uri="{FF2B5EF4-FFF2-40B4-BE49-F238E27FC236}">
                <a16:creationId xmlns:a16="http://schemas.microsoft.com/office/drawing/2014/main" id="{BB36EC85-DE95-E133-B077-89DD49D07880}"/>
              </a:ext>
            </a:extLst>
          </p:cNvPr>
          <p:cNvSpPr/>
          <p:nvPr userDrawn="1"/>
        </p:nvSpPr>
        <p:spPr>
          <a:xfrm>
            <a:off x="0" y="665623"/>
            <a:ext cx="9906000" cy="650971"/>
          </a:xfrm>
          <a:prstGeom prst="pl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1065169-96D2-85D3-AFFD-3ED7B6B66CC2}"/>
              </a:ext>
            </a:extLst>
          </p:cNvPr>
          <p:cNvSpPr/>
          <p:nvPr userDrawn="1"/>
        </p:nvSpPr>
        <p:spPr>
          <a:xfrm flipH="1">
            <a:off x="681037" y="0"/>
            <a:ext cx="8543925" cy="13255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1197E2E-5A9C-A6B6-E121-A802A4C5F9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" y="6197603"/>
            <a:ext cx="1595435" cy="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7167F22-18F9-4E5C-6E8C-E5EAC1C3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7C7C7E"/>
              </a:clrFrom>
              <a:clrTo>
                <a:srgbClr val="7C7C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755" y="147821"/>
            <a:ext cx="2117989" cy="6954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C3BC70-A609-6C14-94CE-9C85BCEDDC84}"/>
              </a:ext>
            </a:extLst>
          </p:cNvPr>
          <p:cNvSpPr/>
          <p:nvPr/>
        </p:nvSpPr>
        <p:spPr>
          <a:xfrm>
            <a:off x="0" y="0"/>
            <a:ext cx="4460240" cy="6858000"/>
          </a:xfrm>
          <a:prstGeom prst="rect">
            <a:avLst/>
          </a:prstGeom>
          <a:blipFill dpi="0"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33DAC-37F1-30C9-43F9-3A89534CC23D}"/>
              </a:ext>
            </a:extLst>
          </p:cNvPr>
          <p:cNvSpPr txBox="1"/>
          <p:nvPr/>
        </p:nvSpPr>
        <p:spPr>
          <a:xfrm>
            <a:off x="1411697" y="3220720"/>
            <a:ext cx="7082605" cy="1422400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altLang="ko-KR" b="1" dirty="0">
                <a:latin typeface="궁서" panose="02030600000101010101" pitchFamily="18" charset="-127"/>
                <a:ea typeface="궁서" panose="02030600000101010101" pitchFamily="18" charset="-127"/>
              </a:rPr>
              <a:t>Fire Information</a:t>
            </a:r>
            <a:endParaRPr lang="ko-KR" altLang="en-US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7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88B6-6751-FCE2-A23F-6C5CC3E8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DE468-1A77-B714-1C71-55161CB6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452D497C-8928-B908-1A37-B5F0CA21F0E0}"/>
              </a:ext>
            </a:extLst>
          </p:cNvPr>
          <p:cNvSpPr/>
          <p:nvPr/>
        </p:nvSpPr>
        <p:spPr>
          <a:xfrm>
            <a:off x="1635760" y="2428240"/>
            <a:ext cx="5100320" cy="254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순서도: 화면 표시 5">
            <a:extLst>
              <a:ext uri="{FF2B5EF4-FFF2-40B4-BE49-F238E27FC236}">
                <a16:creationId xmlns:a16="http://schemas.microsoft.com/office/drawing/2014/main" id="{58DEF4DE-75BE-98B3-0DAB-2CCEB5A15BDC}"/>
              </a:ext>
            </a:extLst>
          </p:cNvPr>
          <p:cNvSpPr/>
          <p:nvPr/>
        </p:nvSpPr>
        <p:spPr>
          <a:xfrm>
            <a:off x="1229360" y="1788160"/>
            <a:ext cx="1432560" cy="894080"/>
          </a:xfrm>
          <a:prstGeom prst="flowChartDisplay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6CEB3-02FF-8537-26A4-8903FF2B11A4}"/>
              </a:ext>
            </a:extLst>
          </p:cNvPr>
          <p:cNvSpPr txBox="1"/>
          <p:nvPr/>
        </p:nvSpPr>
        <p:spPr>
          <a:xfrm>
            <a:off x="2743200" y="1960880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화재 종류에 따른 분류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50698A4-C2D8-0182-9DB6-695F5F34B054}"/>
              </a:ext>
            </a:extLst>
          </p:cNvPr>
          <p:cNvSpPr/>
          <p:nvPr/>
        </p:nvSpPr>
        <p:spPr>
          <a:xfrm>
            <a:off x="1635760" y="3429000"/>
            <a:ext cx="5100320" cy="254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순서도: 화면 표시 8">
            <a:extLst>
              <a:ext uri="{FF2B5EF4-FFF2-40B4-BE49-F238E27FC236}">
                <a16:creationId xmlns:a16="http://schemas.microsoft.com/office/drawing/2014/main" id="{99542298-B488-D825-7196-B8664608C788}"/>
              </a:ext>
            </a:extLst>
          </p:cNvPr>
          <p:cNvSpPr/>
          <p:nvPr/>
        </p:nvSpPr>
        <p:spPr>
          <a:xfrm>
            <a:off x="1229360" y="2788920"/>
            <a:ext cx="1432560" cy="894080"/>
          </a:xfrm>
          <a:prstGeom prst="flowChartDisplay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3E39C-FC6A-F490-4788-7DDE5BBF296C}"/>
              </a:ext>
            </a:extLst>
          </p:cNvPr>
          <p:cNvSpPr txBox="1"/>
          <p:nvPr/>
        </p:nvSpPr>
        <p:spPr>
          <a:xfrm>
            <a:off x="2743200" y="2961640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원인별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화재예방요령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4962AA5-6334-FA48-F35C-7168B586B121}"/>
              </a:ext>
            </a:extLst>
          </p:cNvPr>
          <p:cNvSpPr/>
          <p:nvPr/>
        </p:nvSpPr>
        <p:spPr>
          <a:xfrm>
            <a:off x="1635760" y="4424997"/>
            <a:ext cx="5100320" cy="254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순서도: 화면 표시 11">
            <a:extLst>
              <a:ext uri="{FF2B5EF4-FFF2-40B4-BE49-F238E27FC236}">
                <a16:creationId xmlns:a16="http://schemas.microsoft.com/office/drawing/2014/main" id="{58D727BC-10CA-92C8-2053-39ED8AAA275B}"/>
              </a:ext>
            </a:extLst>
          </p:cNvPr>
          <p:cNvSpPr/>
          <p:nvPr/>
        </p:nvSpPr>
        <p:spPr>
          <a:xfrm>
            <a:off x="1229360" y="3784917"/>
            <a:ext cx="1432560" cy="894080"/>
          </a:xfrm>
          <a:prstGeom prst="flowChartDisplay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43911-E5FC-1660-A41B-77934FDE7E96}"/>
              </a:ext>
            </a:extLst>
          </p:cNvPr>
          <p:cNvSpPr txBox="1"/>
          <p:nvPr/>
        </p:nvSpPr>
        <p:spPr>
          <a:xfrm>
            <a:off x="2743200" y="3957637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화재현황분석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B94B0D6F-8E37-117F-034C-2B7C3D68D87A}"/>
              </a:ext>
            </a:extLst>
          </p:cNvPr>
          <p:cNvSpPr/>
          <p:nvPr/>
        </p:nvSpPr>
        <p:spPr>
          <a:xfrm>
            <a:off x="1635760" y="5425757"/>
            <a:ext cx="5100320" cy="254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순서도: 화면 표시 14">
            <a:extLst>
              <a:ext uri="{FF2B5EF4-FFF2-40B4-BE49-F238E27FC236}">
                <a16:creationId xmlns:a16="http://schemas.microsoft.com/office/drawing/2014/main" id="{21506BB1-EEAA-F751-96CA-66681D29BD9C}"/>
              </a:ext>
            </a:extLst>
          </p:cNvPr>
          <p:cNvSpPr/>
          <p:nvPr/>
        </p:nvSpPr>
        <p:spPr>
          <a:xfrm>
            <a:off x="1229360" y="4785677"/>
            <a:ext cx="1432560" cy="894080"/>
          </a:xfrm>
          <a:prstGeom prst="flowChartDisplay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93F15-003C-62AB-ECC4-099EA35E6541}"/>
              </a:ext>
            </a:extLst>
          </p:cNvPr>
          <p:cNvSpPr txBox="1"/>
          <p:nvPr/>
        </p:nvSpPr>
        <p:spPr>
          <a:xfrm>
            <a:off x="2743200" y="4958397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소방시설 사용요령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A4CCA84-CF72-845E-B1FE-1BE6078E71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6" t="2437" r="5515" b="68441"/>
          <a:stretch/>
        </p:blipFill>
        <p:spPr>
          <a:xfrm>
            <a:off x="7660640" y="1846887"/>
            <a:ext cx="1676400" cy="15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1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95C22-95F5-D053-F91E-D0CC4827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화재 종류에 따른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0E464-120A-3C8B-1DA9-3F1657DA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0470A-221B-9E2B-10F2-E07B6464C38F}"/>
              </a:ext>
            </a:extLst>
          </p:cNvPr>
          <p:cNvSpPr txBox="1"/>
          <p:nvPr/>
        </p:nvSpPr>
        <p:spPr>
          <a:xfrm>
            <a:off x="681037" y="4024045"/>
            <a:ext cx="8341042" cy="195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굴림" panose="020B0600000101010101" pitchFamily="50" charset="-127"/>
              <a:buChar char="▶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대상에 따른 분류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건축물에 발생하는 건물화재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산림 또는 들에 발생하는 임야화재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자동차에 발생하는 차량화재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선박에 발생하는 선박화재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비행기</a:t>
            </a:r>
            <a:b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등에 발생하는 항공기화재</a:t>
            </a:r>
          </a:p>
        </p:txBody>
      </p:sp>
      <p:pic>
        <p:nvPicPr>
          <p:cNvPr id="6" name="동영상">
            <a:hlinkClick r:id="" action="ppaction://media"/>
            <a:extLst>
              <a:ext uri="{FF2B5EF4-FFF2-40B4-BE49-F238E27FC236}">
                <a16:creationId xmlns:a16="http://schemas.microsoft.com/office/drawing/2014/main" id="{2C06737E-882B-F1CB-05C8-11567C3E07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79398" y="1889075"/>
            <a:ext cx="1584325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98EEE-C310-8F0D-4575-F06EA8CAE476}"/>
              </a:ext>
            </a:extLst>
          </p:cNvPr>
          <p:cNvSpPr txBox="1"/>
          <p:nvPr/>
        </p:nvSpPr>
        <p:spPr>
          <a:xfrm>
            <a:off x="681037" y="1606713"/>
            <a:ext cx="6989763" cy="195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굴림" panose="020B0600000101010101" pitchFamily="50" charset="-127"/>
              <a:buChar char="▶"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Classification by cause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If classified according to the cause, it is classified</a:t>
            </a:r>
            <a:b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into five types : arson, true, spontaneous, natural</a:t>
            </a:r>
            <a:b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and other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1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55F5-423B-0FA5-8910-B8F1E17D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원인별</a:t>
            </a:r>
            <a:r>
              <a:rPr lang="ko-KR" altLang="en-US" dirty="0"/>
              <a:t> 화재예방요령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E82CF-36EC-2F8B-01FB-3F8188D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사각형: 위쪽 모서리의 한쪽은 둥글고 다른 한쪽은 잘림 8">
            <a:extLst>
              <a:ext uri="{FF2B5EF4-FFF2-40B4-BE49-F238E27FC236}">
                <a16:creationId xmlns:a16="http://schemas.microsoft.com/office/drawing/2014/main" id="{7EFD3491-ED66-097C-1FBB-3313BA565237}"/>
              </a:ext>
            </a:extLst>
          </p:cNvPr>
          <p:cNvSpPr/>
          <p:nvPr/>
        </p:nvSpPr>
        <p:spPr>
          <a:xfrm>
            <a:off x="1371600" y="1818640"/>
            <a:ext cx="2692400" cy="711200"/>
          </a:xfrm>
          <a:prstGeom prst="snip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6CEBE13E-F135-6E52-74ED-1DA2CCDA7B53}"/>
              </a:ext>
            </a:extLst>
          </p:cNvPr>
          <p:cNvSpPr/>
          <p:nvPr/>
        </p:nvSpPr>
        <p:spPr>
          <a:xfrm>
            <a:off x="1371600" y="1818640"/>
            <a:ext cx="2692400" cy="64008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가스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96D7EB13-3F2E-5707-A639-EB05E2A46C3B}"/>
              </a:ext>
            </a:extLst>
          </p:cNvPr>
          <p:cNvSpPr/>
          <p:nvPr/>
        </p:nvSpPr>
        <p:spPr>
          <a:xfrm>
            <a:off x="4064000" y="1818640"/>
            <a:ext cx="2692400" cy="711200"/>
          </a:xfrm>
          <a:prstGeom prst="snip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E09D8D11-8D06-0877-7EAC-7BE0527530C3}"/>
              </a:ext>
            </a:extLst>
          </p:cNvPr>
          <p:cNvSpPr/>
          <p:nvPr/>
        </p:nvSpPr>
        <p:spPr>
          <a:xfrm>
            <a:off x="4064000" y="1818640"/>
            <a:ext cx="2692400" cy="64008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전기</a:t>
            </a:r>
          </a:p>
        </p:txBody>
      </p:sp>
      <p:sp>
        <p:nvSpPr>
          <p:cNvPr id="13" name="사각형: 위쪽 모서리의 한쪽은 둥글고 다른 한쪽은 잘림 12">
            <a:extLst>
              <a:ext uri="{FF2B5EF4-FFF2-40B4-BE49-F238E27FC236}">
                <a16:creationId xmlns:a16="http://schemas.microsoft.com/office/drawing/2014/main" id="{B84C2008-177F-6F51-EAE2-F37720ED0478}"/>
              </a:ext>
            </a:extLst>
          </p:cNvPr>
          <p:cNvSpPr/>
          <p:nvPr/>
        </p:nvSpPr>
        <p:spPr>
          <a:xfrm>
            <a:off x="6755932" y="1818640"/>
            <a:ext cx="2692400" cy="711200"/>
          </a:xfrm>
          <a:prstGeom prst="snip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DC8FF7C4-36F5-BA39-DF75-E843CA5E0CE9}"/>
              </a:ext>
            </a:extLst>
          </p:cNvPr>
          <p:cNvSpPr/>
          <p:nvPr/>
        </p:nvSpPr>
        <p:spPr>
          <a:xfrm>
            <a:off x="6755932" y="1818640"/>
            <a:ext cx="2692400" cy="64008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담뱃불</a:t>
            </a:r>
          </a:p>
        </p:txBody>
      </p: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2D00A325-DB8B-A7F7-457B-C0FB2F442EA3}"/>
              </a:ext>
            </a:extLst>
          </p:cNvPr>
          <p:cNvSpPr/>
          <p:nvPr/>
        </p:nvSpPr>
        <p:spPr>
          <a:xfrm flipH="1">
            <a:off x="467204" y="2517139"/>
            <a:ext cx="904240" cy="1770381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주요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원인</a:t>
            </a:r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83A64B72-149C-DFF9-5759-FFD005671C27}"/>
              </a:ext>
            </a:extLst>
          </p:cNvPr>
          <p:cNvSpPr/>
          <p:nvPr/>
        </p:nvSpPr>
        <p:spPr>
          <a:xfrm flipH="1">
            <a:off x="467204" y="4287520"/>
            <a:ext cx="904240" cy="1828800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요령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0A2E7F-BF10-FA03-E053-B5A370A95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14355"/>
              </p:ext>
            </p:extLst>
          </p:nvPr>
        </p:nvGraphicFramePr>
        <p:xfrm>
          <a:off x="1371600" y="2458720"/>
          <a:ext cx="8076888" cy="3657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92296">
                  <a:extLst>
                    <a:ext uri="{9D8B030D-6E8A-4147-A177-3AD203B41FA5}">
                      <a16:colId xmlns:a16="http://schemas.microsoft.com/office/drawing/2014/main" val="1797109495"/>
                    </a:ext>
                  </a:extLst>
                </a:gridCol>
                <a:gridCol w="2692296">
                  <a:extLst>
                    <a:ext uri="{9D8B030D-6E8A-4147-A177-3AD203B41FA5}">
                      <a16:colId xmlns:a16="http://schemas.microsoft.com/office/drawing/2014/main" val="3026668540"/>
                    </a:ext>
                  </a:extLst>
                </a:gridCol>
                <a:gridCol w="2692296">
                  <a:extLst>
                    <a:ext uri="{9D8B030D-6E8A-4147-A177-3AD203B41FA5}">
                      <a16:colId xmlns:a16="http://schemas.microsoft.com/office/drawing/2014/main" val="337632682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용기밸브의 </a:t>
                      </a:r>
                      <a:r>
                        <a:rPr lang="ko-KR" altLang="en-US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오조작</a:t>
                      </a:r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잔량 가스처리 미숙</a:t>
                      </a:r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가스충전 중 누설 폭발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전선의 합선</a:t>
                      </a:r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누전</a:t>
                      </a:r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전류에 의한 발화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무심코 버린 담배꽁초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발화</a:t>
                      </a:r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불씨를 끄지 않은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담배꽁초 휴지통에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버려서 발화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3701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점화 </a:t>
                      </a:r>
                      <a:r>
                        <a:rPr lang="ko-KR" altLang="en-US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코크와</a:t>
                      </a:r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밸브 잠금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배관</a:t>
                      </a:r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호스 수시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차단기 정격 용량 제품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누전 차단기 설치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기기 사용 후 플러그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뽑기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장소에서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흡연하며 인화성이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있는 장소는 금연구역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표시판</a:t>
                      </a:r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설치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9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BC3D-E3DD-2693-BA1F-6F5CA61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화재현황분석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2C5A1261-18FD-EFB5-1A78-DEBF7D4A9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71881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BAF9E-6485-1101-0A40-9F2F0136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9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AC8C7-F3D3-D749-E6DD-61258E5B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소방시설 사용요령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B53D6-1EC5-C6AE-F1E5-6D0859CA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C492-7070-426B-9918-93094B69939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A40F18-CB52-F77F-0864-CCFD35ED9ED2}"/>
              </a:ext>
            </a:extLst>
          </p:cNvPr>
          <p:cNvGrpSpPr/>
          <p:nvPr/>
        </p:nvGrpSpPr>
        <p:grpSpPr>
          <a:xfrm>
            <a:off x="185195" y="1516284"/>
            <a:ext cx="4664597" cy="4560425"/>
            <a:chOff x="185195" y="1516284"/>
            <a:chExt cx="4664597" cy="4560425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30F8C5DC-98AD-F570-4256-51AA2529EE91}"/>
                </a:ext>
              </a:extLst>
            </p:cNvPr>
            <p:cNvSpPr/>
            <p:nvPr/>
          </p:nvSpPr>
          <p:spPr>
            <a:xfrm>
              <a:off x="185195" y="1516284"/>
              <a:ext cx="4664597" cy="4560425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사각형: 잘린 위쪽 모서리 6">
              <a:extLst>
                <a:ext uri="{FF2B5EF4-FFF2-40B4-BE49-F238E27FC236}">
                  <a16:creationId xmlns:a16="http://schemas.microsoft.com/office/drawing/2014/main" id="{2E995F02-9BEE-3422-C9E9-3A3898824653}"/>
                </a:ext>
              </a:extLst>
            </p:cNvPr>
            <p:cNvSpPr/>
            <p:nvPr/>
          </p:nvSpPr>
          <p:spPr>
            <a:xfrm>
              <a:off x="1562582" y="2141316"/>
              <a:ext cx="2812648" cy="54401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녹색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-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정상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노랑</a:t>
              </a:r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-</a:t>
              </a:r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미달</a:t>
              </a:r>
            </a:p>
          </p:txBody>
        </p:sp>
        <p:sp>
          <p:nvSpPr>
            <p:cNvPr id="8" name="별: 꼭짓점 8개 7">
              <a:extLst>
                <a:ext uri="{FF2B5EF4-FFF2-40B4-BE49-F238E27FC236}">
                  <a16:creationId xmlns:a16="http://schemas.microsoft.com/office/drawing/2014/main" id="{07C37EF6-9D84-240F-B5E7-A13E17ABFA7A}"/>
                </a:ext>
              </a:extLst>
            </p:cNvPr>
            <p:cNvSpPr/>
            <p:nvPr/>
          </p:nvSpPr>
          <p:spPr>
            <a:xfrm rot="20837488">
              <a:off x="416689" y="2043774"/>
              <a:ext cx="914400" cy="739094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압력</a:t>
              </a:r>
            </a:p>
          </p:txBody>
        </p:sp>
        <p:sp>
          <p:nvSpPr>
            <p:cNvPr id="9" name="화살표: 아래로 구부러짐 8">
              <a:extLst>
                <a:ext uri="{FF2B5EF4-FFF2-40B4-BE49-F238E27FC236}">
                  <a16:creationId xmlns:a16="http://schemas.microsoft.com/office/drawing/2014/main" id="{3AD357F3-8758-3CCD-786C-D4DAF8FDEE65}"/>
                </a:ext>
              </a:extLst>
            </p:cNvPr>
            <p:cNvSpPr/>
            <p:nvPr/>
          </p:nvSpPr>
          <p:spPr>
            <a:xfrm>
              <a:off x="1736203" y="1657117"/>
              <a:ext cx="1817225" cy="34336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033863-9AC1-3273-7A53-2C3A62A57B01}"/>
                </a:ext>
              </a:extLst>
            </p:cNvPr>
            <p:cNvSpPr txBox="1"/>
            <p:nvPr/>
          </p:nvSpPr>
          <p:spPr>
            <a:xfrm>
              <a:off x="2158679" y="1744960"/>
              <a:ext cx="125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소화기</a:t>
              </a:r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DD0A7C1C-FC75-FD81-59E0-0BFC10CCFF23}"/>
                </a:ext>
              </a:extLst>
            </p:cNvPr>
            <p:cNvSpPr/>
            <p:nvPr/>
          </p:nvSpPr>
          <p:spPr>
            <a:xfrm flipH="1">
              <a:off x="288717" y="3009418"/>
              <a:ext cx="1054594" cy="68290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안전핀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뽑기</a:t>
              </a:r>
            </a:p>
          </p:txBody>
        </p:sp>
        <p:sp>
          <p:nvSpPr>
            <p:cNvPr id="12" name="설명선: 오른쪽 화살표 11">
              <a:extLst>
                <a:ext uri="{FF2B5EF4-FFF2-40B4-BE49-F238E27FC236}">
                  <a16:creationId xmlns:a16="http://schemas.microsoft.com/office/drawing/2014/main" id="{706443D8-9687-4E8A-3695-022C035AE2AE}"/>
                </a:ext>
              </a:extLst>
            </p:cNvPr>
            <p:cNvSpPr/>
            <p:nvPr/>
          </p:nvSpPr>
          <p:spPr>
            <a:xfrm>
              <a:off x="1401186" y="3009419"/>
              <a:ext cx="1382525" cy="682906"/>
            </a:xfrm>
            <a:prstGeom prst="rightArrowCallout">
              <a:avLst>
                <a:gd name="adj1" fmla="val 46612"/>
                <a:gd name="adj2" fmla="val 23306"/>
                <a:gd name="adj3" fmla="val 55508"/>
                <a:gd name="adj4" fmla="val 725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노즐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향하기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D9A51E5-520C-A8EE-B1D9-BC85A833A6C9}"/>
                </a:ext>
              </a:extLst>
            </p:cNvPr>
            <p:cNvSpPr/>
            <p:nvPr/>
          </p:nvSpPr>
          <p:spPr>
            <a:xfrm>
              <a:off x="2853157" y="3009418"/>
              <a:ext cx="1054594" cy="68290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손잡이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잡기</a:t>
              </a:r>
            </a:p>
          </p:txBody>
        </p:sp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E73C4534-C803-431F-59C7-C88FBDDFBF64}"/>
                </a:ext>
              </a:extLst>
            </p:cNvPr>
            <p:cNvSpPr/>
            <p:nvPr/>
          </p:nvSpPr>
          <p:spPr>
            <a:xfrm>
              <a:off x="3954051" y="3009418"/>
              <a:ext cx="826295" cy="68290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분말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쏘기</a:t>
              </a:r>
            </a:p>
          </p:txBody>
        </p:sp>
        <p:sp>
          <p:nvSpPr>
            <p:cNvPr id="15" name="순서도: 문서 14">
              <a:extLst>
                <a:ext uri="{FF2B5EF4-FFF2-40B4-BE49-F238E27FC236}">
                  <a16:creationId xmlns:a16="http://schemas.microsoft.com/office/drawing/2014/main" id="{28DAD14B-EE9E-8E41-6FE6-48F30767C834}"/>
                </a:ext>
              </a:extLst>
            </p:cNvPr>
            <p:cNvSpPr/>
            <p:nvPr/>
          </p:nvSpPr>
          <p:spPr>
            <a:xfrm>
              <a:off x="335017" y="4016415"/>
              <a:ext cx="4387455" cy="1863524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BBCA8A8-6DA2-FAC6-55DE-B55C12A8EBB3}"/>
                </a:ext>
              </a:extLst>
            </p:cNvPr>
            <p:cNvSpPr/>
            <p:nvPr/>
          </p:nvSpPr>
          <p:spPr>
            <a:xfrm>
              <a:off x="486137" y="4456253"/>
              <a:ext cx="1169043" cy="10185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호스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빼기</a:t>
              </a: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5034BF33-6DA0-A0A2-EDBE-84B99C21C5EC}"/>
                </a:ext>
              </a:extLst>
            </p:cNvPr>
            <p:cNvSpPr/>
            <p:nvPr/>
          </p:nvSpPr>
          <p:spPr>
            <a:xfrm flipH="1">
              <a:off x="1655180" y="4456253"/>
              <a:ext cx="1169043" cy="101857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밸브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돌리기</a:t>
              </a: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99C01EC4-656B-1CC4-5AC7-9F38DE0FD5A3}"/>
                </a:ext>
              </a:extLst>
            </p:cNvPr>
            <p:cNvCxnSpPr>
              <a:stCxn id="16" idx="0"/>
              <a:endCxn id="17" idx="0"/>
            </p:cNvCxnSpPr>
            <p:nvPr/>
          </p:nvCxnSpPr>
          <p:spPr>
            <a:xfrm rot="5400000" flipH="1" flipV="1">
              <a:off x="1655180" y="3999053"/>
              <a:ext cx="12700" cy="91440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화살표: 줄무늬가 있는 오른쪽 23">
              <a:extLst>
                <a:ext uri="{FF2B5EF4-FFF2-40B4-BE49-F238E27FC236}">
                  <a16:creationId xmlns:a16="http://schemas.microsoft.com/office/drawing/2014/main" id="{86558F10-03EF-388B-DD70-FEB1F4A0D680}"/>
                </a:ext>
              </a:extLst>
            </p:cNvPr>
            <p:cNvSpPr/>
            <p:nvPr/>
          </p:nvSpPr>
          <p:spPr>
            <a:xfrm>
              <a:off x="2951544" y="4462603"/>
              <a:ext cx="1585732" cy="72285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불로 쏘기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0AF4F-3350-60A0-A72F-4987810675DB}"/>
              </a:ext>
            </a:extLst>
          </p:cNvPr>
          <p:cNvGrpSpPr/>
          <p:nvPr/>
        </p:nvGrpSpPr>
        <p:grpSpPr>
          <a:xfrm>
            <a:off x="5056210" y="1516284"/>
            <a:ext cx="5037561" cy="4560425"/>
            <a:chOff x="5056210" y="1516284"/>
            <a:chExt cx="5037561" cy="456042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7D8E058-6578-3D8F-C591-FDF3E7B34947}"/>
                </a:ext>
              </a:extLst>
            </p:cNvPr>
            <p:cNvGrpSpPr/>
            <p:nvPr/>
          </p:nvGrpSpPr>
          <p:grpSpPr>
            <a:xfrm>
              <a:off x="5056210" y="1516284"/>
              <a:ext cx="5037561" cy="4560425"/>
              <a:chOff x="5056210" y="1516284"/>
              <a:chExt cx="5037561" cy="4560425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2DCAD5F1-F66A-2404-04F8-8E2171846789}"/>
                  </a:ext>
                </a:extLst>
              </p:cNvPr>
              <p:cNvSpPr/>
              <p:nvPr/>
            </p:nvSpPr>
            <p:spPr>
              <a:xfrm flipV="1">
                <a:off x="5056210" y="1516284"/>
                <a:ext cx="4664597" cy="4560425"/>
              </a:xfrm>
              <a:prstGeom prst="round2Same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aphicFrame>
            <p:nvGraphicFramePr>
              <p:cNvPr id="26" name="다이어그램 25">
                <a:extLst>
                  <a:ext uri="{FF2B5EF4-FFF2-40B4-BE49-F238E27FC236}">
                    <a16:creationId xmlns:a16="http://schemas.microsoft.com/office/drawing/2014/main" id="{DC74F881-79D8-0787-FDD5-39F899D7E9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3344666"/>
                  </p:ext>
                </p:extLst>
              </p:nvPr>
            </p:nvGraphicFramePr>
            <p:xfrm>
              <a:off x="6053558" y="1657117"/>
              <a:ext cx="4040213" cy="25091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7" name="다이어그램 26">
                <a:extLst>
                  <a:ext uri="{FF2B5EF4-FFF2-40B4-BE49-F238E27FC236}">
                    <a16:creationId xmlns:a16="http://schemas.microsoft.com/office/drawing/2014/main" id="{C55CA6F9-C70E-05E9-621A-075DF6EAF9D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01590763"/>
                  </p:ext>
                </p:extLst>
              </p:nvPr>
            </p:nvGraphicFramePr>
            <p:xfrm>
              <a:off x="5891515" y="4149498"/>
              <a:ext cx="3701255" cy="1927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28" name="설명선: 아래쪽 화살표 27">
                <a:extLst>
                  <a:ext uri="{FF2B5EF4-FFF2-40B4-BE49-F238E27FC236}">
                    <a16:creationId xmlns:a16="http://schemas.microsoft.com/office/drawing/2014/main" id="{FE2D8C0A-B99D-96F0-2F34-91E1CEA30FE0}"/>
                  </a:ext>
                </a:extLst>
              </p:cNvPr>
              <p:cNvSpPr/>
              <p:nvPr/>
            </p:nvSpPr>
            <p:spPr>
              <a:xfrm>
                <a:off x="5239470" y="1790794"/>
                <a:ext cx="1566443" cy="490011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완강기</a:t>
                </a:r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구조</a:t>
                </a:r>
              </a:p>
            </p:txBody>
          </p:sp>
          <p:sp>
            <p:nvSpPr>
              <p:cNvPr id="29" name="구름 28">
                <a:extLst>
                  <a:ext uri="{FF2B5EF4-FFF2-40B4-BE49-F238E27FC236}">
                    <a16:creationId xmlns:a16="http://schemas.microsoft.com/office/drawing/2014/main" id="{A1C2A4A5-2E91-4045-781B-59167A91A363}"/>
                  </a:ext>
                </a:extLst>
              </p:cNvPr>
              <p:cNvSpPr/>
              <p:nvPr/>
            </p:nvSpPr>
            <p:spPr>
              <a:xfrm>
                <a:off x="5239471" y="2384384"/>
                <a:ext cx="1076446" cy="490011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후크</a:t>
                </a:r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0" name="하트 29">
                <a:extLst>
                  <a:ext uri="{FF2B5EF4-FFF2-40B4-BE49-F238E27FC236}">
                    <a16:creationId xmlns:a16="http://schemas.microsoft.com/office/drawing/2014/main" id="{FAEBDDFA-FC05-946D-0FA1-012243B7B2D0}"/>
                  </a:ext>
                </a:extLst>
              </p:cNvPr>
              <p:cNvSpPr/>
              <p:nvPr/>
            </p:nvSpPr>
            <p:spPr>
              <a:xfrm>
                <a:off x="5239471" y="2991042"/>
                <a:ext cx="1076446" cy="490011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로프</a:t>
                </a:r>
              </a:p>
            </p:txBody>
          </p:sp>
          <p:sp>
            <p:nvSpPr>
              <p:cNvPr id="31" name="오각형 30">
                <a:extLst>
                  <a:ext uri="{FF2B5EF4-FFF2-40B4-BE49-F238E27FC236}">
                    <a16:creationId xmlns:a16="http://schemas.microsoft.com/office/drawing/2014/main" id="{7FAC694A-9801-EB78-27F0-7E6FDE34A3B6}"/>
                  </a:ext>
                </a:extLst>
              </p:cNvPr>
              <p:cNvSpPr/>
              <p:nvPr/>
            </p:nvSpPr>
            <p:spPr>
              <a:xfrm flipV="1">
                <a:off x="5239471" y="3644679"/>
                <a:ext cx="1076446" cy="490011"/>
              </a:xfrm>
              <a:prstGeom prst="pen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3A80BA2-2EC2-2562-4F67-758848F26214}"/>
                  </a:ext>
                </a:extLst>
              </p:cNvPr>
              <p:cNvSpPr/>
              <p:nvPr/>
            </p:nvSpPr>
            <p:spPr>
              <a:xfrm>
                <a:off x="5239471" y="4693744"/>
                <a:ext cx="524007" cy="9199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latin typeface="굴림" panose="020B0600000101010101" pitchFamily="50" charset="-127"/>
                    <a:ea typeface="굴림" panose="020B0600000101010101" pitchFamily="50" charset="-127"/>
                  </a:rPr>
                  <a:t>완강기</a:t>
                </a:r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8CCA12-EA5C-7683-2D47-FCFEE4C0B7D0}"/>
                </a:ext>
              </a:extLst>
            </p:cNvPr>
            <p:cNvSpPr txBox="1"/>
            <p:nvPr/>
          </p:nvSpPr>
          <p:spPr>
            <a:xfrm>
              <a:off x="5536559" y="3720462"/>
              <a:ext cx="54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2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212</Words>
  <Application>Microsoft Office PowerPoint</Application>
  <PresentationFormat>A4 용지(210x297mm)</PresentationFormat>
  <Paragraphs>84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궁서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화재 종류에 따른 분류</vt:lpstr>
      <vt:lpstr>2. 원인별 화재예방요령</vt:lpstr>
      <vt:lpstr>3. 화재현황분석</vt:lpstr>
      <vt:lpstr>4. 소방시설 사용요령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ymcs5462</dc:creator>
  <cp:lastModifiedBy>ymcs5462</cp:lastModifiedBy>
  <cp:revision>29</cp:revision>
  <dcterms:created xsi:type="dcterms:W3CDTF">2023-04-04T13:15:20Z</dcterms:created>
  <dcterms:modified xsi:type="dcterms:W3CDTF">2023-04-04T14:11:41Z</dcterms:modified>
</cp:coreProperties>
</file>