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  <p:sldMasterId id="2147483662" r:id="rId4"/>
  </p:sldMasterIdLst>
  <p:notesMasterIdLst>
    <p:notesMasterId r:id="rId9"/>
  </p:notesMasterIdLst>
  <p:handoutMasterIdLst>
    <p:handoutMasterId r:id="rId38"/>
  </p:handoutMasterIdLst>
  <p:sldIdLst>
    <p:sldId id="280" r:id="rId5"/>
    <p:sldId id="301" r:id="rId6"/>
    <p:sldId id="277" r:id="rId7"/>
    <p:sldId id="336" r:id="rId8"/>
    <p:sldId id="338" r:id="rId10"/>
    <p:sldId id="348" r:id="rId11"/>
    <p:sldId id="320" r:id="rId12"/>
    <p:sldId id="322" r:id="rId13"/>
    <p:sldId id="321" r:id="rId14"/>
    <p:sldId id="361" r:id="rId15"/>
    <p:sldId id="358" r:id="rId16"/>
    <p:sldId id="313" r:id="rId17"/>
    <p:sldId id="364" r:id="rId18"/>
    <p:sldId id="376" r:id="rId19"/>
    <p:sldId id="365" r:id="rId20"/>
    <p:sldId id="377" r:id="rId21"/>
    <p:sldId id="314" r:id="rId22"/>
    <p:sldId id="380" r:id="rId23"/>
    <p:sldId id="390" r:id="rId24"/>
    <p:sldId id="388" r:id="rId25"/>
    <p:sldId id="315" r:id="rId26"/>
    <p:sldId id="391" r:id="rId27"/>
    <p:sldId id="317" r:id="rId28"/>
    <p:sldId id="393" r:id="rId29"/>
    <p:sldId id="394" r:id="rId30"/>
    <p:sldId id="316" r:id="rId31"/>
    <p:sldId id="397" r:id="rId32"/>
    <p:sldId id="396" r:id="rId33"/>
    <p:sldId id="382" r:id="rId34"/>
    <p:sldId id="383" r:id="rId35"/>
    <p:sldId id="384" r:id="rId36"/>
    <p:sldId id="281" r:id="rId37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385974"/>
    <a:srgbClr val="FFFFFF"/>
    <a:srgbClr val="37DEFF"/>
    <a:srgbClr val="00AFD2"/>
    <a:srgbClr val="E6E6E6"/>
    <a:srgbClr val="FF5B5B"/>
    <a:srgbClr val="D00000"/>
    <a:srgbClr val="FFABAB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2592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2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gs" Target="tags/tag4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E8A09-F0BA-448F-AD18-C7BB108A62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B1C70-9651-4455-B209-9DB5F3F4FE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4" name="文本占位符 3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电器模型对于电力公司的需求分析，电网的能源存储以及分布式新能源发电接入（这三者都与消费者强相关）有着非常重要的作用；</a:t>
            </a:r>
            <a:endParaRPr lang="zh-CN" altLang="en-US"/>
          </a:p>
          <a:p>
            <a:r>
              <a:rPr lang="zh-CN" altLang="en-US"/>
              <a:t>电器模型推导出的消费数据，才能真正引起消费者的兴趣；</a:t>
            </a:r>
            <a:endParaRPr lang="zh-CN" altLang="en-US"/>
          </a:p>
          <a:p>
            <a:r>
              <a:rPr lang="zh-CN" altLang="en-US"/>
              <a:t>但是现状现实存在的</a:t>
            </a:r>
            <a:r>
              <a:rPr lang="en-US" altLang="zh-CN"/>
              <a:t>AMI</a:t>
            </a:r>
            <a:r>
              <a:rPr lang="zh-CN" altLang="en-US"/>
              <a:t>限于户级或房间级，还不能直接获取到电器级消费数据。</a:t>
            </a:r>
            <a:endParaRPr lang="zh-CN" altLang="en-US"/>
          </a:p>
          <a:p>
            <a:r>
              <a:rPr lang="zh-CN" altLang="en-US"/>
              <a:t>因此，本文的工作在于，从智能电表数据中提取分析出准实时的电器级数据，最终的目标是借此为电力公司设计更高效的</a:t>
            </a:r>
            <a:r>
              <a:rPr lang="en-US" altLang="zh-CN"/>
              <a:t>DR</a:t>
            </a:r>
            <a:r>
              <a:rPr lang="zh-CN" altLang="en-US"/>
              <a:t>程序，来协调能源存储单元和新能源发电站，</a:t>
            </a:r>
            <a:endParaRPr lang="zh-CN" altLang="en-US"/>
          </a:p>
          <a:p>
            <a:r>
              <a:rPr lang="zh-CN" altLang="en-US"/>
              <a:t>最终实现公众对能源有效性的感知。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电网包括存储能量、新能源；</a:t>
            </a:r>
            <a:endParaRPr lang="zh-CN" altLang="en-US"/>
          </a:p>
          <a:p>
            <a:r>
              <a:rPr lang="en-US" altLang="zh-CN"/>
              <a:t>NILD</a:t>
            </a:r>
            <a:r>
              <a:rPr lang="zh-CN" altLang="en-US"/>
              <a:t>非侵入式负荷分解；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DR</a:t>
            </a:r>
            <a:r>
              <a:rPr lang="zh-CN" altLang="en-US"/>
              <a:t>需求响应数据来协调电网和家庭中每个用电设备的情况；</a:t>
            </a:r>
            <a:endParaRPr lang="zh-CN" altLang="en-US"/>
          </a:p>
          <a:p>
            <a:r>
              <a:rPr lang="zh-CN" altLang="en-US"/>
              <a:t>最终实现整个电力系统的宏观系统和微观系统的高效运行。</a:t>
            </a:r>
            <a:endParaRPr lang="zh-CN" altLang="en-US"/>
          </a:p>
          <a:p>
            <a:r>
              <a:rPr lang="zh-CN" altLang="en-US"/>
              <a:t>也就是这条在一个相对小的时间内正常负荷和理想负荷越来越接近。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NILM</a:t>
            </a:r>
            <a:r>
              <a:rPr lang="zh-CN" altLang="en-US"/>
              <a:t>历史其实还是漫长了，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1992</a:t>
            </a:r>
            <a:r>
              <a:rPr lang="zh-CN" altLang="en-US"/>
              <a:t>年</a:t>
            </a:r>
            <a:r>
              <a:rPr lang="en-US" altLang="zh-CN"/>
              <a:t>MIT</a:t>
            </a:r>
            <a:r>
              <a:rPr lang="zh-CN" altLang="en-US"/>
              <a:t>的</a:t>
            </a:r>
            <a:r>
              <a:rPr lang="en-US" altLang="zh-CN"/>
              <a:t>hart</a:t>
            </a:r>
            <a:r>
              <a:rPr lang="zh-CN" altLang="en-US"/>
              <a:t>教授开始，到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MIT</a:t>
            </a:r>
            <a:r>
              <a:rPr lang="zh-CN" altLang="en-US"/>
              <a:t>依然有人发这方面的文章，以及做相关的系统；</a:t>
            </a:r>
            <a:endParaRPr lang="zh-CN" altLang="en-US"/>
          </a:p>
          <a:p>
            <a:r>
              <a:rPr lang="zh-CN" altLang="en-US"/>
              <a:t>以及</a:t>
            </a:r>
            <a:r>
              <a:rPr lang="en-US" altLang="zh-CN"/>
              <a:t>berkeley</a:t>
            </a:r>
            <a:r>
              <a:rPr lang="zh-CN" altLang="en-US"/>
              <a:t>在</a:t>
            </a:r>
            <a:r>
              <a:rPr lang="en-US" altLang="zh-CN"/>
              <a:t>2015</a:t>
            </a:r>
            <a:r>
              <a:rPr lang="zh-CN" altLang="en-US"/>
              <a:t>年前后在侵入式负荷监控方面有一些成果；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、采样率集中在</a:t>
            </a:r>
            <a:r>
              <a:rPr lang="en-US" altLang="zh-CN">
                <a:sym typeface="+mn-ea"/>
              </a:rPr>
              <a:t>1hz</a:t>
            </a:r>
            <a:r>
              <a:rPr lang="zh-CN" altLang="en-US">
                <a:sym typeface="+mn-ea"/>
              </a:rPr>
              <a:t>以下；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、当然相关的研究可以覆盖到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分钟一次，也可以到</a:t>
            </a:r>
            <a:r>
              <a:rPr lang="en-US" altLang="zh-CN">
                <a:sym typeface="+mn-ea"/>
              </a:rPr>
              <a:t>8000hz</a:t>
            </a:r>
            <a:r>
              <a:rPr lang="zh-CN" altLang="en-US">
                <a:sym typeface="+mn-ea"/>
              </a:rPr>
              <a:t>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2" name="矩形 1153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>
              <a:fillRect l="-13959" r="-19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62000" y="3934826"/>
            <a:ext cx="4475974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1145771"/>
            <a:ext cx="4755356" cy="2534587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5091707"/>
            <a:ext cx="475535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5387978"/>
            <a:ext cx="475535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4825" y="1135064"/>
            <a:ext cx="813434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4825" y="3441300"/>
            <a:ext cx="81343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3145029"/>
            <a:ext cx="813434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504825" y="3755688"/>
            <a:ext cx="8135541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 userDrawn="1"/>
        </p:nvSpPr>
        <p:spPr>
          <a:xfrm flipH="1">
            <a:off x="502444" y="738666"/>
            <a:ext cx="864761" cy="391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-56"/>
          <a:stretch>
            <a:fillRect/>
          </a:stretch>
        </p:blipFill>
        <p:spPr>
          <a:xfrm flipH="1">
            <a:off x="1843087" y="-12299"/>
            <a:ext cx="7300913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2223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03238" y="2742158"/>
            <a:ext cx="5891633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03238" y="2043567"/>
            <a:ext cx="5891633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505466"/>
            <a:ext cx="589163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4801737"/>
            <a:ext cx="589163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4" b="22874"/>
          <a:stretch>
            <a:fillRect/>
          </a:stretch>
        </p:blipFill>
        <p:spPr>
          <a:xfrm>
            <a:off x="889" y="2317688"/>
            <a:ext cx="9142223" cy="454031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59576" y="2317688"/>
            <a:ext cx="4064389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660413" y="3213040"/>
            <a:ext cx="4064389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2218608" y="2107347"/>
            <a:ext cx="4069557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218608" y="4413581"/>
            <a:ext cx="4069557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18609" y="4117312"/>
            <a:ext cx="4069557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345"/>
          <p:cNvSpPr/>
          <p:nvPr userDrawn="1"/>
        </p:nvSpPr>
        <p:spPr>
          <a:xfrm>
            <a:off x="2743200" y="0"/>
            <a:ext cx="6400800" cy="6866302"/>
          </a:xfrm>
          <a:prstGeom prst="rect">
            <a:avLst/>
          </a:prstGeom>
          <a:blipFill>
            <a:blip r:embed="rId2"/>
            <a:srcRect/>
            <a:stretch>
              <a:fillRect l="-22141" r="-685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325990" y="3258056"/>
            <a:ext cx="3245173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326827" y="4153407"/>
            <a:ext cx="3245173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347"/>
          <p:cNvSpPr/>
          <p:nvPr userDrawn="1"/>
        </p:nvSpPr>
        <p:spPr>
          <a:xfrm flipH="1" flipV="1">
            <a:off x="0" y="1"/>
            <a:ext cx="9144000" cy="6857999"/>
          </a:xfrm>
          <a:prstGeom prst="rect">
            <a:avLst/>
          </a:prstGeom>
          <a:blipFill>
            <a:blip r:embed="rId2"/>
            <a:srcRect/>
            <a:stretch>
              <a:fillRect l="-12917" r="-204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746172" y="1318986"/>
            <a:ext cx="3894194" cy="265740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746172" y="4802752"/>
            <a:ext cx="389419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46173" y="4506481"/>
            <a:ext cx="389419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-56"/>
          <a:stretch>
            <a:fillRect/>
          </a:stretch>
        </p:blipFill>
        <p:spPr>
          <a:xfrm>
            <a:off x="0" y="0"/>
            <a:ext cx="7300913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13755" y="1828892"/>
            <a:ext cx="81164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13755" y="1130301"/>
            <a:ext cx="8116491" cy="698591"/>
          </a:xfrm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3755" y="5544734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3755" y="5841005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72000" y="2707070"/>
            <a:ext cx="4064389" cy="895350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72837" y="3602421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233962" y="1362130"/>
            <a:ext cx="4256556" cy="4259865"/>
            <a:chOff x="3379788" y="717550"/>
            <a:chExt cx="5435600" cy="5422900"/>
          </a:xfrm>
        </p:grpSpPr>
        <p:sp>
          <p:nvSpPr>
            <p:cNvPr id="5" name="Freeform 5"/>
            <p:cNvSpPr/>
            <p:nvPr userDrawn="1"/>
          </p:nvSpPr>
          <p:spPr bwMode="auto">
            <a:xfrm>
              <a:off x="3408363" y="917575"/>
              <a:ext cx="5378450" cy="5022850"/>
            </a:xfrm>
            <a:custGeom>
              <a:avLst/>
              <a:gdLst>
                <a:gd name="T0" fmla="*/ 1688 w 1688"/>
                <a:gd name="T1" fmla="*/ 789 h 1578"/>
                <a:gd name="T2" fmla="*/ 1298 w 1688"/>
                <a:gd name="T3" fmla="*/ 1051 h 1578"/>
                <a:gd name="T4" fmla="*/ 1266 w 1688"/>
                <a:gd name="T5" fmla="*/ 1520 h 1578"/>
                <a:gd name="T6" fmla="*/ 844 w 1688"/>
                <a:gd name="T7" fmla="*/ 1313 h 1578"/>
                <a:gd name="T8" fmla="*/ 422 w 1688"/>
                <a:gd name="T9" fmla="*/ 1520 h 1578"/>
                <a:gd name="T10" fmla="*/ 390 w 1688"/>
                <a:gd name="T11" fmla="*/ 1051 h 1578"/>
                <a:gd name="T12" fmla="*/ 0 w 1688"/>
                <a:gd name="T13" fmla="*/ 789 h 1578"/>
                <a:gd name="T14" fmla="*/ 390 w 1688"/>
                <a:gd name="T15" fmla="*/ 527 h 1578"/>
                <a:gd name="T16" fmla="*/ 422 w 1688"/>
                <a:gd name="T17" fmla="*/ 58 h 1578"/>
                <a:gd name="T18" fmla="*/ 844 w 1688"/>
                <a:gd name="T19" fmla="*/ 265 h 1578"/>
                <a:gd name="T20" fmla="*/ 1266 w 1688"/>
                <a:gd name="T21" fmla="*/ 58 h 1578"/>
                <a:gd name="T22" fmla="*/ 1298 w 1688"/>
                <a:gd name="T23" fmla="*/ 527 h 1578"/>
                <a:gd name="T24" fmla="*/ 1688 w 1688"/>
                <a:gd name="T25" fmla="*/ 789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8" h="1578">
                  <a:moveTo>
                    <a:pt x="1688" y="789"/>
                  </a:moveTo>
                  <a:cubicBezTo>
                    <a:pt x="1688" y="914"/>
                    <a:pt x="1356" y="950"/>
                    <a:pt x="1298" y="1051"/>
                  </a:cubicBezTo>
                  <a:cubicBezTo>
                    <a:pt x="1238" y="1155"/>
                    <a:pt x="1370" y="1460"/>
                    <a:pt x="1266" y="1520"/>
                  </a:cubicBezTo>
                  <a:cubicBezTo>
                    <a:pt x="1166" y="1578"/>
                    <a:pt x="969" y="1313"/>
                    <a:pt x="844" y="1313"/>
                  </a:cubicBezTo>
                  <a:cubicBezTo>
                    <a:pt x="719" y="1313"/>
                    <a:pt x="522" y="1578"/>
                    <a:pt x="422" y="1520"/>
                  </a:cubicBezTo>
                  <a:cubicBezTo>
                    <a:pt x="318" y="1460"/>
                    <a:pt x="450" y="1155"/>
                    <a:pt x="390" y="1051"/>
                  </a:cubicBezTo>
                  <a:cubicBezTo>
                    <a:pt x="332" y="950"/>
                    <a:pt x="0" y="914"/>
                    <a:pt x="0" y="789"/>
                  </a:cubicBezTo>
                  <a:cubicBezTo>
                    <a:pt x="0" y="664"/>
                    <a:pt x="332" y="628"/>
                    <a:pt x="390" y="527"/>
                  </a:cubicBezTo>
                  <a:cubicBezTo>
                    <a:pt x="450" y="423"/>
                    <a:pt x="318" y="118"/>
                    <a:pt x="422" y="58"/>
                  </a:cubicBezTo>
                  <a:cubicBezTo>
                    <a:pt x="522" y="0"/>
                    <a:pt x="719" y="265"/>
                    <a:pt x="844" y="265"/>
                  </a:cubicBezTo>
                  <a:cubicBezTo>
                    <a:pt x="969" y="265"/>
                    <a:pt x="1166" y="0"/>
                    <a:pt x="1266" y="58"/>
                  </a:cubicBezTo>
                  <a:cubicBezTo>
                    <a:pt x="1370" y="118"/>
                    <a:pt x="1238" y="423"/>
                    <a:pt x="1298" y="527"/>
                  </a:cubicBezTo>
                  <a:cubicBezTo>
                    <a:pt x="1356" y="628"/>
                    <a:pt x="1688" y="664"/>
                    <a:pt x="1688" y="7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3392488" y="866775"/>
              <a:ext cx="5410200" cy="5124450"/>
            </a:xfrm>
            <a:custGeom>
              <a:avLst/>
              <a:gdLst>
                <a:gd name="T0" fmla="*/ 1692 w 1698"/>
                <a:gd name="T1" fmla="*/ 761 h 1610"/>
                <a:gd name="T2" fmla="*/ 1316 w 1698"/>
                <a:gd name="T3" fmla="*/ 1043 h 1610"/>
                <a:gd name="T4" fmla="*/ 1309 w 1698"/>
                <a:gd name="T5" fmla="*/ 1513 h 1610"/>
                <a:gd name="T6" fmla="*/ 876 w 1698"/>
                <a:gd name="T7" fmla="*/ 1328 h 1610"/>
                <a:gd name="T8" fmla="*/ 466 w 1698"/>
                <a:gd name="T9" fmla="*/ 1557 h 1610"/>
                <a:gd name="T10" fmla="*/ 409 w 1698"/>
                <a:gd name="T11" fmla="*/ 1090 h 1610"/>
                <a:gd name="T12" fmla="*/ 6 w 1698"/>
                <a:gd name="T13" fmla="*/ 849 h 1610"/>
                <a:gd name="T14" fmla="*/ 382 w 1698"/>
                <a:gd name="T15" fmla="*/ 567 h 1610"/>
                <a:gd name="T16" fmla="*/ 389 w 1698"/>
                <a:gd name="T17" fmla="*/ 97 h 1610"/>
                <a:gd name="T18" fmla="*/ 822 w 1698"/>
                <a:gd name="T19" fmla="*/ 282 h 1610"/>
                <a:gd name="T20" fmla="*/ 1232 w 1698"/>
                <a:gd name="T21" fmla="*/ 53 h 1610"/>
                <a:gd name="T22" fmla="*/ 1289 w 1698"/>
                <a:gd name="T23" fmla="*/ 520 h 1610"/>
                <a:gd name="T24" fmla="*/ 1692 w 1698"/>
                <a:gd name="T25" fmla="*/ 76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8" h="1610">
                  <a:moveTo>
                    <a:pt x="1692" y="761"/>
                  </a:moveTo>
                  <a:cubicBezTo>
                    <a:pt x="1698" y="885"/>
                    <a:pt x="1369" y="939"/>
                    <a:pt x="1316" y="1043"/>
                  </a:cubicBezTo>
                  <a:cubicBezTo>
                    <a:pt x="1262" y="1150"/>
                    <a:pt x="1409" y="1447"/>
                    <a:pt x="1309" y="1513"/>
                  </a:cubicBezTo>
                  <a:cubicBezTo>
                    <a:pt x="1211" y="1576"/>
                    <a:pt x="1001" y="1322"/>
                    <a:pt x="876" y="1328"/>
                  </a:cubicBezTo>
                  <a:cubicBezTo>
                    <a:pt x="752" y="1335"/>
                    <a:pt x="569" y="1610"/>
                    <a:pt x="466" y="1557"/>
                  </a:cubicBezTo>
                  <a:cubicBezTo>
                    <a:pt x="359" y="1503"/>
                    <a:pt x="475" y="1191"/>
                    <a:pt x="409" y="1090"/>
                  </a:cubicBezTo>
                  <a:cubicBezTo>
                    <a:pt x="346" y="993"/>
                    <a:pt x="13" y="974"/>
                    <a:pt x="6" y="849"/>
                  </a:cubicBezTo>
                  <a:cubicBezTo>
                    <a:pt x="0" y="725"/>
                    <a:pt x="329" y="671"/>
                    <a:pt x="382" y="567"/>
                  </a:cubicBezTo>
                  <a:cubicBezTo>
                    <a:pt x="436" y="460"/>
                    <a:pt x="289" y="163"/>
                    <a:pt x="389" y="97"/>
                  </a:cubicBezTo>
                  <a:cubicBezTo>
                    <a:pt x="487" y="34"/>
                    <a:pt x="697" y="288"/>
                    <a:pt x="822" y="282"/>
                  </a:cubicBezTo>
                  <a:cubicBezTo>
                    <a:pt x="946" y="275"/>
                    <a:pt x="1129" y="0"/>
                    <a:pt x="1232" y="53"/>
                  </a:cubicBezTo>
                  <a:cubicBezTo>
                    <a:pt x="1339" y="107"/>
                    <a:pt x="1223" y="419"/>
                    <a:pt x="1289" y="520"/>
                  </a:cubicBezTo>
                  <a:cubicBezTo>
                    <a:pt x="1352" y="617"/>
                    <a:pt x="1685" y="636"/>
                    <a:pt x="1692" y="761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3382963" y="825500"/>
              <a:ext cx="5429250" cy="5207000"/>
            </a:xfrm>
            <a:custGeom>
              <a:avLst/>
              <a:gdLst>
                <a:gd name="T0" fmla="*/ 1691 w 1704"/>
                <a:gd name="T1" fmla="*/ 730 h 1636"/>
                <a:gd name="T2" fmla="*/ 1331 w 1704"/>
                <a:gd name="T3" fmla="*/ 1031 h 1636"/>
                <a:gd name="T4" fmla="*/ 1348 w 1704"/>
                <a:gd name="T5" fmla="*/ 1501 h 1636"/>
                <a:gd name="T6" fmla="*/ 907 w 1704"/>
                <a:gd name="T7" fmla="*/ 1339 h 1636"/>
                <a:gd name="T8" fmla="*/ 509 w 1704"/>
                <a:gd name="T9" fmla="*/ 1589 h 1636"/>
                <a:gd name="T10" fmla="*/ 428 w 1704"/>
                <a:gd name="T11" fmla="*/ 1126 h 1636"/>
                <a:gd name="T12" fmla="*/ 13 w 1704"/>
                <a:gd name="T13" fmla="*/ 906 h 1636"/>
                <a:gd name="T14" fmla="*/ 373 w 1704"/>
                <a:gd name="T15" fmla="*/ 605 h 1636"/>
                <a:gd name="T16" fmla="*/ 356 w 1704"/>
                <a:gd name="T17" fmla="*/ 135 h 1636"/>
                <a:gd name="T18" fmla="*/ 797 w 1704"/>
                <a:gd name="T19" fmla="*/ 297 h 1636"/>
                <a:gd name="T20" fmla="*/ 1195 w 1704"/>
                <a:gd name="T21" fmla="*/ 47 h 1636"/>
                <a:gd name="T22" fmla="*/ 1276 w 1704"/>
                <a:gd name="T23" fmla="*/ 510 h 1636"/>
                <a:gd name="T24" fmla="*/ 1691 w 1704"/>
                <a:gd name="T25" fmla="*/ 73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4" h="1636">
                  <a:moveTo>
                    <a:pt x="1691" y="730"/>
                  </a:moveTo>
                  <a:cubicBezTo>
                    <a:pt x="1704" y="854"/>
                    <a:pt x="1378" y="925"/>
                    <a:pt x="1331" y="1031"/>
                  </a:cubicBezTo>
                  <a:cubicBezTo>
                    <a:pt x="1282" y="1141"/>
                    <a:pt x="1445" y="1430"/>
                    <a:pt x="1348" y="1501"/>
                  </a:cubicBezTo>
                  <a:cubicBezTo>
                    <a:pt x="1254" y="1569"/>
                    <a:pt x="1031" y="1326"/>
                    <a:pt x="907" y="1339"/>
                  </a:cubicBezTo>
                  <a:cubicBezTo>
                    <a:pt x="783" y="1352"/>
                    <a:pt x="615" y="1636"/>
                    <a:pt x="509" y="1589"/>
                  </a:cubicBezTo>
                  <a:cubicBezTo>
                    <a:pt x="399" y="1540"/>
                    <a:pt x="498" y="1223"/>
                    <a:pt x="428" y="1126"/>
                  </a:cubicBezTo>
                  <a:cubicBezTo>
                    <a:pt x="359" y="1032"/>
                    <a:pt x="26" y="1030"/>
                    <a:pt x="13" y="906"/>
                  </a:cubicBezTo>
                  <a:cubicBezTo>
                    <a:pt x="0" y="782"/>
                    <a:pt x="326" y="711"/>
                    <a:pt x="373" y="605"/>
                  </a:cubicBezTo>
                  <a:cubicBezTo>
                    <a:pt x="422" y="495"/>
                    <a:pt x="259" y="206"/>
                    <a:pt x="356" y="135"/>
                  </a:cubicBezTo>
                  <a:cubicBezTo>
                    <a:pt x="450" y="67"/>
                    <a:pt x="673" y="310"/>
                    <a:pt x="797" y="297"/>
                  </a:cubicBezTo>
                  <a:cubicBezTo>
                    <a:pt x="921" y="284"/>
                    <a:pt x="1089" y="0"/>
                    <a:pt x="1195" y="47"/>
                  </a:cubicBezTo>
                  <a:cubicBezTo>
                    <a:pt x="1305" y="96"/>
                    <a:pt x="1206" y="413"/>
                    <a:pt x="1276" y="510"/>
                  </a:cubicBezTo>
                  <a:cubicBezTo>
                    <a:pt x="1345" y="604"/>
                    <a:pt x="1678" y="606"/>
                    <a:pt x="1691" y="73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3379788" y="787400"/>
              <a:ext cx="5435600" cy="5283200"/>
            </a:xfrm>
            <a:custGeom>
              <a:avLst/>
              <a:gdLst>
                <a:gd name="T0" fmla="*/ 1687 w 1706"/>
                <a:gd name="T1" fmla="*/ 698 h 1660"/>
                <a:gd name="T2" fmla="*/ 1342 w 1706"/>
                <a:gd name="T3" fmla="*/ 1018 h 1660"/>
                <a:gd name="T4" fmla="*/ 1384 w 1706"/>
                <a:gd name="T5" fmla="*/ 1486 h 1660"/>
                <a:gd name="T6" fmla="*/ 935 w 1706"/>
                <a:gd name="T7" fmla="*/ 1348 h 1660"/>
                <a:gd name="T8" fmla="*/ 550 w 1706"/>
                <a:gd name="T9" fmla="*/ 1618 h 1660"/>
                <a:gd name="T10" fmla="*/ 446 w 1706"/>
                <a:gd name="T11" fmla="*/ 1160 h 1660"/>
                <a:gd name="T12" fmla="*/ 19 w 1706"/>
                <a:gd name="T13" fmla="*/ 962 h 1660"/>
                <a:gd name="T14" fmla="*/ 364 w 1706"/>
                <a:gd name="T15" fmla="*/ 642 h 1660"/>
                <a:gd name="T16" fmla="*/ 322 w 1706"/>
                <a:gd name="T17" fmla="*/ 174 h 1660"/>
                <a:gd name="T18" fmla="*/ 771 w 1706"/>
                <a:gd name="T19" fmla="*/ 312 h 1660"/>
                <a:gd name="T20" fmla="*/ 1156 w 1706"/>
                <a:gd name="T21" fmla="*/ 42 h 1660"/>
                <a:gd name="T22" fmla="*/ 1260 w 1706"/>
                <a:gd name="T23" fmla="*/ 500 h 1660"/>
                <a:gd name="T24" fmla="*/ 1687 w 1706"/>
                <a:gd name="T25" fmla="*/ 69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6" h="1660">
                  <a:moveTo>
                    <a:pt x="1687" y="698"/>
                  </a:moveTo>
                  <a:cubicBezTo>
                    <a:pt x="1706" y="821"/>
                    <a:pt x="1384" y="909"/>
                    <a:pt x="1342" y="1018"/>
                  </a:cubicBezTo>
                  <a:cubicBezTo>
                    <a:pt x="1299" y="1130"/>
                    <a:pt x="1477" y="1410"/>
                    <a:pt x="1384" y="1486"/>
                  </a:cubicBezTo>
                  <a:cubicBezTo>
                    <a:pt x="1294" y="1559"/>
                    <a:pt x="1058" y="1328"/>
                    <a:pt x="935" y="1348"/>
                  </a:cubicBezTo>
                  <a:cubicBezTo>
                    <a:pt x="812" y="1367"/>
                    <a:pt x="659" y="1660"/>
                    <a:pt x="550" y="1618"/>
                  </a:cubicBezTo>
                  <a:cubicBezTo>
                    <a:pt x="438" y="1575"/>
                    <a:pt x="521" y="1253"/>
                    <a:pt x="446" y="1160"/>
                  </a:cubicBezTo>
                  <a:cubicBezTo>
                    <a:pt x="372" y="1069"/>
                    <a:pt x="39" y="1085"/>
                    <a:pt x="19" y="962"/>
                  </a:cubicBezTo>
                  <a:cubicBezTo>
                    <a:pt x="0" y="839"/>
                    <a:pt x="322" y="751"/>
                    <a:pt x="364" y="642"/>
                  </a:cubicBezTo>
                  <a:cubicBezTo>
                    <a:pt x="407" y="530"/>
                    <a:pt x="229" y="250"/>
                    <a:pt x="322" y="174"/>
                  </a:cubicBezTo>
                  <a:cubicBezTo>
                    <a:pt x="412" y="101"/>
                    <a:pt x="648" y="332"/>
                    <a:pt x="771" y="312"/>
                  </a:cubicBezTo>
                  <a:cubicBezTo>
                    <a:pt x="894" y="293"/>
                    <a:pt x="1047" y="0"/>
                    <a:pt x="1156" y="42"/>
                  </a:cubicBezTo>
                  <a:cubicBezTo>
                    <a:pt x="1268" y="85"/>
                    <a:pt x="1185" y="407"/>
                    <a:pt x="1260" y="500"/>
                  </a:cubicBezTo>
                  <a:cubicBezTo>
                    <a:pt x="1334" y="591"/>
                    <a:pt x="1667" y="575"/>
                    <a:pt x="1687" y="69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3386138" y="758825"/>
              <a:ext cx="5422900" cy="5340350"/>
            </a:xfrm>
            <a:custGeom>
              <a:avLst/>
              <a:gdLst>
                <a:gd name="T0" fmla="*/ 1677 w 1702"/>
                <a:gd name="T1" fmla="*/ 664 h 1678"/>
                <a:gd name="T2" fmla="*/ 1350 w 1702"/>
                <a:gd name="T3" fmla="*/ 1001 h 1678"/>
                <a:gd name="T4" fmla="*/ 1416 w 1702"/>
                <a:gd name="T5" fmla="*/ 1466 h 1678"/>
                <a:gd name="T6" fmla="*/ 960 w 1702"/>
                <a:gd name="T7" fmla="*/ 1352 h 1678"/>
                <a:gd name="T8" fmla="*/ 590 w 1702"/>
                <a:gd name="T9" fmla="*/ 1642 h 1678"/>
                <a:gd name="T10" fmla="*/ 461 w 1702"/>
                <a:gd name="T11" fmla="*/ 1190 h 1678"/>
                <a:gd name="T12" fmla="*/ 25 w 1702"/>
                <a:gd name="T13" fmla="*/ 1014 h 1678"/>
                <a:gd name="T14" fmla="*/ 352 w 1702"/>
                <a:gd name="T15" fmla="*/ 677 h 1678"/>
                <a:gd name="T16" fmla="*/ 286 w 1702"/>
                <a:gd name="T17" fmla="*/ 212 h 1678"/>
                <a:gd name="T18" fmla="*/ 742 w 1702"/>
                <a:gd name="T19" fmla="*/ 326 h 1678"/>
                <a:gd name="T20" fmla="*/ 1112 w 1702"/>
                <a:gd name="T21" fmla="*/ 36 h 1678"/>
                <a:gd name="T22" fmla="*/ 1241 w 1702"/>
                <a:gd name="T23" fmla="*/ 488 h 1678"/>
                <a:gd name="T24" fmla="*/ 1677 w 1702"/>
                <a:gd name="T25" fmla="*/ 66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2" h="1678">
                  <a:moveTo>
                    <a:pt x="1677" y="664"/>
                  </a:moveTo>
                  <a:cubicBezTo>
                    <a:pt x="1702" y="785"/>
                    <a:pt x="1386" y="890"/>
                    <a:pt x="1350" y="1001"/>
                  </a:cubicBezTo>
                  <a:cubicBezTo>
                    <a:pt x="1312" y="1115"/>
                    <a:pt x="1505" y="1386"/>
                    <a:pt x="1416" y="1466"/>
                  </a:cubicBezTo>
                  <a:cubicBezTo>
                    <a:pt x="1330" y="1544"/>
                    <a:pt x="1082" y="1326"/>
                    <a:pt x="960" y="1352"/>
                  </a:cubicBezTo>
                  <a:cubicBezTo>
                    <a:pt x="838" y="1377"/>
                    <a:pt x="701" y="1678"/>
                    <a:pt x="590" y="1642"/>
                  </a:cubicBezTo>
                  <a:cubicBezTo>
                    <a:pt x="476" y="1605"/>
                    <a:pt x="542" y="1279"/>
                    <a:pt x="461" y="1190"/>
                  </a:cubicBezTo>
                  <a:cubicBezTo>
                    <a:pt x="384" y="1103"/>
                    <a:pt x="51" y="1136"/>
                    <a:pt x="25" y="1014"/>
                  </a:cubicBezTo>
                  <a:cubicBezTo>
                    <a:pt x="0" y="893"/>
                    <a:pt x="316" y="788"/>
                    <a:pt x="352" y="677"/>
                  </a:cubicBezTo>
                  <a:cubicBezTo>
                    <a:pt x="390" y="563"/>
                    <a:pt x="197" y="292"/>
                    <a:pt x="286" y="212"/>
                  </a:cubicBezTo>
                  <a:cubicBezTo>
                    <a:pt x="372" y="134"/>
                    <a:pt x="620" y="352"/>
                    <a:pt x="742" y="326"/>
                  </a:cubicBezTo>
                  <a:cubicBezTo>
                    <a:pt x="864" y="301"/>
                    <a:pt x="1001" y="0"/>
                    <a:pt x="1112" y="36"/>
                  </a:cubicBezTo>
                  <a:cubicBezTo>
                    <a:pt x="1226" y="73"/>
                    <a:pt x="1160" y="399"/>
                    <a:pt x="1241" y="488"/>
                  </a:cubicBezTo>
                  <a:cubicBezTo>
                    <a:pt x="1318" y="575"/>
                    <a:pt x="1651" y="542"/>
                    <a:pt x="1677" y="664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398838" y="736600"/>
              <a:ext cx="5397500" cy="5384800"/>
            </a:xfrm>
            <a:custGeom>
              <a:avLst/>
              <a:gdLst>
                <a:gd name="T0" fmla="*/ 1662 w 1694"/>
                <a:gd name="T1" fmla="*/ 628 h 1692"/>
                <a:gd name="T2" fmla="*/ 1353 w 1694"/>
                <a:gd name="T3" fmla="*/ 981 h 1692"/>
                <a:gd name="T4" fmla="*/ 1444 w 1694"/>
                <a:gd name="T5" fmla="*/ 1443 h 1692"/>
                <a:gd name="T6" fmla="*/ 983 w 1694"/>
                <a:gd name="T7" fmla="*/ 1352 h 1692"/>
                <a:gd name="T8" fmla="*/ 628 w 1694"/>
                <a:gd name="T9" fmla="*/ 1661 h 1692"/>
                <a:gd name="T10" fmla="*/ 476 w 1694"/>
                <a:gd name="T11" fmla="*/ 1216 h 1692"/>
                <a:gd name="T12" fmla="*/ 32 w 1694"/>
                <a:gd name="T13" fmla="*/ 1064 h 1692"/>
                <a:gd name="T14" fmla="*/ 341 w 1694"/>
                <a:gd name="T15" fmla="*/ 711 h 1692"/>
                <a:gd name="T16" fmla="*/ 250 w 1694"/>
                <a:gd name="T17" fmla="*/ 249 h 1692"/>
                <a:gd name="T18" fmla="*/ 711 w 1694"/>
                <a:gd name="T19" fmla="*/ 340 h 1692"/>
                <a:gd name="T20" fmla="*/ 1066 w 1694"/>
                <a:gd name="T21" fmla="*/ 31 h 1692"/>
                <a:gd name="T22" fmla="*/ 1218 w 1694"/>
                <a:gd name="T23" fmla="*/ 476 h 1692"/>
                <a:gd name="T24" fmla="*/ 1662 w 1694"/>
                <a:gd name="T25" fmla="*/ 628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4" h="1692">
                  <a:moveTo>
                    <a:pt x="1662" y="628"/>
                  </a:moveTo>
                  <a:cubicBezTo>
                    <a:pt x="1694" y="748"/>
                    <a:pt x="1383" y="869"/>
                    <a:pt x="1353" y="981"/>
                  </a:cubicBezTo>
                  <a:cubicBezTo>
                    <a:pt x="1322" y="1097"/>
                    <a:pt x="1529" y="1358"/>
                    <a:pt x="1444" y="1443"/>
                  </a:cubicBezTo>
                  <a:cubicBezTo>
                    <a:pt x="1362" y="1525"/>
                    <a:pt x="1103" y="1320"/>
                    <a:pt x="983" y="1352"/>
                  </a:cubicBezTo>
                  <a:cubicBezTo>
                    <a:pt x="862" y="1384"/>
                    <a:pt x="741" y="1692"/>
                    <a:pt x="628" y="1661"/>
                  </a:cubicBezTo>
                  <a:cubicBezTo>
                    <a:pt x="513" y="1630"/>
                    <a:pt x="561" y="1301"/>
                    <a:pt x="476" y="1216"/>
                  </a:cubicBezTo>
                  <a:cubicBezTo>
                    <a:pt x="394" y="1134"/>
                    <a:pt x="64" y="1185"/>
                    <a:pt x="32" y="1064"/>
                  </a:cubicBezTo>
                  <a:cubicBezTo>
                    <a:pt x="0" y="944"/>
                    <a:pt x="311" y="823"/>
                    <a:pt x="341" y="711"/>
                  </a:cubicBezTo>
                  <a:cubicBezTo>
                    <a:pt x="372" y="595"/>
                    <a:pt x="165" y="334"/>
                    <a:pt x="250" y="249"/>
                  </a:cubicBezTo>
                  <a:cubicBezTo>
                    <a:pt x="332" y="167"/>
                    <a:pt x="591" y="372"/>
                    <a:pt x="711" y="340"/>
                  </a:cubicBezTo>
                  <a:cubicBezTo>
                    <a:pt x="832" y="308"/>
                    <a:pt x="953" y="0"/>
                    <a:pt x="1066" y="31"/>
                  </a:cubicBezTo>
                  <a:cubicBezTo>
                    <a:pt x="1181" y="62"/>
                    <a:pt x="1133" y="391"/>
                    <a:pt x="1218" y="476"/>
                  </a:cubicBezTo>
                  <a:cubicBezTo>
                    <a:pt x="1300" y="558"/>
                    <a:pt x="1630" y="507"/>
                    <a:pt x="1662" y="62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417888" y="723900"/>
              <a:ext cx="5359400" cy="5410200"/>
            </a:xfrm>
            <a:custGeom>
              <a:avLst/>
              <a:gdLst>
                <a:gd name="T0" fmla="*/ 1644 w 1682"/>
                <a:gd name="T1" fmla="*/ 589 h 1700"/>
                <a:gd name="T2" fmla="*/ 1354 w 1682"/>
                <a:gd name="T3" fmla="*/ 959 h 1700"/>
                <a:gd name="T4" fmla="*/ 1468 w 1682"/>
                <a:gd name="T5" fmla="*/ 1415 h 1700"/>
                <a:gd name="T6" fmla="*/ 1003 w 1682"/>
                <a:gd name="T7" fmla="*/ 1348 h 1700"/>
                <a:gd name="T8" fmla="*/ 665 w 1682"/>
                <a:gd name="T9" fmla="*/ 1676 h 1700"/>
                <a:gd name="T10" fmla="*/ 490 w 1682"/>
                <a:gd name="T11" fmla="*/ 1239 h 1700"/>
                <a:gd name="T12" fmla="*/ 38 w 1682"/>
                <a:gd name="T13" fmla="*/ 1111 h 1700"/>
                <a:gd name="T14" fmla="*/ 328 w 1682"/>
                <a:gd name="T15" fmla="*/ 741 h 1700"/>
                <a:gd name="T16" fmla="*/ 214 w 1682"/>
                <a:gd name="T17" fmla="*/ 285 h 1700"/>
                <a:gd name="T18" fmla="*/ 679 w 1682"/>
                <a:gd name="T19" fmla="*/ 352 h 1700"/>
                <a:gd name="T20" fmla="*/ 1017 w 1682"/>
                <a:gd name="T21" fmla="*/ 24 h 1700"/>
                <a:gd name="T22" fmla="*/ 1192 w 1682"/>
                <a:gd name="T23" fmla="*/ 461 h 1700"/>
                <a:gd name="T24" fmla="*/ 1644 w 1682"/>
                <a:gd name="T25" fmla="*/ 58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2" h="1700">
                  <a:moveTo>
                    <a:pt x="1644" y="589"/>
                  </a:moveTo>
                  <a:cubicBezTo>
                    <a:pt x="1682" y="708"/>
                    <a:pt x="1378" y="845"/>
                    <a:pt x="1354" y="959"/>
                  </a:cubicBezTo>
                  <a:cubicBezTo>
                    <a:pt x="1329" y="1076"/>
                    <a:pt x="1549" y="1326"/>
                    <a:pt x="1468" y="1415"/>
                  </a:cubicBezTo>
                  <a:cubicBezTo>
                    <a:pt x="1391" y="1501"/>
                    <a:pt x="1121" y="1310"/>
                    <a:pt x="1003" y="1348"/>
                  </a:cubicBezTo>
                  <a:cubicBezTo>
                    <a:pt x="884" y="1387"/>
                    <a:pt x="779" y="1700"/>
                    <a:pt x="665" y="1676"/>
                  </a:cubicBezTo>
                  <a:cubicBezTo>
                    <a:pt x="548" y="1651"/>
                    <a:pt x="579" y="1320"/>
                    <a:pt x="490" y="1239"/>
                  </a:cubicBezTo>
                  <a:cubicBezTo>
                    <a:pt x="404" y="1162"/>
                    <a:pt x="77" y="1229"/>
                    <a:pt x="38" y="1111"/>
                  </a:cubicBezTo>
                  <a:cubicBezTo>
                    <a:pt x="0" y="992"/>
                    <a:pt x="304" y="855"/>
                    <a:pt x="328" y="741"/>
                  </a:cubicBezTo>
                  <a:cubicBezTo>
                    <a:pt x="353" y="624"/>
                    <a:pt x="133" y="374"/>
                    <a:pt x="214" y="285"/>
                  </a:cubicBezTo>
                  <a:cubicBezTo>
                    <a:pt x="291" y="199"/>
                    <a:pt x="561" y="390"/>
                    <a:pt x="679" y="352"/>
                  </a:cubicBezTo>
                  <a:cubicBezTo>
                    <a:pt x="798" y="313"/>
                    <a:pt x="903" y="0"/>
                    <a:pt x="1017" y="24"/>
                  </a:cubicBezTo>
                  <a:cubicBezTo>
                    <a:pt x="1134" y="49"/>
                    <a:pt x="1103" y="380"/>
                    <a:pt x="1192" y="461"/>
                  </a:cubicBezTo>
                  <a:cubicBezTo>
                    <a:pt x="1278" y="538"/>
                    <a:pt x="1605" y="471"/>
                    <a:pt x="1644" y="5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3443288" y="717550"/>
              <a:ext cx="5308600" cy="5422900"/>
            </a:xfrm>
            <a:custGeom>
              <a:avLst/>
              <a:gdLst>
                <a:gd name="T0" fmla="*/ 1621 w 1666"/>
                <a:gd name="T1" fmla="*/ 550 h 1704"/>
                <a:gd name="T2" fmla="*/ 1351 w 1666"/>
                <a:gd name="T3" fmla="*/ 934 h 1704"/>
                <a:gd name="T4" fmla="*/ 1489 w 1666"/>
                <a:gd name="T5" fmla="*/ 1383 h 1704"/>
                <a:gd name="T6" fmla="*/ 1021 w 1666"/>
                <a:gd name="T7" fmla="*/ 1341 h 1704"/>
                <a:gd name="T8" fmla="*/ 701 w 1666"/>
                <a:gd name="T9" fmla="*/ 1686 h 1704"/>
                <a:gd name="T10" fmla="*/ 503 w 1666"/>
                <a:gd name="T11" fmla="*/ 1259 h 1704"/>
                <a:gd name="T12" fmla="*/ 45 w 1666"/>
                <a:gd name="T13" fmla="*/ 1154 h 1704"/>
                <a:gd name="T14" fmla="*/ 315 w 1666"/>
                <a:gd name="T15" fmla="*/ 770 h 1704"/>
                <a:gd name="T16" fmla="*/ 177 w 1666"/>
                <a:gd name="T17" fmla="*/ 321 h 1704"/>
                <a:gd name="T18" fmla="*/ 645 w 1666"/>
                <a:gd name="T19" fmla="*/ 363 h 1704"/>
                <a:gd name="T20" fmla="*/ 965 w 1666"/>
                <a:gd name="T21" fmla="*/ 18 h 1704"/>
                <a:gd name="T22" fmla="*/ 1163 w 1666"/>
                <a:gd name="T23" fmla="*/ 445 h 1704"/>
                <a:gd name="T24" fmla="*/ 1621 w 1666"/>
                <a:gd name="T25" fmla="*/ 55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6" h="1704">
                  <a:moveTo>
                    <a:pt x="1621" y="550"/>
                  </a:moveTo>
                  <a:cubicBezTo>
                    <a:pt x="1666" y="666"/>
                    <a:pt x="1369" y="819"/>
                    <a:pt x="1351" y="934"/>
                  </a:cubicBezTo>
                  <a:cubicBezTo>
                    <a:pt x="1332" y="1052"/>
                    <a:pt x="1564" y="1290"/>
                    <a:pt x="1489" y="1383"/>
                  </a:cubicBezTo>
                  <a:cubicBezTo>
                    <a:pt x="1416" y="1474"/>
                    <a:pt x="1137" y="1297"/>
                    <a:pt x="1021" y="1341"/>
                  </a:cubicBezTo>
                  <a:cubicBezTo>
                    <a:pt x="904" y="1386"/>
                    <a:pt x="816" y="1704"/>
                    <a:pt x="701" y="1686"/>
                  </a:cubicBezTo>
                  <a:cubicBezTo>
                    <a:pt x="582" y="1667"/>
                    <a:pt x="596" y="1335"/>
                    <a:pt x="503" y="1259"/>
                  </a:cubicBezTo>
                  <a:cubicBezTo>
                    <a:pt x="413" y="1186"/>
                    <a:pt x="90" y="1271"/>
                    <a:pt x="45" y="1154"/>
                  </a:cubicBezTo>
                  <a:cubicBezTo>
                    <a:pt x="0" y="1038"/>
                    <a:pt x="297" y="885"/>
                    <a:pt x="315" y="770"/>
                  </a:cubicBezTo>
                  <a:cubicBezTo>
                    <a:pt x="334" y="652"/>
                    <a:pt x="102" y="414"/>
                    <a:pt x="177" y="321"/>
                  </a:cubicBezTo>
                  <a:cubicBezTo>
                    <a:pt x="250" y="230"/>
                    <a:pt x="529" y="407"/>
                    <a:pt x="645" y="363"/>
                  </a:cubicBezTo>
                  <a:cubicBezTo>
                    <a:pt x="762" y="318"/>
                    <a:pt x="850" y="0"/>
                    <a:pt x="965" y="18"/>
                  </a:cubicBezTo>
                  <a:cubicBezTo>
                    <a:pt x="1084" y="37"/>
                    <a:pt x="1070" y="369"/>
                    <a:pt x="1163" y="445"/>
                  </a:cubicBezTo>
                  <a:cubicBezTo>
                    <a:pt x="1253" y="518"/>
                    <a:pt x="1576" y="433"/>
                    <a:pt x="1621" y="55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3"/>
            <p:cNvSpPr/>
            <p:nvPr userDrawn="1"/>
          </p:nvSpPr>
          <p:spPr bwMode="auto">
            <a:xfrm>
              <a:off x="3478213" y="717550"/>
              <a:ext cx="5238750" cy="5422900"/>
            </a:xfrm>
            <a:custGeom>
              <a:avLst/>
              <a:gdLst>
                <a:gd name="T0" fmla="*/ 1593 w 1644"/>
                <a:gd name="T1" fmla="*/ 509 h 1704"/>
                <a:gd name="T2" fmla="*/ 1343 w 1644"/>
                <a:gd name="T3" fmla="*/ 907 h 1704"/>
                <a:gd name="T4" fmla="*/ 1505 w 1644"/>
                <a:gd name="T5" fmla="*/ 1348 h 1704"/>
                <a:gd name="T6" fmla="*/ 1035 w 1644"/>
                <a:gd name="T7" fmla="*/ 1331 h 1704"/>
                <a:gd name="T8" fmla="*/ 734 w 1644"/>
                <a:gd name="T9" fmla="*/ 1691 h 1704"/>
                <a:gd name="T10" fmla="*/ 514 w 1644"/>
                <a:gd name="T11" fmla="*/ 1276 h 1704"/>
                <a:gd name="T12" fmla="*/ 51 w 1644"/>
                <a:gd name="T13" fmla="*/ 1195 h 1704"/>
                <a:gd name="T14" fmla="*/ 301 w 1644"/>
                <a:gd name="T15" fmla="*/ 797 h 1704"/>
                <a:gd name="T16" fmla="*/ 139 w 1644"/>
                <a:gd name="T17" fmla="*/ 356 h 1704"/>
                <a:gd name="T18" fmla="*/ 609 w 1644"/>
                <a:gd name="T19" fmla="*/ 373 h 1704"/>
                <a:gd name="T20" fmla="*/ 910 w 1644"/>
                <a:gd name="T21" fmla="*/ 13 h 1704"/>
                <a:gd name="T22" fmla="*/ 1130 w 1644"/>
                <a:gd name="T23" fmla="*/ 428 h 1704"/>
                <a:gd name="T24" fmla="*/ 1593 w 1644"/>
                <a:gd name="T25" fmla="*/ 509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1704">
                  <a:moveTo>
                    <a:pt x="1593" y="509"/>
                  </a:moveTo>
                  <a:cubicBezTo>
                    <a:pt x="1644" y="623"/>
                    <a:pt x="1356" y="791"/>
                    <a:pt x="1343" y="907"/>
                  </a:cubicBezTo>
                  <a:cubicBezTo>
                    <a:pt x="1331" y="1026"/>
                    <a:pt x="1575" y="1251"/>
                    <a:pt x="1505" y="1348"/>
                  </a:cubicBezTo>
                  <a:cubicBezTo>
                    <a:pt x="1437" y="1442"/>
                    <a:pt x="1149" y="1280"/>
                    <a:pt x="1035" y="1331"/>
                  </a:cubicBezTo>
                  <a:cubicBezTo>
                    <a:pt x="921" y="1381"/>
                    <a:pt x="849" y="1704"/>
                    <a:pt x="734" y="1691"/>
                  </a:cubicBezTo>
                  <a:cubicBezTo>
                    <a:pt x="614" y="1679"/>
                    <a:pt x="611" y="1346"/>
                    <a:pt x="514" y="1276"/>
                  </a:cubicBezTo>
                  <a:cubicBezTo>
                    <a:pt x="420" y="1208"/>
                    <a:pt x="102" y="1309"/>
                    <a:pt x="51" y="1195"/>
                  </a:cubicBezTo>
                  <a:cubicBezTo>
                    <a:pt x="0" y="1081"/>
                    <a:pt x="288" y="913"/>
                    <a:pt x="301" y="797"/>
                  </a:cubicBezTo>
                  <a:cubicBezTo>
                    <a:pt x="313" y="678"/>
                    <a:pt x="69" y="453"/>
                    <a:pt x="139" y="356"/>
                  </a:cubicBezTo>
                  <a:cubicBezTo>
                    <a:pt x="207" y="262"/>
                    <a:pt x="495" y="424"/>
                    <a:pt x="609" y="373"/>
                  </a:cubicBezTo>
                  <a:cubicBezTo>
                    <a:pt x="723" y="323"/>
                    <a:pt x="795" y="0"/>
                    <a:pt x="910" y="13"/>
                  </a:cubicBezTo>
                  <a:cubicBezTo>
                    <a:pt x="1030" y="25"/>
                    <a:pt x="1033" y="358"/>
                    <a:pt x="1130" y="428"/>
                  </a:cubicBezTo>
                  <a:cubicBezTo>
                    <a:pt x="1224" y="496"/>
                    <a:pt x="1542" y="395"/>
                    <a:pt x="1593" y="50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14"/>
            <p:cNvSpPr/>
            <p:nvPr userDrawn="1"/>
          </p:nvSpPr>
          <p:spPr bwMode="auto">
            <a:xfrm>
              <a:off x="3519488" y="727075"/>
              <a:ext cx="5156200" cy="5403850"/>
            </a:xfrm>
            <a:custGeom>
              <a:avLst/>
              <a:gdLst>
                <a:gd name="T0" fmla="*/ 1561 w 1618"/>
                <a:gd name="T1" fmla="*/ 466 h 1698"/>
                <a:gd name="T2" fmla="*/ 1332 w 1618"/>
                <a:gd name="T3" fmla="*/ 876 h 1698"/>
                <a:gd name="T4" fmla="*/ 1517 w 1618"/>
                <a:gd name="T5" fmla="*/ 1309 h 1698"/>
                <a:gd name="T6" fmla="*/ 1047 w 1618"/>
                <a:gd name="T7" fmla="*/ 1316 h 1698"/>
                <a:gd name="T8" fmla="*/ 765 w 1618"/>
                <a:gd name="T9" fmla="*/ 1692 h 1698"/>
                <a:gd name="T10" fmla="*/ 523 w 1618"/>
                <a:gd name="T11" fmla="*/ 1288 h 1698"/>
                <a:gd name="T12" fmla="*/ 57 w 1618"/>
                <a:gd name="T13" fmla="*/ 1232 h 1698"/>
                <a:gd name="T14" fmla="*/ 286 w 1618"/>
                <a:gd name="T15" fmla="*/ 822 h 1698"/>
                <a:gd name="T16" fmla="*/ 101 w 1618"/>
                <a:gd name="T17" fmla="*/ 389 h 1698"/>
                <a:gd name="T18" fmla="*/ 571 w 1618"/>
                <a:gd name="T19" fmla="*/ 382 h 1698"/>
                <a:gd name="T20" fmla="*/ 853 w 1618"/>
                <a:gd name="T21" fmla="*/ 6 h 1698"/>
                <a:gd name="T22" fmla="*/ 1095 w 1618"/>
                <a:gd name="T23" fmla="*/ 410 h 1698"/>
                <a:gd name="T24" fmla="*/ 1561 w 1618"/>
                <a:gd name="T25" fmla="*/ 466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8" h="1698">
                  <a:moveTo>
                    <a:pt x="1561" y="466"/>
                  </a:moveTo>
                  <a:cubicBezTo>
                    <a:pt x="1618" y="577"/>
                    <a:pt x="1339" y="760"/>
                    <a:pt x="1332" y="876"/>
                  </a:cubicBezTo>
                  <a:cubicBezTo>
                    <a:pt x="1326" y="996"/>
                    <a:pt x="1582" y="1208"/>
                    <a:pt x="1517" y="1309"/>
                  </a:cubicBezTo>
                  <a:cubicBezTo>
                    <a:pt x="1454" y="1406"/>
                    <a:pt x="1158" y="1259"/>
                    <a:pt x="1047" y="1316"/>
                  </a:cubicBezTo>
                  <a:cubicBezTo>
                    <a:pt x="936" y="1372"/>
                    <a:pt x="881" y="1698"/>
                    <a:pt x="765" y="1692"/>
                  </a:cubicBezTo>
                  <a:cubicBezTo>
                    <a:pt x="645" y="1686"/>
                    <a:pt x="624" y="1354"/>
                    <a:pt x="523" y="1288"/>
                  </a:cubicBezTo>
                  <a:cubicBezTo>
                    <a:pt x="426" y="1225"/>
                    <a:pt x="114" y="1343"/>
                    <a:pt x="57" y="1232"/>
                  </a:cubicBezTo>
                  <a:cubicBezTo>
                    <a:pt x="0" y="1121"/>
                    <a:pt x="279" y="938"/>
                    <a:pt x="286" y="822"/>
                  </a:cubicBezTo>
                  <a:cubicBezTo>
                    <a:pt x="292" y="702"/>
                    <a:pt x="36" y="490"/>
                    <a:pt x="101" y="389"/>
                  </a:cubicBezTo>
                  <a:cubicBezTo>
                    <a:pt x="164" y="292"/>
                    <a:pt x="460" y="439"/>
                    <a:pt x="571" y="382"/>
                  </a:cubicBezTo>
                  <a:cubicBezTo>
                    <a:pt x="682" y="326"/>
                    <a:pt x="737" y="0"/>
                    <a:pt x="853" y="6"/>
                  </a:cubicBezTo>
                  <a:cubicBezTo>
                    <a:pt x="973" y="12"/>
                    <a:pt x="994" y="344"/>
                    <a:pt x="1095" y="410"/>
                  </a:cubicBezTo>
                  <a:cubicBezTo>
                    <a:pt x="1192" y="473"/>
                    <a:pt x="1504" y="355"/>
                    <a:pt x="1561" y="466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5"/>
            <p:cNvSpPr/>
            <p:nvPr userDrawn="1"/>
          </p:nvSpPr>
          <p:spPr bwMode="auto">
            <a:xfrm>
              <a:off x="3570288" y="742950"/>
              <a:ext cx="5054600" cy="5372100"/>
            </a:xfrm>
            <a:custGeom>
              <a:avLst/>
              <a:gdLst>
                <a:gd name="T0" fmla="*/ 1524 w 1586"/>
                <a:gd name="T1" fmla="*/ 422 h 1688"/>
                <a:gd name="T2" fmla="*/ 1317 w 1586"/>
                <a:gd name="T3" fmla="*/ 844 h 1688"/>
                <a:gd name="T4" fmla="*/ 1524 w 1586"/>
                <a:gd name="T5" fmla="*/ 1266 h 1688"/>
                <a:gd name="T6" fmla="*/ 1055 w 1586"/>
                <a:gd name="T7" fmla="*/ 1298 h 1688"/>
                <a:gd name="T8" fmla="*/ 793 w 1586"/>
                <a:gd name="T9" fmla="*/ 1688 h 1688"/>
                <a:gd name="T10" fmla="*/ 531 w 1586"/>
                <a:gd name="T11" fmla="*/ 1298 h 1688"/>
                <a:gd name="T12" fmla="*/ 62 w 1586"/>
                <a:gd name="T13" fmla="*/ 1266 h 1688"/>
                <a:gd name="T14" fmla="*/ 269 w 1586"/>
                <a:gd name="T15" fmla="*/ 844 h 1688"/>
                <a:gd name="T16" fmla="*/ 62 w 1586"/>
                <a:gd name="T17" fmla="*/ 422 h 1688"/>
                <a:gd name="T18" fmla="*/ 531 w 1586"/>
                <a:gd name="T19" fmla="*/ 390 h 1688"/>
                <a:gd name="T20" fmla="*/ 793 w 1586"/>
                <a:gd name="T21" fmla="*/ 0 h 1688"/>
                <a:gd name="T22" fmla="*/ 1055 w 1586"/>
                <a:gd name="T23" fmla="*/ 390 h 1688"/>
                <a:gd name="T24" fmla="*/ 1524 w 1586"/>
                <a:gd name="T25" fmla="*/ 422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6" h="1688">
                  <a:moveTo>
                    <a:pt x="1524" y="422"/>
                  </a:moveTo>
                  <a:cubicBezTo>
                    <a:pt x="1586" y="530"/>
                    <a:pt x="1317" y="728"/>
                    <a:pt x="1317" y="844"/>
                  </a:cubicBezTo>
                  <a:cubicBezTo>
                    <a:pt x="1317" y="964"/>
                    <a:pt x="1584" y="1162"/>
                    <a:pt x="1524" y="1266"/>
                  </a:cubicBezTo>
                  <a:cubicBezTo>
                    <a:pt x="1466" y="1367"/>
                    <a:pt x="1163" y="1235"/>
                    <a:pt x="1055" y="1298"/>
                  </a:cubicBezTo>
                  <a:cubicBezTo>
                    <a:pt x="947" y="1360"/>
                    <a:pt x="909" y="1688"/>
                    <a:pt x="793" y="1688"/>
                  </a:cubicBezTo>
                  <a:cubicBezTo>
                    <a:pt x="673" y="1688"/>
                    <a:pt x="635" y="1358"/>
                    <a:pt x="531" y="1298"/>
                  </a:cubicBezTo>
                  <a:cubicBezTo>
                    <a:pt x="430" y="1240"/>
                    <a:pt x="124" y="1374"/>
                    <a:pt x="62" y="1266"/>
                  </a:cubicBezTo>
                  <a:cubicBezTo>
                    <a:pt x="0" y="1158"/>
                    <a:pt x="269" y="960"/>
                    <a:pt x="269" y="844"/>
                  </a:cubicBezTo>
                  <a:cubicBezTo>
                    <a:pt x="269" y="724"/>
                    <a:pt x="2" y="526"/>
                    <a:pt x="62" y="422"/>
                  </a:cubicBezTo>
                  <a:cubicBezTo>
                    <a:pt x="120" y="321"/>
                    <a:pt x="423" y="453"/>
                    <a:pt x="531" y="390"/>
                  </a:cubicBezTo>
                  <a:cubicBezTo>
                    <a:pt x="639" y="328"/>
                    <a:pt x="677" y="0"/>
                    <a:pt x="793" y="0"/>
                  </a:cubicBezTo>
                  <a:cubicBezTo>
                    <a:pt x="913" y="0"/>
                    <a:pt x="951" y="330"/>
                    <a:pt x="1055" y="390"/>
                  </a:cubicBezTo>
                  <a:cubicBezTo>
                    <a:pt x="1156" y="448"/>
                    <a:pt x="1462" y="314"/>
                    <a:pt x="1524" y="422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6"/>
            <p:cNvSpPr/>
            <p:nvPr userDrawn="1"/>
          </p:nvSpPr>
          <p:spPr bwMode="auto">
            <a:xfrm>
              <a:off x="3525838" y="727075"/>
              <a:ext cx="5143500" cy="5403850"/>
            </a:xfrm>
            <a:custGeom>
              <a:avLst/>
              <a:gdLst>
                <a:gd name="T0" fmla="*/ 1515 w 1614"/>
                <a:gd name="T1" fmla="*/ 389 h 1698"/>
                <a:gd name="T2" fmla="*/ 1330 w 1614"/>
                <a:gd name="T3" fmla="*/ 821 h 1698"/>
                <a:gd name="T4" fmla="*/ 1559 w 1614"/>
                <a:gd name="T5" fmla="*/ 1232 h 1698"/>
                <a:gd name="T6" fmla="*/ 1092 w 1614"/>
                <a:gd name="T7" fmla="*/ 1288 h 1698"/>
                <a:gd name="T8" fmla="*/ 851 w 1614"/>
                <a:gd name="T9" fmla="*/ 1692 h 1698"/>
                <a:gd name="T10" fmla="*/ 569 w 1614"/>
                <a:gd name="T11" fmla="*/ 1316 h 1698"/>
                <a:gd name="T12" fmla="*/ 99 w 1614"/>
                <a:gd name="T13" fmla="*/ 1309 h 1698"/>
                <a:gd name="T14" fmla="*/ 284 w 1614"/>
                <a:gd name="T15" fmla="*/ 877 h 1698"/>
                <a:gd name="T16" fmla="*/ 55 w 1614"/>
                <a:gd name="T17" fmla="*/ 466 h 1698"/>
                <a:gd name="T18" fmla="*/ 522 w 1614"/>
                <a:gd name="T19" fmla="*/ 410 h 1698"/>
                <a:gd name="T20" fmla="*/ 763 w 1614"/>
                <a:gd name="T21" fmla="*/ 6 h 1698"/>
                <a:gd name="T22" fmla="*/ 1045 w 1614"/>
                <a:gd name="T23" fmla="*/ 382 h 1698"/>
                <a:gd name="T24" fmla="*/ 1515 w 1614"/>
                <a:gd name="T25" fmla="*/ 389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4" h="1698">
                  <a:moveTo>
                    <a:pt x="1515" y="389"/>
                  </a:moveTo>
                  <a:cubicBezTo>
                    <a:pt x="1583" y="494"/>
                    <a:pt x="1324" y="705"/>
                    <a:pt x="1330" y="821"/>
                  </a:cubicBezTo>
                  <a:cubicBezTo>
                    <a:pt x="1337" y="941"/>
                    <a:pt x="1614" y="1125"/>
                    <a:pt x="1559" y="1232"/>
                  </a:cubicBezTo>
                  <a:cubicBezTo>
                    <a:pt x="1506" y="1336"/>
                    <a:pt x="1197" y="1221"/>
                    <a:pt x="1092" y="1288"/>
                  </a:cubicBezTo>
                  <a:cubicBezTo>
                    <a:pt x="988" y="1356"/>
                    <a:pt x="967" y="1686"/>
                    <a:pt x="851" y="1692"/>
                  </a:cubicBezTo>
                  <a:cubicBezTo>
                    <a:pt x="731" y="1698"/>
                    <a:pt x="676" y="1370"/>
                    <a:pt x="569" y="1316"/>
                  </a:cubicBezTo>
                  <a:cubicBezTo>
                    <a:pt x="465" y="1263"/>
                    <a:pt x="167" y="1413"/>
                    <a:pt x="99" y="1309"/>
                  </a:cubicBezTo>
                  <a:cubicBezTo>
                    <a:pt x="31" y="1204"/>
                    <a:pt x="290" y="993"/>
                    <a:pt x="284" y="877"/>
                  </a:cubicBezTo>
                  <a:cubicBezTo>
                    <a:pt x="277" y="757"/>
                    <a:pt x="0" y="573"/>
                    <a:pt x="55" y="466"/>
                  </a:cubicBezTo>
                  <a:cubicBezTo>
                    <a:pt x="108" y="362"/>
                    <a:pt x="417" y="477"/>
                    <a:pt x="522" y="410"/>
                  </a:cubicBezTo>
                  <a:cubicBezTo>
                    <a:pt x="626" y="342"/>
                    <a:pt x="647" y="12"/>
                    <a:pt x="763" y="6"/>
                  </a:cubicBezTo>
                  <a:cubicBezTo>
                    <a:pt x="883" y="0"/>
                    <a:pt x="938" y="328"/>
                    <a:pt x="1045" y="382"/>
                  </a:cubicBezTo>
                  <a:cubicBezTo>
                    <a:pt x="1149" y="435"/>
                    <a:pt x="1447" y="285"/>
                    <a:pt x="1515" y="3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2" Type="http://schemas.openxmlformats.org/officeDocument/2006/relationships/image" Target="../media/image8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ctrTitle"/>
          </p:nvPr>
        </p:nvSpPr>
        <p:spPr>
          <a:xfrm>
            <a:off x="559435" y="1999615"/>
            <a:ext cx="8462010" cy="726440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An Extensive Approach for Non-Instrusive Load Diaggregation With Smart Meter Data</a:t>
            </a:r>
            <a:endParaRPr lang="en-US" altLang="zh-CN" sz="33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47395" y="3187161"/>
            <a:ext cx="1757016" cy="1043555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22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Smart Grid</a:t>
                </a:r>
                <a:endParaRPr kumimoji="0" lang="en-US" altLang="zh-CN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TRANS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2018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3007995" y="6096000"/>
            <a:ext cx="5291455" cy="296545"/>
          </a:xfrm>
        </p:spPr>
        <p:txBody>
          <a:bodyPr/>
          <a:p>
            <a:pPr algn="r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2" name="seo-specialist-bald-head-male-symbol-with-puzzle-pieces-inside_48629"/>
          <p:cNvSpPr>
            <a:spLocks noChangeAspect="1"/>
          </p:cNvSpPr>
          <p:nvPr/>
        </p:nvSpPr>
        <p:spPr bwMode="auto">
          <a:xfrm>
            <a:off x="414655" y="4842510"/>
            <a:ext cx="1160780" cy="1471930"/>
          </a:xfrm>
          <a:custGeom>
            <a:avLst/>
            <a:gdLst>
              <a:gd name="T0" fmla="*/ 836 w 839"/>
              <a:gd name="T1" fmla="*/ 358 h 1066"/>
              <a:gd name="T2" fmla="*/ 95 w 839"/>
              <a:gd name="T3" fmla="*/ 460 h 1066"/>
              <a:gd name="T4" fmla="*/ 104 w 839"/>
              <a:gd name="T5" fmla="*/ 800 h 1066"/>
              <a:gd name="T6" fmla="*/ 254 w 839"/>
              <a:gd name="T7" fmla="*/ 1066 h 1066"/>
              <a:gd name="T8" fmla="*/ 523 w 839"/>
              <a:gd name="T9" fmla="*/ 501 h 1066"/>
              <a:gd name="T10" fmla="*/ 490 w 839"/>
              <a:gd name="T11" fmla="*/ 558 h 1066"/>
              <a:gd name="T12" fmla="*/ 394 w 839"/>
              <a:gd name="T13" fmla="*/ 528 h 1066"/>
              <a:gd name="T14" fmla="*/ 346 w 839"/>
              <a:gd name="T15" fmla="*/ 543 h 1066"/>
              <a:gd name="T16" fmla="*/ 373 w 839"/>
              <a:gd name="T17" fmla="*/ 522 h 1066"/>
              <a:gd name="T18" fmla="*/ 358 w 839"/>
              <a:gd name="T19" fmla="*/ 448 h 1066"/>
              <a:gd name="T20" fmla="*/ 400 w 839"/>
              <a:gd name="T21" fmla="*/ 382 h 1066"/>
              <a:gd name="T22" fmla="*/ 424 w 839"/>
              <a:gd name="T23" fmla="*/ 370 h 1066"/>
              <a:gd name="T24" fmla="*/ 526 w 839"/>
              <a:gd name="T25" fmla="*/ 403 h 1066"/>
              <a:gd name="T26" fmla="*/ 490 w 839"/>
              <a:gd name="T27" fmla="*/ 456 h 1066"/>
              <a:gd name="T28" fmla="*/ 561 w 839"/>
              <a:gd name="T29" fmla="*/ 459 h 1066"/>
              <a:gd name="T30" fmla="*/ 678 w 839"/>
              <a:gd name="T31" fmla="*/ 325 h 1066"/>
              <a:gd name="T32" fmla="*/ 705 w 839"/>
              <a:gd name="T33" fmla="*/ 367 h 1066"/>
              <a:gd name="T34" fmla="*/ 699 w 839"/>
              <a:gd name="T35" fmla="*/ 433 h 1066"/>
              <a:gd name="T36" fmla="*/ 705 w 839"/>
              <a:gd name="T37" fmla="*/ 483 h 1066"/>
              <a:gd name="T38" fmla="*/ 672 w 839"/>
              <a:gd name="T39" fmla="*/ 474 h 1066"/>
              <a:gd name="T40" fmla="*/ 570 w 839"/>
              <a:gd name="T41" fmla="*/ 457 h 1066"/>
              <a:gd name="T42" fmla="*/ 520 w 839"/>
              <a:gd name="T43" fmla="*/ 463 h 1066"/>
              <a:gd name="T44" fmla="*/ 517 w 839"/>
              <a:gd name="T45" fmla="*/ 430 h 1066"/>
              <a:gd name="T46" fmla="*/ 511 w 839"/>
              <a:gd name="T47" fmla="*/ 355 h 1066"/>
              <a:gd name="T48" fmla="*/ 567 w 839"/>
              <a:gd name="T49" fmla="*/ 358 h 1066"/>
              <a:gd name="T50" fmla="*/ 600 w 839"/>
              <a:gd name="T51" fmla="*/ 301 h 1066"/>
              <a:gd name="T52" fmla="*/ 684 w 839"/>
              <a:gd name="T53" fmla="*/ 325 h 1066"/>
              <a:gd name="T54" fmla="*/ 481 w 839"/>
              <a:gd name="T55" fmla="*/ 203 h 1066"/>
              <a:gd name="T56" fmla="*/ 514 w 839"/>
              <a:gd name="T57" fmla="*/ 146 h 1066"/>
              <a:gd name="T58" fmla="*/ 609 w 839"/>
              <a:gd name="T59" fmla="*/ 176 h 1066"/>
              <a:gd name="T60" fmla="*/ 657 w 839"/>
              <a:gd name="T61" fmla="*/ 161 h 1066"/>
              <a:gd name="T62" fmla="*/ 627 w 839"/>
              <a:gd name="T63" fmla="*/ 182 h 1066"/>
              <a:gd name="T64" fmla="*/ 606 w 839"/>
              <a:gd name="T65" fmla="*/ 283 h 1066"/>
              <a:gd name="T66" fmla="*/ 612 w 839"/>
              <a:gd name="T67" fmla="*/ 334 h 1066"/>
              <a:gd name="T68" fmla="*/ 579 w 839"/>
              <a:gd name="T69" fmla="*/ 325 h 1066"/>
              <a:gd name="T70" fmla="*/ 481 w 839"/>
              <a:gd name="T71" fmla="*/ 301 h 1066"/>
              <a:gd name="T72" fmla="*/ 517 w 839"/>
              <a:gd name="T73" fmla="*/ 247 h 1066"/>
              <a:gd name="T74" fmla="*/ 445 w 839"/>
              <a:gd name="T75" fmla="*/ 244 h 1066"/>
              <a:gd name="T76" fmla="*/ 320 w 839"/>
              <a:gd name="T77" fmla="*/ 379 h 1066"/>
              <a:gd name="T78" fmla="*/ 317 w 839"/>
              <a:gd name="T79" fmla="*/ 316 h 1066"/>
              <a:gd name="T80" fmla="*/ 266 w 839"/>
              <a:gd name="T81" fmla="*/ 295 h 1066"/>
              <a:gd name="T82" fmla="*/ 308 w 839"/>
              <a:gd name="T83" fmla="*/ 230 h 1066"/>
              <a:gd name="T84" fmla="*/ 331 w 839"/>
              <a:gd name="T85" fmla="*/ 218 h 1066"/>
              <a:gd name="T86" fmla="*/ 433 w 839"/>
              <a:gd name="T87" fmla="*/ 250 h 1066"/>
              <a:gd name="T88" fmla="*/ 484 w 839"/>
              <a:gd name="T89" fmla="*/ 244 h 1066"/>
              <a:gd name="T90" fmla="*/ 487 w 839"/>
              <a:gd name="T91" fmla="*/ 277 h 1066"/>
              <a:gd name="T92" fmla="*/ 493 w 839"/>
              <a:gd name="T93" fmla="*/ 352 h 1066"/>
              <a:gd name="T94" fmla="*/ 433 w 839"/>
              <a:gd name="T95" fmla="*/ 346 h 1066"/>
              <a:gd name="T96" fmla="*/ 400 w 839"/>
              <a:gd name="T97" fmla="*/ 40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9" h="1066">
                <a:moveTo>
                  <a:pt x="254" y="1066"/>
                </a:moveTo>
                <a:lnTo>
                  <a:pt x="839" y="1066"/>
                </a:lnTo>
                <a:cubicBezTo>
                  <a:pt x="839" y="1066"/>
                  <a:pt x="669" y="928"/>
                  <a:pt x="672" y="779"/>
                </a:cubicBezTo>
                <a:cubicBezTo>
                  <a:pt x="675" y="695"/>
                  <a:pt x="839" y="591"/>
                  <a:pt x="836" y="358"/>
                </a:cubicBezTo>
                <a:cubicBezTo>
                  <a:pt x="836" y="241"/>
                  <a:pt x="723" y="47"/>
                  <a:pt x="532" y="23"/>
                </a:cubicBezTo>
                <a:cubicBezTo>
                  <a:pt x="340" y="0"/>
                  <a:pt x="197" y="41"/>
                  <a:pt x="134" y="161"/>
                </a:cubicBezTo>
                <a:cubicBezTo>
                  <a:pt x="72" y="280"/>
                  <a:pt x="66" y="382"/>
                  <a:pt x="72" y="403"/>
                </a:cubicBezTo>
                <a:cubicBezTo>
                  <a:pt x="78" y="421"/>
                  <a:pt x="95" y="460"/>
                  <a:pt x="95" y="460"/>
                </a:cubicBezTo>
                <a:cubicBezTo>
                  <a:pt x="95" y="460"/>
                  <a:pt x="0" y="609"/>
                  <a:pt x="6" y="633"/>
                </a:cubicBezTo>
                <a:cubicBezTo>
                  <a:pt x="12" y="657"/>
                  <a:pt x="78" y="669"/>
                  <a:pt x="78" y="669"/>
                </a:cubicBezTo>
                <a:cubicBezTo>
                  <a:pt x="78" y="669"/>
                  <a:pt x="84" y="687"/>
                  <a:pt x="72" y="716"/>
                </a:cubicBezTo>
                <a:cubicBezTo>
                  <a:pt x="60" y="746"/>
                  <a:pt x="95" y="788"/>
                  <a:pt x="104" y="800"/>
                </a:cubicBezTo>
                <a:cubicBezTo>
                  <a:pt x="113" y="812"/>
                  <a:pt x="90" y="854"/>
                  <a:pt x="98" y="878"/>
                </a:cubicBezTo>
                <a:cubicBezTo>
                  <a:pt x="107" y="902"/>
                  <a:pt x="146" y="928"/>
                  <a:pt x="191" y="922"/>
                </a:cubicBezTo>
                <a:cubicBezTo>
                  <a:pt x="236" y="916"/>
                  <a:pt x="296" y="904"/>
                  <a:pt x="317" y="902"/>
                </a:cubicBezTo>
                <a:cubicBezTo>
                  <a:pt x="364" y="1012"/>
                  <a:pt x="254" y="1066"/>
                  <a:pt x="254" y="1066"/>
                </a:cubicBezTo>
                <a:close/>
                <a:moveTo>
                  <a:pt x="541" y="528"/>
                </a:moveTo>
                <a:cubicBezTo>
                  <a:pt x="535" y="531"/>
                  <a:pt x="532" y="534"/>
                  <a:pt x="529" y="534"/>
                </a:cubicBezTo>
                <a:lnTo>
                  <a:pt x="529" y="528"/>
                </a:lnTo>
                <a:cubicBezTo>
                  <a:pt x="529" y="522"/>
                  <a:pt x="532" y="513"/>
                  <a:pt x="523" y="501"/>
                </a:cubicBezTo>
                <a:cubicBezTo>
                  <a:pt x="508" y="483"/>
                  <a:pt x="481" y="486"/>
                  <a:pt x="466" y="507"/>
                </a:cubicBezTo>
                <a:cubicBezTo>
                  <a:pt x="460" y="516"/>
                  <a:pt x="460" y="525"/>
                  <a:pt x="463" y="537"/>
                </a:cubicBezTo>
                <a:cubicBezTo>
                  <a:pt x="469" y="549"/>
                  <a:pt x="475" y="552"/>
                  <a:pt x="484" y="555"/>
                </a:cubicBezTo>
                <a:cubicBezTo>
                  <a:pt x="487" y="555"/>
                  <a:pt x="487" y="555"/>
                  <a:pt x="490" y="558"/>
                </a:cubicBezTo>
                <a:cubicBezTo>
                  <a:pt x="487" y="561"/>
                  <a:pt x="484" y="561"/>
                  <a:pt x="481" y="564"/>
                </a:cubicBezTo>
                <a:lnTo>
                  <a:pt x="442" y="588"/>
                </a:lnTo>
                <a:lnTo>
                  <a:pt x="418" y="549"/>
                </a:lnTo>
                <a:cubicBezTo>
                  <a:pt x="409" y="534"/>
                  <a:pt x="403" y="528"/>
                  <a:pt x="394" y="528"/>
                </a:cubicBezTo>
                <a:cubicBezTo>
                  <a:pt x="388" y="528"/>
                  <a:pt x="385" y="531"/>
                  <a:pt x="382" y="534"/>
                </a:cubicBezTo>
                <a:cubicBezTo>
                  <a:pt x="379" y="537"/>
                  <a:pt x="376" y="543"/>
                  <a:pt x="376" y="546"/>
                </a:cubicBezTo>
                <a:cubicBezTo>
                  <a:pt x="373" y="552"/>
                  <a:pt x="373" y="552"/>
                  <a:pt x="367" y="555"/>
                </a:cubicBezTo>
                <a:cubicBezTo>
                  <a:pt x="358" y="558"/>
                  <a:pt x="349" y="552"/>
                  <a:pt x="346" y="543"/>
                </a:cubicBezTo>
                <a:cubicBezTo>
                  <a:pt x="346" y="540"/>
                  <a:pt x="343" y="531"/>
                  <a:pt x="349" y="525"/>
                </a:cubicBezTo>
                <a:cubicBezTo>
                  <a:pt x="352" y="522"/>
                  <a:pt x="355" y="522"/>
                  <a:pt x="358" y="522"/>
                </a:cubicBezTo>
                <a:lnTo>
                  <a:pt x="364" y="522"/>
                </a:lnTo>
                <a:lnTo>
                  <a:pt x="373" y="522"/>
                </a:lnTo>
                <a:lnTo>
                  <a:pt x="376" y="522"/>
                </a:lnTo>
                <a:cubicBezTo>
                  <a:pt x="382" y="522"/>
                  <a:pt x="385" y="519"/>
                  <a:pt x="388" y="516"/>
                </a:cubicBezTo>
                <a:cubicBezTo>
                  <a:pt x="391" y="510"/>
                  <a:pt x="388" y="501"/>
                  <a:pt x="382" y="486"/>
                </a:cubicBezTo>
                <a:lnTo>
                  <a:pt x="358" y="448"/>
                </a:lnTo>
                <a:lnTo>
                  <a:pt x="397" y="424"/>
                </a:lnTo>
                <a:cubicBezTo>
                  <a:pt x="412" y="415"/>
                  <a:pt x="418" y="409"/>
                  <a:pt x="418" y="400"/>
                </a:cubicBezTo>
                <a:cubicBezTo>
                  <a:pt x="418" y="394"/>
                  <a:pt x="415" y="391"/>
                  <a:pt x="412" y="388"/>
                </a:cubicBezTo>
                <a:cubicBezTo>
                  <a:pt x="409" y="385"/>
                  <a:pt x="403" y="382"/>
                  <a:pt x="400" y="382"/>
                </a:cubicBezTo>
                <a:cubicBezTo>
                  <a:pt x="394" y="379"/>
                  <a:pt x="394" y="379"/>
                  <a:pt x="391" y="373"/>
                </a:cubicBezTo>
                <a:cubicBezTo>
                  <a:pt x="388" y="367"/>
                  <a:pt x="391" y="364"/>
                  <a:pt x="394" y="361"/>
                </a:cubicBezTo>
                <a:cubicBezTo>
                  <a:pt x="400" y="352"/>
                  <a:pt x="415" y="349"/>
                  <a:pt x="421" y="358"/>
                </a:cubicBezTo>
                <a:cubicBezTo>
                  <a:pt x="424" y="364"/>
                  <a:pt x="424" y="364"/>
                  <a:pt x="424" y="370"/>
                </a:cubicBezTo>
                <a:lnTo>
                  <a:pt x="424" y="382"/>
                </a:lnTo>
                <a:cubicBezTo>
                  <a:pt x="424" y="397"/>
                  <a:pt x="439" y="400"/>
                  <a:pt x="463" y="388"/>
                </a:cubicBezTo>
                <a:lnTo>
                  <a:pt x="502" y="364"/>
                </a:lnTo>
                <a:lnTo>
                  <a:pt x="526" y="403"/>
                </a:lnTo>
                <a:cubicBezTo>
                  <a:pt x="529" y="409"/>
                  <a:pt x="532" y="412"/>
                  <a:pt x="532" y="415"/>
                </a:cubicBezTo>
                <a:lnTo>
                  <a:pt x="526" y="415"/>
                </a:lnTo>
                <a:cubicBezTo>
                  <a:pt x="517" y="415"/>
                  <a:pt x="508" y="415"/>
                  <a:pt x="499" y="421"/>
                </a:cubicBezTo>
                <a:cubicBezTo>
                  <a:pt x="487" y="430"/>
                  <a:pt x="484" y="445"/>
                  <a:pt x="490" y="456"/>
                </a:cubicBezTo>
                <a:cubicBezTo>
                  <a:pt x="496" y="474"/>
                  <a:pt x="517" y="486"/>
                  <a:pt x="534" y="477"/>
                </a:cubicBezTo>
                <a:cubicBezTo>
                  <a:pt x="546" y="471"/>
                  <a:pt x="549" y="465"/>
                  <a:pt x="552" y="456"/>
                </a:cubicBezTo>
                <a:cubicBezTo>
                  <a:pt x="552" y="453"/>
                  <a:pt x="552" y="453"/>
                  <a:pt x="555" y="451"/>
                </a:cubicBezTo>
                <a:cubicBezTo>
                  <a:pt x="558" y="454"/>
                  <a:pt x="558" y="456"/>
                  <a:pt x="561" y="459"/>
                </a:cubicBezTo>
                <a:lnTo>
                  <a:pt x="585" y="498"/>
                </a:lnTo>
                <a:lnTo>
                  <a:pt x="541" y="528"/>
                </a:lnTo>
                <a:close/>
                <a:moveTo>
                  <a:pt x="684" y="325"/>
                </a:moveTo>
                <a:lnTo>
                  <a:pt x="678" y="325"/>
                </a:lnTo>
                <a:cubicBezTo>
                  <a:pt x="669" y="325"/>
                  <a:pt x="660" y="325"/>
                  <a:pt x="651" y="331"/>
                </a:cubicBezTo>
                <a:cubicBezTo>
                  <a:pt x="639" y="340"/>
                  <a:pt x="636" y="355"/>
                  <a:pt x="642" y="367"/>
                </a:cubicBezTo>
                <a:cubicBezTo>
                  <a:pt x="648" y="385"/>
                  <a:pt x="669" y="397"/>
                  <a:pt x="687" y="388"/>
                </a:cubicBezTo>
                <a:cubicBezTo>
                  <a:pt x="699" y="382"/>
                  <a:pt x="702" y="376"/>
                  <a:pt x="705" y="367"/>
                </a:cubicBezTo>
                <a:cubicBezTo>
                  <a:pt x="705" y="364"/>
                  <a:pt x="705" y="364"/>
                  <a:pt x="708" y="361"/>
                </a:cubicBezTo>
                <a:cubicBezTo>
                  <a:pt x="711" y="364"/>
                  <a:pt x="711" y="367"/>
                  <a:pt x="714" y="370"/>
                </a:cubicBezTo>
                <a:lnTo>
                  <a:pt x="738" y="409"/>
                </a:lnTo>
                <a:lnTo>
                  <a:pt x="699" y="433"/>
                </a:lnTo>
                <a:cubicBezTo>
                  <a:pt x="684" y="442"/>
                  <a:pt x="678" y="448"/>
                  <a:pt x="678" y="457"/>
                </a:cubicBezTo>
                <a:cubicBezTo>
                  <a:pt x="678" y="462"/>
                  <a:pt x="681" y="465"/>
                  <a:pt x="684" y="468"/>
                </a:cubicBezTo>
                <a:cubicBezTo>
                  <a:pt x="687" y="471"/>
                  <a:pt x="693" y="474"/>
                  <a:pt x="696" y="474"/>
                </a:cubicBezTo>
                <a:cubicBezTo>
                  <a:pt x="702" y="477"/>
                  <a:pt x="702" y="477"/>
                  <a:pt x="705" y="483"/>
                </a:cubicBezTo>
                <a:cubicBezTo>
                  <a:pt x="708" y="489"/>
                  <a:pt x="705" y="492"/>
                  <a:pt x="702" y="495"/>
                </a:cubicBezTo>
                <a:cubicBezTo>
                  <a:pt x="696" y="504"/>
                  <a:pt x="681" y="507"/>
                  <a:pt x="675" y="498"/>
                </a:cubicBezTo>
                <a:cubicBezTo>
                  <a:pt x="672" y="492"/>
                  <a:pt x="672" y="492"/>
                  <a:pt x="672" y="486"/>
                </a:cubicBezTo>
                <a:lnTo>
                  <a:pt x="672" y="474"/>
                </a:lnTo>
                <a:cubicBezTo>
                  <a:pt x="672" y="466"/>
                  <a:pt x="666" y="463"/>
                  <a:pt x="657" y="463"/>
                </a:cubicBezTo>
                <a:cubicBezTo>
                  <a:pt x="651" y="463"/>
                  <a:pt x="645" y="466"/>
                  <a:pt x="633" y="471"/>
                </a:cubicBezTo>
                <a:lnTo>
                  <a:pt x="594" y="495"/>
                </a:lnTo>
                <a:lnTo>
                  <a:pt x="570" y="457"/>
                </a:lnTo>
                <a:cubicBezTo>
                  <a:pt x="561" y="442"/>
                  <a:pt x="555" y="436"/>
                  <a:pt x="546" y="436"/>
                </a:cubicBezTo>
                <a:cubicBezTo>
                  <a:pt x="541" y="436"/>
                  <a:pt x="538" y="439"/>
                  <a:pt x="535" y="442"/>
                </a:cubicBezTo>
                <a:cubicBezTo>
                  <a:pt x="532" y="445"/>
                  <a:pt x="529" y="451"/>
                  <a:pt x="529" y="454"/>
                </a:cubicBezTo>
                <a:cubicBezTo>
                  <a:pt x="526" y="460"/>
                  <a:pt x="526" y="460"/>
                  <a:pt x="520" y="463"/>
                </a:cubicBezTo>
                <a:cubicBezTo>
                  <a:pt x="511" y="466"/>
                  <a:pt x="502" y="460"/>
                  <a:pt x="499" y="451"/>
                </a:cubicBezTo>
                <a:cubicBezTo>
                  <a:pt x="499" y="448"/>
                  <a:pt x="496" y="439"/>
                  <a:pt x="502" y="433"/>
                </a:cubicBezTo>
                <a:cubicBezTo>
                  <a:pt x="505" y="430"/>
                  <a:pt x="508" y="430"/>
                  <a:pt x="511" y="430"/>
                </a:cubicBezTo>
                <a:lnTo>
                  <a:pt x="517" y="430"/>
                </a:lnTo>
                <a:lnTo>
                  <a:pt x="529" y="430"/>
                </a:lnTo>
                <a:cubicBezTo>
                  <a:pt x="535" y="430"/>
                  <a:pt x="538" y="427"/>
                  <a:pt x="541" y="424"/>
                </a:cubicBezTo>
                <a:cubicBezTo>
                  <a:pt x="544" y="418"/>
                  <a:pt x="544" y="409"/>
                  <a:pt x="535" y="394"/>
                </a:cubicBezTo>
                <a:lnTo>
                  <a:pt x="511" y="355"/>
                </a:lnTo>
                <a:lnTo>
                  <a:pt x="549" y="331"/>
                </a:lnTo>
                <a:cubicBezTo>
                  <a:pt x="555" y="328"/>
                  <a:pt x="558" y="325"/>
                  <a:pt x="561" y="325"/>
                </a:cubicBezTo>
                <a:lnTo>
                  <a:pt x="561" y="331"/>
                </a:lnTo>
                <a:cubicBezTo>
                  <a:pt x="561" y="337"/>
                  <a:pt x="558" y="346"/>
                  <a:pt x="567" y="358"/>
                </a:cubicBezTo>
                <a:cubicBezTo>
                  <a:pt x="582" y="376"/>
                  <a:pt x="609" y="373"/>
                  <a:pt x="624" y="352"/>
                </a:cubicBezTo>
                <a:cubicBezTo>
                  <a:pt x="630" y="343"/>
                  <a:pt x="630" y="334"/>
                  <a:pt x="627" y="322"/>
                </a:cubicBezTo>
                <a:cubicBezTo>
                  <a:pt x="621" y="310"/>
                  <a:pt x="615" y="307"/>
                  <a:pt x="606" y="304"/>
                </a:cubicBezTo>
                <a:cubicBezTo>
                  <a:pt x="603" y="304"/>
                  <a:pt x="603" y="304"/>
                  <a:pt x="600" y="301"/>
                </a:cubicBezTo>
                <a:cubicBezTo>
                  <a:pt x="603" y="298"/>
                  <a:pt x="606" y="298"/>
                  <a:pt x="609" y="295"/>
                </a:cubicBezTo>
                <a:lnTo>
                  <a:pt x="648" y="271"/>
                </a:lnTo>
                <a:lnTo>
                  <a:pt x="672" y="310"/>
                </a:lnTo>
                <a:cubicBezTo>
                  <a:pt x="681" y="319"/>
                  <a:pt x="684" y="322"/>
                  <a:pt x="684" y="325"/>
                </a:cubicBezTo>
                <a:close/>
                <a:moveTo>
                  <a:pt x="463" y="176"/>
                </a:moveTo>
                <a:cubicBezTo>
                  <a:pt x="469" y="173"/>
                  <a:pt x="472" y="170"/>
                  <a:pt x="475" y="170"/>
                </a:cubicBezTo>
                <a:lnTo>
                  <a:pt x="475" y="176"/>
                </a:lnTo>
                <a:cubicBezTo>
                  <a:pt x="475" y="182"/>
                  <a:pt x="472" y="191"/>
                  <a:pt x="481" y="203"/>
                </a:cubicBezTo>
                <a:cubicBezTo>
                  <a:pt x="496" y="221"/>
                  <a:pt x="523" y="215"/>
                  <a:pt x="538" y="197"/>
                </a:cubicBezTo>
                <a:cubicBezTo>
                  <a:pt x="544" y="188"/>
                  <a:pt x="544" y="179"/>
                  <a:pt x="541" y="167"/>
                </a:cubicBezTo>
                <a:cubicBezTo>
                  <a:pt x="535" y="155"/>
                  <a:pt x="529" y="152"/>
                  <a:pt x="520" y="149"/>
                </a:cubicBezTo>
                <a:cubicBezTo>
                  <a:pt x="517" y="149"/>
                  <a:pt x="517" y="149"/>
                  <a:pt x="514" y="146"/>
                </a:cubicBezTo>
                <a:cubicBezTo>
                  <a:pt x="517" y="143"/>
                  <a:pt x="520" y="143"/>
                  <a:pt x="523" y="140"/>
                </a:cubicBezTo>
                <a:lnTo>
                  <a:pt x="561" y="116"/>
                </a:lnTo>
                <a:lnTo>
                  <a:pt x="585" y="155"/>
                </a:lnTo>
                <a:cubicBezTo>
                  <a:pt x="594" y="170"/>
                  <a:pt x="600" y="176"/>
                  <a:pt x="609" y="176"/>
                </a:cubicBezTo>
                <a:cubicBezTo>
                  <a:pt x="615" y="176"/>
                  <a:pt x="618" y="173"/>
                  <a:pt x="621" y="170"/>
                </a:cubicBezTo>
                <a:cubicBezTo>
                  <a:pt x="624" y="167"/>
                  <a:pt x="627" y="161"/>
                  <a:pt x="627" y="158"/>
                </a:cubicBezTo>
                <a:cubicBezTo>
                  <a:pt x="630" y="152"/>
                  <a:pt x="630" y="152"/>
                  <a:pt x="636" y="149"/>
                </a:cubicBezTo>
                <a:cubicBezTo>
                  <a:pt x="645" y="146"/>
                  <a:pt x="654" y="152"/>
                  <a:pt x="657" y="161"/>
                </a:cubicBezTo>
                <a:cubicBezTo>
                  <a:pt x="657" y="164"/>
                  <a:pt x="660" y="173"/>
                  <a:pt x="654" y="179"/>
                </a:cubicBezTo>
                <a:cubicBezTo>
                  <a:pt x="651" y="182"/>
                  <a:pt x="648" y="182"/>
                  <a:pt x="645" y="182"/>
                </a:cubicBezTo>
                <a:lnTo>
                  <a:pt x="639" y="182"/>
                </a:lnTo>
                <a:lnTo>
                  <a:pt x="627" y="182"/>
                </a:lnTo>
                <a:cubicBezTo>
                  <a:pt x="621" y="182"/>
                  <a:pt x="618" y="185"/>
                  <a:pt x="615" y="191"/>
                </a:cubicBezTo>
                <a:cubicBezTo>
                  <a:pt x="612" y="197"/>
                  <a:pt x="615" y="206"/>
                  <a:pt x="621" y="221"/>
                </a:cubicBezTo>
                <a:lnTo>
                  <a:pt x="645" y="259"/>
                </a:lnTo>
                <a:lnTo>
                  <a:pt x="606" y="283"/>
                </a:lnTo>
                <a:cubicBezTo>
                  <a:pt x="591" y="292"/>
                  <a:pt x="585" y="298"/>
                  <a:pt x="585" y="307"/>
                </a:cubicBezTo>
                <a:cubicBezTo>
                  <a:pt x="585" y="313"/>
                  <a:pt x="588" y="316"/>
                  <a:pt x="591" y="319"/>
                </a:cubicBezTo>
                <a:cubicBezTo>
                  <a:pt x="594" y="322"/>
                  <a:pt x="600" y="325"/>
                  <a:pt x="603" y="325"/>
                </a:cubicBezTo>
                <a:cubicBezTo>
                  <a:pt x="609" y="328"/>
                  <a:pt x="609" y="328"/>
                  <a:pt x="612" y="334"/>
                </a:cubicBezTo>
                <a:cubicBezTo>
                  <a:pt x="615" y="340"/>
                  <a:pt x="612" y="343"/>
                  <a:pt x="609" y="346"/>
                </a:cubicBezTo>
                <a:cubicBezTo>
                  <a:pt x="603" y="355"/>
                  <a:pt x="588" y="358"/>
                  <a:pt x="582" y="349"/>
                </a:cubicBezTo>
                <a:cubicBezTo>
                  <a:pt x="579" y="343"/>
                  <a:pt x="579" y="343"/>
                  <a:pt x="579" y="337"/>
                </a:cubicBezTo>
                <a:lnTo>
                  <a:pt x="579" y="325"/>
                </a:lnTo>
                <a:cubicBezTo>
                  <a:pt x="579" y="316"/>
                  <a:pt x="573" y="313"/>
                  <a:pt x="564" y="313"/>
                </a:cubicBezTo>
                <a:cubicBezTo>
                  <a:pt x="558" y="313"/>
                  <a:pt x="552" y="316"/>
                  <a:pt x="541" y="322"/>
                </a:cubicBezTo>
                <a:lnTo>
                  <a:pt x="502" y="346"/>
                </a:lnTo>
                <a:lnTo>
                  <a:pt x="481" y="301"/>
                </a:lnTo>
                <a:cubicBezTo>
                  <a:pt x="478" y="295"/>
                  <a:pt x="475" y="292"/>
                  <a:pt x="475" y="289"/>
                </a:cubicBezTo>
                <a:lnTo>
                  <a:pt x="481" y="289"/>
                </a:lnTo>
                <a:cubicBezTo>
                  <a:pt x="490" y="289"/>
                  <a:pt x="499" y="289"/>
                  <a:pt x="508" y="283"/>
                </a:cubicBezTo>
                <a:cubicBezTo>
                  <a:pt x="520" y="274"/>
                  <a:pt x="523" y="259"/>
                  <a:pt x="517" y="247"/>
                </a:cubicBezTo>
                <a:cubicBezTo>
                  <a:pt x="511" y="230"/>
                  <a:pt x="490" y="218"/>
                  <a:pt x="472" y="227"/>
                </a:cubicBezTo>
                <a:cubicBezTo>
                  <a:pt x="460" y="233"/>
                  <a:pt x="457" y="239"/>
                  <a:pt x="454" y="247"/>
                </a:cubicBezTo>
                <a:cubicBezTo>
                  <a:pt x="454" y="250"/>
                  <a:pt x="454" y="250"/>
                  <a:pt x="451" y="253"/>
                </a:cubicBezTo>
                <a:cubicBezTo>
                  <a:pt x="448" y="250"/>
                  <a:pt x="448" y="247"/>
                  <a:pt x="445" y="244"/>
                </a:cubicBezTo>
                <a:lnTo>
                  <a:pt x="421" y="206"/>
                </a:lnTo>
                <a:lnTo>
                  <a:pt x="463" y="176"/>
                </a:lnTo>
                <a:close/>
                <a:moveTo>
                  <a:pt x="325" y="391"/>
                </a:moveTo>
                <a:cubicBezTo>
                  <a:pt x="322" y="385"/>
                  <a:pt x="320" y="382"/>
                  <a:pt x="320" y="379"/>
                </a:cubicBezTo>
                <a:lnTo>
                  <a:pt x="325" y="379"/>
                </a:lnTo>
                <a:cubicBezTo>
                  <a:pt x="334" y="382"/>
                  <a:pt x="343" y="379"/>
                  <a:pt x="352" y="373"/>
                </a:cubicBezTo>
                <a:cubicBezTo>
                  <a:pt x="364" y="364"/>
                  <a:pt x="367" y="349"/>
                  <a:pt x="361" y="337"/>
                </a:cubicBezTo>
                <a:cubicBezTo>
                  <a:pt x="355" y="319"/>
                  <a:pt x="334" y="307"/>
                  <a:pt x="317" y="316"/>
                </a:cubicBezTo>
                <a:cubicBezTo>
                  <a:pt x="305" y="322"/>
                  <a:pt x="302" y="328"/>
                  <a:pt x="299" y="337"/>
                </a:cubicBezTo>
                <a:cubicBezTo>
                  <a:pt x="299" y="340"/>
                  <a:pt x="299" y="340"/>
                  <a:pt x="296" y="343"/>
                </a:cubicBezTo>
                <a:cubicBezTo>
                  <a:pt x="293" y="340"/>
                  <a:pt x="293" y="337"/>
                  <a:pt x="290" y="334"/>
                </a:cubicBezTo>
                <a:lnTo>
                  <a:pt x="266" y="295"/>
                </a:lnTo>
                <a:lnTo>
                  <a:pt x="305" y="271"/>
                </a:lnTo>
                <a:cubicBezTo>
                  <a:pt x="320" y="262"/>
                  <a:pt x="325" y="256"/>
                  <a:pt x="325" y="247"/>
                </a:cubicBezTo>
                <a:cubicBezTo>
                  <a:pt x="325" y="241"/>
                  <a:pt x="322" y="238"/>
                  <a:pt x="320" y="236"/>
                </a:cubicBezTo>
                <a:cubicBezTo>
                  <a:pt x="317" y="233"/>
                  <a:pt x="311" y="230"/>
                  <a:pt x="308" y="230"/>
                </a:cubicBezTo>
                <a:cubicBezTo>
                  <a:pt x="302" y="227"/>
                  <a:pt x="302" y="227"/>
                  <a:pt x="299" y="221"/>
                </a:cubicBezTo>
                <a:cubicBezTo>
                  <a:pt x="296" y="215"/>
                  <a:pt x="299" y="212"/>
                  <a:pt x="302" y="209"/>
                </a:cubicBezTo>
                <a:cubicBezTo>
                  <a:pt x="308" y="200"/>
                  <a:pt x="322" y="197"/>
                  <a:pt x="328" y="206"/>
                </a:cubicBezTo>
                <a:cubicBezTo>
                  <a:pt x="331" y="212"/>
                  <a:pt x="331" y="212"/>
                  <a:pt x="331" y="218"/>
                </a:cubicBezTo>
                <a:lnTo>
                  <a:pt x="331" y="230"/>
                </a:lnTo>
                <a:cubicBezTo>
                  <a:pt x="334" y="244"/>
                  <a:pt x="346" y="247"/>
                  <a:pt x="370" y="236"/>
                </a:cubicBezTo>
                <a:lnTo>
                  <a:pt x="409" y="212"/>
                </a:lnTo>
                <a:lnTo>
                  <a:pt x="433" y="250"/>
                </a:lnTo>
                <a:cubicBezTo>
                  <a:pt x="442" y="265"/>
                  <a:pt x="448" y="271"/>
                  <a:pt x="457" y="271"/>
                </a:cubicBezTo>
                <a:cubicBezTo>
                  <a:pt x="463" y="271"/>
                  <a:pt x="466" y="268"/>
                  <a:pt x="469" y="265"/>
                </a:cubicBezTo>
                <a:cubicBezTo>
                  <a:pt x="472" y="262"/>
                  <a:pt x="475" y="256"/>
                  <a:pt x="475" y="253"/>
                </a:cubicBezTo>
                <a:cubicBezTo>
                  <a:pt x="478" y="247"/>
                  <a:pt x="478" y="247"/>
                  <a:pt x="484" y="244"/>
                </a:cubicBezTo>
                <a:cubicBezTo>
                  <a:pt x="493" y="241"/>
                  <a:pt x="502" y="247"/>
                  <a:pt x="505" y="256"/>
                </a:cubicBezTo>
                <a:cubicBezTo>
                  <a:pt x="505" y="259"/>
                  <a:pt x="508" y="268"/>
                  <a:pt x="502" y="274"/>
                </a:cubicBezTo>
                <a:cubicBezTo>
                  <a:pt x="499" y="277"/>
                  <a:pt x="496" y="277"/>
                  <a:pt x="493" y="277"/>
                </a:cubicBezTo>
                <a:lnTo>
                  <a:pt x="487" y="277"/>
                </a:lnTo>
                <a:lnTo>
                  <a:pt x="475" y="277"/>
                </a:lnTo>
                <a:cubicBezTo>
                  <a:pt x="469" y="277"/>
                  <a:pt x="466" y="280"/>
                  <a:pt x="463" y="283"/>
                </a:cubicBezTo>
                <a:cubicBezTo>
                  <a:pt x="460" y="289"/>
                  <a:pt x="460" y="298"/>
                  <a:pt x="469" y="313"/>
                </a:cubicBezTo>
                <a:lnTo>
                  <a:pt x="493" y="352"/>
                </a:lnTo>
                <a:lnTo>
                  <a:pt x="451" y="373"/>
                </a:lnTo>
                <a:cubicBezTo>
                  <a:pt x="445" y="376"/>
                  <a:pt x="442" y="379"/>
                  <a:pt x="439" y="379"/>
                </a:cubicBezTo>
                <a:lnTo>
                  <a:pt x="439" y="373"/>
                </a:lnTo>
                <a:cubicBezTo>
                  <a:pt x="439" y="367"/>
                  <a:pt x="442" y="358"/>
                  <a:pt x="433" y="346"/>
                </a:cubicBezTo>
                <a:cubicBezTo>
                  <a:pt x="418" y="328"/>
                  <a:pt x="391" y="331"/>
                  <a:pt x="376" y="352"/>
                </a:cubicBezTo>
                <a:cubicBezTo>
                  <a:pt x="370" y="361"/>
                  <a:pt x="370" y="370"/>
                  <a:pt x="373" y="382"/>
                </a:cubicBezTo>
                <a:cubicBezTo>
                  <a:pt x="379" y="394"/>
                  <a:pt x="385" y="397"/>
                  <a:pt x="394" y="400"/>
                </a:cubicBezTo>
                <a:cubicBezTo>
                  <a:pt x="397" y="400"/>
                  <a:pt x="397" y="400"/>
                  <a:pt x="400" y="403"/>
                </a:cubicBezTo>
                <a:cubicBezTo>
                  <a:pt x="397" y="406"/>
                  <a:pt x="394" y="406"/>
                  <a:pt x="391" y="409"/>
                </a:cubicBezTo>
                <a:lnTo>
                  <a:pt x="352" y="433"/>
                </a:lnTo>
                <a:lnTo>
                  <a:pt x="325" y="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1575435" y="5228590"/>
            <a:ext cx="748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Weicong Kong, </a:t>
            </a:r>
            <a:r>
              <a:rPr lang="en-US" altLang="zh-CN" sz="1400">
                <a:latin typeface="+mj-ea"/>
                <a:ea typeface="+mj-ea"/>
                <a:sym typeface="+mn-ea"/>
              </a:rPr>
              <a:t>Zhaoyang Dong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Jin Ma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David J.Hill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Fengji Luo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</a:rPr>
              <a:t>University of  Sydney</a:t>
            </a:r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Junhua Zhao</a:t>
            </a:r>
            <a:r>
              <a:rPr lang="en-US" altLang="zh-CN" sz="1400">
                <a:latin typeface="+mj-ea"/>
                <a:ea typeface="+mj-ea"/>
                <a:sym typeface="+mn-ea"/>
              </a:rPr>
              <a:t>, the Chinese University of  Hong Kong</a:t>
            </a:r>
            <a:endParaRPr lang="en-US" altLang="zh-CN" sz="1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HMM for NILM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653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395" y="2185035"/>
            <a:ext cx="8883650" cy="3391535"/>
            <a:chOff x="1356074" y="1340768"/>
            <a:chExt cx="9493134" cy="4314791"/>
          </a:xfrm>
        </p:grpSpPr>
        <p:sp>
          <p:nvSpPr>
            <p:cNvPr id="6" name="íS1íḍê"/>
            <p:cNvSpPr/>
            <p:nvPr/>
          </p:nvSpPr>
          <p:spPr>
            <a:xfrm>
              <a:off x="1356074" y="1340768"/>
              <a:ext cx="9493134" cy="4314791"/>
            </a:xfrm>
            <a:prstGeom prst="roundRect">
              <a:avLst>
                <a:gd name="adj" fmla="val 1602"/>
              </a:avLst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šlîdè"/>
            <p:cNvSpPr txBox="1"/>
            <p:nvPr/>
          </p:nvSpPr>
          <p:spPr>
            <a:xfrm>
              <a:off x="6312022" y="1340768"/>
              <a:ext cx="4536504" cy="12241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just"/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Contirbutions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264821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120" y="1755775"/>
            <a:ext cx="8976360" cy="3899535"/>
            <a:chOff x="0" y="1130300"/>
            <a:chExt cx="11518900" cy="5003800"/>
          </a:xfrm>
        </p:grpSpPr>
        <p:sp>
          <p:nvSpPr>
            <p:cNvPr id="5" name="íşḻïďê"/>
            <p:cNvSpPr/>
            <p:nvPr/>
          </p:nvSpPr>
          <p:spPr>
            <a:xfrm>
              <a:off x="0" y="1130300"/>
              <a:ext cx="1708030" cy="50038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ṩlîdê"/>
            <p:cNvSpPr/>
            <p:nvPr/>
          </p:nvSpPr>
          <p:spPr>
            <a:xfrm>
              <a:off x="1889185" y="1130300"/>
              <a:ext cx="1708030" cy="1543889"/>
            </a:xfrm>
            <a:prstGeom prst="rect">
              <a:avLst/>
            </a:prstGeom>
            <a:solidFill>
              <a:schemeClr val="accent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8" name="îṣḷiḋé"/>
            <p:cNvSpPr/>
            <p:nvPr/>
          </p:nvSpPr>
          <p:spPr>
            <a:xfrm>
              <a:off x="1889185" y="2860256"/>
              <a:ext cx="1708030" cy="1543889"/>
            </a:xfrm>
            <a:prstGeom prst="rect">
              <a:avLst/>
            </a:prstGeom>
            <a:solidFill>
              <a:schemeClr val="accent2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9" name="ï$ḷiḋê"/>
            <p:cNvSpPr/>
            <p:nvPr/>
          </p:nvSpPr>
          <p:spPr>
            <a:xfrm>
              <a:off x="1889185" y="4590211"/>
              <a:ext cx="1708030" cy="1543889"/>
            </a:xfrm>
            <a:prstGeom prst="rect">
              <a:avLst/>
            </a:prstGeom>
            <a:solidFill>
              <a:schemeClr val="accent3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6" name="ïṡ1îḓê"/>
            <p:cNvSpPr/>
            <p:nvPr/>
          </p:nvSpPr>
          <p:spPr>
            <a:xfrm>
              <a:off x="2483506" y="1630386"/>
              <a:ext cx="519389" cy="543716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7" name="îṣḷïḋé"/>
            <p:cNvSpPr/>
            <p:nvPr/>
          </p:nvSpPr>
          <p:spPr>
            <a:xfrm>
              <a:off x="2471342" y="3397646"/>
              <a:ext cx="543716" cy="469107"/>
            </a:xfrm>
            <a:custGeom>
              <a:avLst/>
              <a:gdLst>
                <a:gd name="connsiteX0" fmla="*/ 470014 w 606298"/>
                <a:gd name="connsiteY0" fmla="*/ 471938 h 523102"/>
                <a:gd name="connsiteX1" fmla="*/ 453448 w 606298"/>
                <a:gd name="connsiteY1" fmla="*/ 488480 h 523102"/>
                <a:gd name="connsiteX2" fmla="*/ 455470 w 606298"/>
                <a:gd name="connsiteY2" fmla="*/ 495885 h 523102"/>
                <a:gd name="connsiteX3" fmla="*/ 470014 w 606298"/>
                <a:gd name="connsiteY3" fmla="*/ 504925 h 523102"/>
                <a:gd name="connsiteX4" fmla="*/ 484557 w 606298"/>
                <a:gd name="connsiteY4" fmla="*/ 495885 h 523102"/>
                <a:gd name="connsiteX5" fmla="*/ 486483 w 606298"/>
                <a:gd name="connsiteY5" fmla="*/ 488480 h 523102"/>
                <a:gd name="connsiteX6" fmla="*/ 470014 w 606298"/>
                <a:gd name="connsiteY6" fmla="*/ 471938 h 523102"/>
                <a:gd name="connsiteX7" fmla="*/ 381212 w 606298"/>
                <a:gd name="connsiteY7" fmla="*/ 203804 h 523102"/>
                <a:gd name="connsiteX8" fmla="*/ 374278 w 606298"/>
                <a:gd name="connsiteY8" fmla="*/ 210728 h 523102"/>
                <a:gd name="connsiteX9" fmla="*/ 374278 w 606298"/>
                <a:gd name="connsiteY9" fmla="*/ 456646 h 523102"/>
                <a:gd name="connsiteX10" fmla="*/ 565653 w 606298"/>
                <a:gd name="connsiteY10" fmla="*/ 456646 h 523102"/>
                <a:gd name="connsiteX11" fmla="*/ 565653 w 606298"/>
                <a:gd name="connsiteY11" fmla="*/ 210728 h 523102"/>
                <a:gd name="connsiteX12" fmla="*/ 558719 w 606298"/>
                <a:gd name="connsiteY12" fmla="*/ 203804 h 523102"/>
                <a:gd name="connsiteX13" fmla="*/ 381212 w 606298"/>
                <a:gd name="connsiteY13" fmla="*/ 163218 h 523102"/>
                <a:gd name="connsiteX14" fmla="*/ 558719 w 606298"/>
                <a:gd name="connsiteY14" fmla="*/ 163218 h 523102"/>
                <a:gd name="connsiteX15" fmla="*/ 606298 w 606298"/>
                <a:gd name="connsiteY15" fmla="*/ 210728 h 523102"/>
                <a:gd name="connsiteX16" fmla="*/ 606298 w 606298"/>
                <a:gd name="connsiteY16" fmla="*/ 475592 h 523102"/>
                <a:gd name="connsiteX17" fmla="*/ 558719 w 606298"/>
                <a:gd name="connsiteY17" fmla="*/ 523102 h 523102"/>
                <a:gd name="connsiteX18" fmla="*/ 381212 w 606298"/>
                <a:gd name="connsiteY18" fmla="*/ 523102 h 523102"/>
                <a:gd name="connsiteX19" fmla="*/ 333633 w 606298"/>
                <a:gd name="connsiteY19" fmla="*/ 475592 h 523102"/>
                <a:gd name="connsiteX20" fmla="*/ 333633 w 606298"/>
                <a:gd name="connsiteY20" fmla="*/ 210728 h 523102"/>
                <a:gd name="connsiteX21" fmla="*/ 381212 w 606298"/>
                <a:gd name="connsiteY21" fmla="*/ 163218 h 523102"/>
                <a:gd name="connsiteX22" fmla="*/ 43821 w 606298"/>
                <a:gd name="connsiteY22" fmla="*/ 0 h 523102"/>
                <a:gd name="connsiteX23" fmla="*/ 452369 w 606298"/>
                <a:gd name="connsiteY23" fmla="*/ 0 h 523102"/>
                <a:gd name="connsiteX24" fmla="*/ 496287 w 606298"/>
                <a:gd name="connsiteY24" fmla="*/ 43855 h 523102"/>
                <a:gd name="connsiteX25" fmla="*/ 496287 w 606298"/>
                <a:gd name="connsiteY25" fmla="*/ 122621 h 523102"/>
                <a:gd name="connsiteX26" fmla="*/ 455644 w 606298"/>
                <a:gd name="connsiteY26" fmla="*/ 122621 h 523102"/>
                <a:gd name="connsiteX27" fmla="*/ 455644 w 606298"/>
                <a:gd name="connsiteY27" fmla="*/ 43855 h 523102"/>
                <a:gd name="connsiteX28" fmla="*/ 452369 w 606298"/>
                <a:gd name="connsiteY28" fmla="*/ 40585 h 523102"/>
                <a:gd name="connsiteX29" fmla="*/ 43821 w 606298"/>
                <a:gd name="connsiteY29" fmla="*/ 40585 h 523102"/>
                <a:gd name="connsiteX30" fmla="*/ 40643 w 606298"/>
                <a:gd name="connsiteY30" fmla="*/ 43855 h 523102"/>
                <a:gd name="connsiteX31" fmla="*/ 40643 w 606298"/>
                <a:gd name="connsiteY31" fmla="*/ 320738 h 523102"/>
                <a:gd name="connsiteX32" fmla="*/ 43821 w 606298"/>
                <a:gd name="connsiteY32" fmla="*/ 323911 h 523102"/>
                <a:gd name="connsiteX33" fmla="*/ 292976 w 606298"/>
                <a:gd name="connsiteY33" fmla="*/ 323911 h 523102"/>
                <a:gd name="connsiteX34" fmla="*/ 292976 w 606298"/>
                <a:gd name="connsiteY34" fmla="*/ 344204 h 523102"/>
                <a:gd name="connsiteX35" fmla="*/ 292976 w 606298"/>
                <a:gd name="connsiteY35" fmla="*/ 418161 h 523102"/>
                <a:gd name="connsiteX36" fmla="*/ 292976 w 606298"/>
                <a:gd name="connsiteY36" fmla="*/ 458746 h 523102"/>
                <a:gd name="connsiteX37" fmla="*/ 159201 w 606298"/>
                <a:gd name="connsiteY37" fmla="*/ 458746 h 523102"/>
                <a:gd name="connsiteX38" fmla="*/ 138879 w 606298"/>
                <a:gd name="connsiteY38" fmla="*/ 438454 h 523102"/>
                <a:gd name="connsiteX39" fmla="*/ 159201 w 606298"/>
                <a:gd name="connsiteY39" fmla="*/ 418161 h 523102"/>
                <a:gd name="connsiteX40" fmla="*/ 180774 w 606298"/>
                <a:gd name="connsiteY40" fmla="*/ 418161 h 523102"/>
                <a:gd name="connsiteX41" fmla="*/ 180774 w 606298"/>
                <a:gd name="connsiteY41" fmla="*/ 364497 h 523102"/>
                <a:gd name="connsiteX42" fmla="*/ 43821 w 606298"/>
                <a:gd name="connsiteY42" fmla="*/ 364497 h 523102"/>
                <a:gd name="connsiteX43" fmla="*/ 0 w 606298"/>
                <a:gd name="connsiteY43" fmla="*/ 320738 h 523102"/>
                <a:gd name="connsiteX44" fmla="*/ 0 w 606298"/>
                <a:gd name="connsiteY44" fmla="*/ 43855 h 523102"/>
                <a:gd name="connsiteX45" fmla="*/ 43821 w 606298"/>
                <a:gd name="connsiteY45" fmla="*/ 0 h 5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298" h="523102">
                  <a:moveTo>
                    <a:pt x="470014" y="471938"/>
                  </a:moveTo>
                  <a:cubicBezTo>
                    <a:pt x="460864" y="471938"/>
                    <a:pt x="453448" y="479343"/>
                    <a:pt x="453448" y="488480"/>
                  </a:cubicBezTo>
                  <a:cubicBezTo>
                    <a:pt x="453448" y="491172"/>
                    <a:pt x="454314" y="493577"/>
                    <a:pt x="455470" y="495885"/>
                  </a:cubicBezTo>
                  <a:cubicBezTo>
                    <a:pt x="458167" y="501175"/>
                    <a:pt x="463561" y="504925"/>
                    <a:pt x="470014" y="504925"/>
                  </a:cubicBezTo>
                  <a:cubicBezTo>
                    <a:pt x="476370" y="504925"/>
                    <a:pt x="481764" y="501175"/>
                    <a:pt x="484557" y="495885"/>
                  </a:cubicBezTo>
                  <a:cubicBezTo>
                    <a:pt x="485713" y="493577"/>
                    <a:pt x="486483" y="491172"/>
                    <a:pt x="486483" y="488480"/>
                  </a:cubicBezTo>
                  <a:cubicBezTo>
                    <a:pt x="486483" y="479343"/>
                    <a:pt x="479067" y="471938"/>
                    <a:pt x="470014" y="471938"/>
                  </a:cubicBezTo>
                  <a:close/>
                  <a:moveTo>
                    <a:pt x="381212" y="203804"/>
                  </a:moveTo>
                  <a:cubicBezTo>
                    <a:pt x="377456" y="203804"/>
                    <a:pt x="374278" y="206881"/>
                    <a:pt x="374278" y="210728"/>
                  </a:cubicBezTo>
                  <a:lnTo>
                    <a:pt x="374278" y="456646"/>
                  </a:lnTo>
                  <a:lnTo>
                    <a:pt x="565653" y="456646"/>
                  </a:lnTo>
                  <a:lnTo>
                    <a:pt x="565653" y="210728"/>
                  </a:lnTo>
                  <a:cubicBezTo>
                    <a:pt x="565653" y="206881"/>
                    <a:pt x="562571" y="203804"/>
                    <a:pt x="558719" y="203804"/>
                  </a:cubicBezTo>
                  <a:close/>
                  <a:moveTo>
                    <a:pt x="381212" y="163218"/>
                  </a:moveTo>
                  <a:lnTo>
                    <a:pt x="558719" y="163218"/>
                  </a:lnTo>
                  <a:cubicBezTo>
                    <a:pt x="585013" y="163218"/>
                    <a:pt x="606298" y="184473"/>
                    <a:pt x="606298" y="210728"/>
                  </a:cubicBezTo>
                  <a:lnTo>
                    <a:pt x="606298" y="475592"/>
                  </a:lnTo>
                  <a:cubicBezTo>
                    <a:pt x="606298" y="501752"/>
                    <a:pt x="585013" y="523102"/>
                    <a:pt x="558719" y="523102"/>
                  </a:cubicBezTo>
                  <a:lnTo>
                    <a:pt x="381212" y="523102"/>
                  </a:lnTo>
                  <a:cubicBezTo>
                    <a:pt x="355015" y="523102"/>
                    <a:pt x="333633" y="501752"/>
                    <a:pt x="333633" y="475592"/>
                  </a:cubicBezTo>
                  <a:lnTo>
                    <a:pt x="333633" y="210728"/>
                  </a:lnTo>
                  <a:cubicBezTo>
                    <a:pt x="333633" y="184473"/>
                    <a:pt x="355015" y="163218"/>
                    <a:pt x="381212" y="163218"/>
                  </a:cubicBezTo>
                  <a:close/>
                  <a:moveTo>
                    <a:pt x="43821" y="0"/>
                  </a:moveTo>
                  <a:lnTo>
                    <a:pt x="452369" y="0"/>
                  </a:lnTo>
                  <a:cubicBezTo>
                    <a:pt x="476543" y="0"/>
                    <a:pt x="496287" y="19715"/>
                    <a:pt x="496287" y="43855"/>
                  </a:cubicBezTo>
                  <a:lnTo>
                    <a:pt x="496287" y="122621"/>
                  </a:lnTo>
                  <a:lnTo>
                    <a:pt x="455644" y="122621"/>
                  </a:lnTo>
                  <a:lnTo>
                    <a:pt x="455644" y="43855"/>
                  </a:lnTo>
                  <a:cubicBezTo>
                    <a:pt x="455644" y="42027"/>
                    <a:pt x="454199" y="40585"/>
                    <a:pt x="452369" y="40585"/>
                  </a:cubicBezTo>
                  <a:lnTo>
                    <a:pt x="43821" y="40585"/>
                  </a:lnTo>
                  <a:cubicBezTo>
                    <a:pt x="42088" y="40585"/>
                    <a:pt x="40643" y="42027"/>
                    <a:pt x="40643" y="43855"/>
                  </a:cubicBezTo>
                  <a:lnTo>
                    <a:pt x="40643" y="320738"/>
                  </a:lnTo>
                  <a:cubicBezTo>
                    <a:pt x="40643" y="322469"/>
                    <a:pt x="42088" y="323911"/>
                    <a:pt x="43821" y="323911"/>
                  </a:cubicBezTo>
                  <a:lnTo>
                    <a:pt x="292976" y="323911"/>
                  </a:lnTo>
                  <a:lnTo>
                    <a:pt x="292976" y="344204"/>
                  </a:lnTo>
                  <a:lnTo>
                    <a:pt x="292976" y="418161"/>
                  </a:lnTo>
                  <a:lnTo>
                    <a:pt x="292976" y="458746"/>
                  </a:lnTo>
                  <a:lnTo>
                    <a:pt x="159201" y="458746"/>
                  </a:lnTo>
                  <a:cubicBezTo>
                    <a:pt x="148029" y="458746"/>
                    <a:pt x="138879" y="449610"/>
                    <a:pt x="138879" y="438454"/>
                  </a:cubicBezTo>
                  <a:cubicBezTo>
                    <a:pt x="138879" y="427201"/>
                    <a:pt x="148029" y="418161"/>
                    <a:pt x="159201" y="418161"/>
                  </a:cubicBezTo>
                  <a:lnTo>
                    <a:pt x="180774" y="418161"/>
                  </a:lnTo>
                  <a:lnTo>
                    <a:pt x="180774" y="364497"/>
                  </a:lnTo>
                  <a:lnTo>
                    <a:pt x="43821" y="364497"/>
                  </a:lnTo>
                  <a:cubicBezTo>
                    <a:pt x="19647" y="364497"/>
                    <a:pt x="0" y="344877"/>
                    <a:pt x="0" y="320738"/>
                  </a:cubicBezTo>
                  <a:lnTo>
                    <a:pt x="0" y="43855"/>
                  </a:lnTo>
                  <a:cubicBezTo>
                    <a:pt x="0" y="19715"/>
                    <a:pt x="19647" y="0"/>
                    <a:pt x="43821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9" name="ïşḷîďé"/>
            <p:cNvSpPr/>
            <p:nvPr/>
          </p:nvSpPr>
          <p:spPr>
            <a:xfrm>
              <a:off x="2509307" y="5090297"/>
              <a:ext cx="467785" cy="543716"/>
            </a:xfrm>
            <a:custGeom>
              <a:avLst/>
              <a:gdLst>
                <a:gd name="connsiteX0" fmla="*/ 260400 w 520800"/>
                <a:gd name="connsiteY0" fmla="*/ 205300 h 605336"/>
                <a:gd name="connsiteX1" fmla="*/ 315198 w 520800"/>
                <a:gd name="connsiteY1" fmla="*/ 260020 h 605336"/>
                <a:gd name="connsiteX2" fmla="*/ 291633 w 520800"/>
                <a:gd name="connsiteY2" fmla="*/ 304935 h 605336"/>
                <a:gd name="connsiteX3" fmla="*/ 353818 w 520800"/>
                <a:gd name="connsiteY3" fmla="*/ 568825 h 605336"/>
                <a:gd name="connsiteX4" fmla="*/ 348207 w 520800"/>
                <a:gd name="connsiteY4" fmla="*/ 594130 h 605336"/>
                <a:gd name="connsiteX5" fmla="*/ 324830 w 520800"/>
                <a:gd name="connsiteY5" fmla="*/ 605336 h 605336"/>
                <a:gd name="connsiteX6" fmla="*/ 195971 w 520800"/>
                <a:gd name="connsiteY6" fmla="*/ 605336 h 605336"/>
                <a:gd name="connsiteX7" fmla="*/ 172593 w 520800"/>
                <a:gd name="connsiteY7" fmla="*/ 594130 h 605336"/>
                <a:gd name="connsiteX8" fmla="*/ 166982 w 520800"/>
                <a:gd name="connsiteY8" fmla="*/ 568825 h 605336"/>
                <a:gd name="connsiteX9" fmla="*/ 229167 w 520800"/>
                <a:gd name="connsiteY9" fmla="*/ 304935 h 605336"/>
                <a:gd name="connsiteX10" fmla="*/ 205603 w 520800"/>
                <a:gd name="connsiteY10" fmla="*/ 260020 h 605336"/>
                <a:gd name="connsiteX11" fmla="*/ 260400 w 520800"/>
                <a:gd name="connsiteY11" fmla="*/ 205300 h 605336"/>
                <a:gd name="connsiteX12" fmla="*/ 260414 w 520800"/>
                <a:gd name="connsiteY12" fmla="*/ 92466 h 605336"/>
                <a:gd name="connsiteX13" fmla="*/ 379104 w 520800"/>
                <a:gd name="connsiteY13" fmla="*/ 141489 h 605336"/>
                <a:gd name="connsiteX14" fmla="*/ 379104 w 520800"/>
                <a:gd name="connsiteY14" fmla="*/ 378575 h 605336"/>
                <a:gd name="connsiteX15" fmla="*/ 364794 w 520800"/>
                <a:gd name="connsiteY15" fmla="*/ 384458 h 605336"/>
                <a:gd name="connsiteX16" fmla="*/ 350390 w 520800"/>
                <a:gd name="connsiteY16" fmla="*/ 378575 h 605336"/>
                <a:gd name="connsiteX17" fmla="*/ 350390 w 520800"/>
                <a:gd name="connsiteY17" fmla="*/ 349815 h 605336"/>
                <a:gd name="connsiteX18" fmla="*/ 350390 w 520800"/>
                <a:gd name="connsiteY18" fmla="*/ 170250 h 605336"/>
                <a:gd name="connsiteX19" fmla="*/ 260414 w 520800"/>
                <a:gd name="connsiteY19" fmla="*/ 133085 h 605336"/>
                <a:gd name="connsiteX20" fmla="*/ 170530 w 520800"/>
                <a:gd name="connsiteY20" fmla="*/ 170250 h 605336"/>
                <a:gd name="connsiteX21" fmla="*/ 133211 w 520800"/>
                <a:gd name="connsiteY21" fmla="*/ 259985 h 605336"/>
                <a:gd name="connsiteX22" fmla="*/ 170530 w 520800"/>
                <a:gd name="connsiteY22" fmla="*/ 349815 h 605336"/>
                <a:gd name="connsiteX23" fmla="*/ 170530 w 520800"/>
                <a:gd name="connsiteY23" fmla="*/ 378575 h 605336"/>
                <a:gd name="connsiteX24" fmla="*/ 141722 w 520800"/>
                <a:gd name="connsiteY24" fmla="*/ 378575 h 605336"/>
                <a:gd name="connsiteX25" fmla="*/ 92525 w 520800"/>
                <a:gd name="connsiteY25" fmla="*/ 260079 h 605336"/>
                <a:gd name="connsiteX26" fmla="*/ 141722 w 520800"/>
                <a:gd name="connsiteY26" fmla="*/ 141489 h 605336"/>
                <a:gd name="connsiteX27" fmla="*/ 260414 w 520800"/>
                <a:gd name="connsiteY27" fmla="*/ 92466 h 605336"/>
                <a:gd name="connsiteX28" fmla="*/ 260400 w 520800"/>
                <a:gd name="connsiteY28" fmla="*/ 0 h 605336"/>
                <a:gd name="connsiteX29" fmla="*/ 444630 w 520800"/>
                <a:gd name="connsiteY29" fmla="*/ 76135 h 605336"/>
                <a:gd name="connsiteX30" fmla="*/ 444630 w 520800"/>
                <a:gd name="connsiteY30" fmla="*/ 443989 h 605336"/>
                <a:gd name="connsiteX31" fmla="*/ 430228 w 520800"/>
                <a:gd name="connsiteY31" fmla="*/ 449966 h 605336"/>
                <a:gd name="connsiteX32" fmla="*/ 415827 w 520800"/>
                <a:gd name="connsiteY32" fmla="*/ 443989 h 605336"/>
                <a:gd name="connsiteX33" fmla="*/ 415827 w 520800"/>
                <a:gd name="connsiteY33" fmla="*/ 415319 h 605336"/>
                <a:gd name="connsiteX34" fmla="*/ 415827 w 520800"/>
                <a:gd name="connsiteY34" fmla="*/ 104805 h 605336"/>
                <a:gd name="connsiteX35" fmla="*/ 104973 w 520800"/>
                <a:gd name="connsiteY35" fmla="*/ 104805 h 605336"/>
                <a:gd name="connsiteX36" fmla="*/ 104973 w 520800"/>
                <a:gd name="connsiteY36" fmla="*/ 415319 h 605336"/>
                <a:gd name="connsiteX37" fmla="*/ 104973 w 520800"/>
                <a:gd name="connsiteY37" fmla="*/ 443989 h 605336"/>
                <a:gd name="connsiteX38" fmla="*/ 76170 w 520800"/>
                <a:gd name="connsiteY38" fmla="*/ 443989 h 605336"/>
                <a:gd name="connsiteX39" fmla="*/ 76170 w 520800"/>
                <a:gd name="connsiteY39" fmla="*/ 76135 h 605336"/>
                <a:gd name="connsiteX40" fmla="*/ 260400 w 520800"/>
                <a:gd name="connsiteY40" fmla="*/ 0 h 60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20800" h="605336">
                  <a:moveTo>
                    <a:pt x="260400" y="205300"/>
                  </a:moveTo>
                  <a:cubicBezTo>
                    <a:pt x="290698" y="205300"/>
                    <a:pt x="315198" y="229859"/>
                    <a:pt x="315198" y="260020"/>
                  </a:cubicBezTo>
                  <a:cubicBezTo>
                    <a:pt x="315198" y="278696"/>
                    <a:pt x="305847" y="295037"/>
                    <a:pt x="291633" y="304935"/>
                  </a:cubicBezTo>
                  <a:lnTo>
                    <a:pt x="353818" y="568825"/>
                  </a:lnTo>
                  <a:cubicBezTo>
                    <a:pt x="355875" y="577696"/>
                    <a:pt x="353818" y="586940"/>
                    <a:pt x="348207" y="594130"/>
                  </a:cubicBezTo>
                  <a:cubicBezTo>
                    <a:pt x="342503" y="601227"/>
                    <a:pt x="333994" y="605336"/>
                    <a:pt x="324830" y="605336"/>
                  </a:cubicBezTo>
                  <a:lnTo>
                    <a:pt x="195971" y="605336"/>
                  </a:lnTo>
                  <a:cubicBezTo>
                    <a:pt x="186900" y="605336"/>
                    <a:pt x="178297" y="601227"/>
                    <a:pt x="172593" y="594130"/>
                  </a:cubicBezTo>
                  <a:cubicBezTo>
                    <a:pt x="166982" y="586940"/>
                    <a:pt x="164925" y="577696"/>
                    <a:pt x="166982" y="568825"/>
                  </a:cubicBezTo>
                  <a:lnTo>
                    <a:pt x="229167" y="304935"/>
                  </a:lnTo>
                  <a:cubicBezTo>
                    <a:pt x="214954" y="295037"/>
                    <a:pt x="205603" y="278696"/>
                    <a:pt x="205603" y="260020"/>
                  </a:cubicBezTo>
                  <a:cubicBezTo>
                    <a:pt x="205603" y="229859"/>
                    <a:pt x="230103" y="205300"/>
                    <a:pt x="260400" y="205300"/>
                  </a:cubicBezTo>
                  <a:close/>
                  <a:moveTo>
                    <a:pt x="260414" y="92466"/>
                  </a:moveTo>
                  <a:cubicBezTo>
                    <a:pt x="305308" y="92466"/>
                    <a:pt x="347397" y="109834"/>
                    <a:pt x="379104" y="141489"/>
                  </a:cubicBezTo>
                  <a:cubicBezTo>
                    <a:pt x="444576" y="206854"/>
                    <a:pt x="444576" y="313211"/>
                    <a:pt x="379104" y="378575"/>
                  </a:cubicBezTo>
                  <a:cubicBezTo>
                    <a:pt x="375176" y="382497"/>
                    <a:pt x="369938" y="384458"/>
                    <a:pt x="364794" y="384458"/>
                  </a:cubicBezTo>
                  <a:cubicBezTo>
                    <a:pt x="359556" y="384458"/>
                    <a:pt x="354319" y="382497"/>
                    <a:pt x="350390" y="378575"/>
                  </a:cubicBezTo>
                  <a:cubicBezTo>
                    <a:pt x="342440" y="370638"/>
                    <a:pt x="342440" y="357752"/>
                    <a:pt x="350390" y="349815"/>
                  </a:cubicBezTo>
                  <a:cubicBezTo>
                    <a:pt x="399962" y="300324"/>
                    <a:pt x="399962" y="219740"/>
                    <a:pt x="350390" y="170250"/>
                  </a:cubicBezTo>
                  <a:cubicBezTo>
                    <a:pt x="326353" y="146251"/>
                    <a:pt x="294365" y="133085"/>
                    <a:pt x="260414" y="133085"/>
                  </a:cubicBezTo>
                  <a:cubicBezTo>
                    <a:pt x="226462" y="133085"/>
                    <a:pt x="194568" y="146251"/>
                    <a:pt x="170530" y="170250"/>
                  </a:cubicBezTo>
                  <a:cubicBezTo>
                    <a:pt x="146492" y="194248"/>
                    <a:pt x="133211" y="226089"/>
                    <a:pt x="133211" y="259985"/>
                  </a:cubicBezTo>
                  <a:cubicBezTo>
                    <a:pt x="133211" y="293975"/>
                    <a:pt x="146492" y="325817"/>
                    <a:pt x="170530" y="349815"/>
                  </a:cubicBezTo>
                  <a:cubicBezTo>
                    <a:pt x="178480" y="357752"/>
                    <a:pt x="178480" y="370638"/>
                    <a:pt x="170530" y="378575"/>
                  </a:cubicBezTo>
                  <a:cubicBezTo>
                    <a:pt x="162580" y="386512"/>
                    <a:pt x="149672" y="386512"/>
                    <a:pt x="141722" y="378575"/>
                  </a:cubicBezTo>
                  <a:cubicBezTo>
                    <a:pt x="110015" y="346920"/>
                    <a:pt x="92525" y="304807"/>
                    <a:pt x="92525" y="260079"/>
                  </a:cubicBezTo>
                  <a:cubicBezTo>
                    <a:pt x="92525" y="215258"/>
                    <a:pt x="110015" y="173144"/>
                    <a:pt x="141722" y="141489"/>
                  </a:cubicBezTo>
                  <a:cubicBezTo>
                    <a:pt x="173430" y="109834"/>
                    <a:pt x="215612" y="92466"/>
                    <a:pt x="260414" y="92466"/>
                  </a:cubicBezTo>
                  <a:close/>
                  <a:moveTo>
                    <a:pt x="260400" y="0"/>
                  </a:moveTo>
                  <a:cubicBezTo>
                    <a:pt x="327125" y="0"/>
                    <a:pt x="393850" y="25379"/>
                    <a:pt x="444630" y="76135"/>
                  </a:cubicBezTo>
                  <a:cubicBezTo>
                    <a:pt x="546190" y="177554"/>
                    <a:pt x="546190" y="342570"/>
                    <a:pt x="444630" y="443989"/>
                  </a:cubicBezTo>
                  <a:cubicBezTo>
                    <a:pt x="440702" y="448005"/>
                    <a:pt x="435465" y="449966"/>
                    <a:pt x="430228" y="449966"/>
                  </a:cubicBezTo>
                  <a:cubicBezTo>
                    <a:pt x="425085" y="449966"/>
                    <a:pt x="419848" y="448005"/>
                    <a:pt x="415827" y="443989"/>
                  </a:cubicBezTo>
                  <a:cubicBezTo>
                    <a:pt x="407878" y="436051"/>
                    <a:pt x="407878" y="423257"/>
                    <a:pt x="415827" y="415319"/>
                  </a:cubicBezTo>
                  <a:cubicBezTo>
                    <a:pt x="501582" y="329682"/>
                    <a:pt x="501582" y="190441"/>
                    <a:pt x="415827" y="104805"/>
                  </a:cubicBezTo>
                  <a:cubicBezTo>
                    <a:pt x="330164" y="19261"/>
                    <a:pt x="190636" y="19261"/>
                    <a:pt x="104973" y="104805"/>
                  </a:cubicBezTo>
                  <a:cubicBezTo>
                    <a:pt x="19218" y="190441"/>
                    <a:pt x="19218" y="329682"/>
                    <a:pt x="104973" y="415319"/>
                  </a:cubicBezTo>
                  <a:cubicBezTo>
                    <a:pt x="112922" y="423257"/>
                    <a:pt x="112922" y="436051"/>
                    <a:pt x="104973" y="443989"/>
                  </a:cubicBezTo>
                  <a:cubicBezTo>
                    <a:pt x="97024" y="451927"/>
                    <a:pt x="84119" y="451927"/>
                    <a:pt x="76170" y="443989"/>
                  </a:cubicBezTo>
                  <a:cubicBezTo>
                    <a:pt x="-25390" y="342570"/>
                    <a:pt x="-25390" y="177554"/>
                    <a:pt x="76170" y="76135"/>
                  </a:cubicBezTo>
                  <a:cubicBezTo>
                    <a:pt x="126950" y="25379"/>
                    <a:pt x="193675" y="0"/>
                    <a:pt x="260400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5" name="ïśľîḋè"/>
            <p:cNvGrpSpPr/>
            <p:nvPr/>
          </p:nvGrpSpPr>
          <p:grpSpPr>
            <a:xfrm>
              <a:off x="3695940" y="1313791"/>
              <a:ext cx="7822960" cy="1176907"/>
              <a:chOff x="4257615" y="2860255"/>
              <a:chExt cx="7262079" cy="1176907"/>
            </a:xfrm>
          </p:grpSpPr>
          <p:sp>
            <p:nvSpPr>
              <p:cNvPr id="12" name="íṩḻîdè"/>
              <p:cNvSpPr/>
              <p:nvPr/>
            </p:nvSpPr>
            <p:spPr bwMode="auto">
              <a:xfrm>
                <a:off x="4257615" y="3369538"/>
                <a:ext cx="7262079" cy="667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D374A"/>
                  </a:buClr>
                  <a:buSzPct val="150000"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Instead of training individual appliances based on days or weeks of sub-metered observation 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íṡlïḋê"/>
              <p:cNvSpPr txBox="1"/>
              <p:nvPr/>
            </p:nvSpPr>
            <p:spPr>
              <a:xfrm>
                <a:off x="4257615" y="2860255"/>
                <a:ext cx="7262079" cy="509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Propose an iterative k-means method to fit HMM parameters</a:t>
                </a:r>
                <a:endParaRPr lang="en-US" altLang="zh-CN" b="1" dirty="0"/>
              </a:p>
            </p:txBody>
          </p:sp>
        </p:grpSp>
        <p:grpSp>
          <p:nvGrpSpPr>
            <p:cNvPr id="16" name="îṣlïḋe"/>
            <p:cNvGrpSpPr/>
            <p:nvPr/>
          </p:nvGrpSpPr>
          <p:grpSpPr>
            <a:xfrm>
              <a:off x="3695940" y="3043746"/>
              <a:ext cx="7822960" cy="1176907"/>
              <a:chOff x="4257615" y="2860255"/>
              <a:chExt cx="7262079" cy="1176907"/>
            </a:xfrm>
          </p:grpSpPr>
          <p:sp>
            <p:nvSpPr>
              <p:cNvPr id="17" name="î$ļidè"/>
              <p:cNvSpPr/>
              <p:nvPr/>
            </p:nvSpPr>
            <p:spPr bwMode="auto">
              <a:xfrm>
                <a:off x="4257615" y="3369538"/>
                <a:ext cx="7262079" cy="667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D374A"/>
                  </a:buClr>
                  <a:buSzPct val="150000"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Unlike on high frequency data 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ïSļíḋé"/>
              <p:cNvSpPr txBox="1"/>
              <p:nvPr/>
            </p:nvSpPr>
            <p:spPr>
              <a:xfrm>
                <a:off x="4257615" y="2860255"/>
                <a:ext cx="7262079" cy="509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8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Propose a segmented integer quadratic constriant programming</a:t>
                </a:r>
                <a:endParaRPr lang="en-US" altLang="zh-CN" b="1" dirty="0"/>
              </a:p>
            </p:txBody>
          </p:sp>
        </p:grpSp>
        <p:grpSp>
          <p:nvGrpSpPr>
            <p:cNvPr id="19" name="ïşḻíḓê"/>
            <p:cNvGrpSpPr/>
            <p:nvPr/>
          </p:nvGrpSpPr>
          <p:grpSpPr>
            <a:xfrm>
              <a:off x="3695940" y="4773702"/>
              <a:ext cx="7822960" cy="1176907"/>
              <a:chOff x="4257615" y="2860255"/>
              <a:chExt cx="7262079" cy="1176907"/>
            </a:xfrm>
          </p:grpSpPr>
          <p:sp>
            <p:nvSpPr>
              <p:cNvPr id="20" name="iṧliḋè"/>
              <p:cNvSpPr/>
              <p:nvPr/>
            </p:nvSpPr>
            <p:spPr bwMode="auto">
              <a:xfrm>
                <a:off x="4257615" y="3369538"/>
                <a:ext cx="7262079" cy="667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D374A"/>
                  </a:buClr>
                  <a:buSzPct val="150000"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 integrate the NILM framework with the existing smart meter infratucture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ïśliḓê"/>
              <p:cNvSpPr txBox="1"/>
              <p:nvPr/>
            </p:nvSpPr>
            <p:spPr>
              <a:xfrm>
                <a:off x="4257615" y="2860255"/>
                <a:ext cx="7262079" cy="509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Give a potential extensive architecture</a:t>
                </a:r>
                <a:endParaRPr lang="en-US" altLang="zh-CN" b="1" dirty="0"/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3818409" y="2767222"/>
              <a:ext cx="769962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18409" y="4497177"/>
              <a:ext cx="769962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Modelling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Modelling for individual appliance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333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430" y="1689100"/>
            <a:ext cx="8926195" cy="4130040"/>
            <a:chOff x="673102" y="1123950"/>
            <a:chExt cx="10851175" cy="5019675"/>
          </a:xfrm>
        </p:grpSpPr>
        <p:grpSp>
          <p:nvGrpSpPr>
            <p:cNvPr id="47" name="ïsḻîḑe"/>
            <p:cNvGrpSpPr/>
            <p:nvPr/>
          </p:nvGrpSpPr>
          <p:grpSpPr>
            <a:xfrm>
              <a:off x="6664241" y="1776327"/>
              <a:ext cx="889806" cy="3813807"/>
              <a:chOff x="6334041" y="1776327"/>
              <a:chExt cx="889806" cy="3813807"/>
            </a:xfrm>
          </p:grpSpPr>
          <p:sp>
            <p:nvSpPr>
              <p:cNvPr id="6" name="ïśliďê"/>
              <p:cNvSpPr/>
              <p:nvPr/>
            </p:nvSpPr>
            <p:spPr>
              <a:xfrm>
                <a:off x="6334041" y="3227033"/>
                <a:ext cx="889806" cy="889802"/>
              </a:xfrm>
              <a:prstGeom prst="roundRect">
                <a:avLst>
                  <a:gd name="adj" fmla="val 15000"/>
                </a:avLst>
              </a:prstGeom>
              <a:solidFill>
                <a:srgbClr val="CD0000"/>
              </a:solidFill>
              <a:ln w="12700" cap="flat">
                <a:solidFill>
                  <a:srgbClr val="CD0000"/>
                </a:solidFill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7" name="î$ļïḍe"/>
              <p:cNvSpPr/>
              <p:nvPr/>
            </p:nvSpPr>
            <p:spPr>
              <a:xfrm>
                <a:off x="6496121" y="3374299"/>
                <a:ext cx="585359" cy="594627"/>
              </a:xfrm>
              <a:custGeom>
                <a:avLst/>
                <a:gdLst>
                  <a:gd name="connsiteX0" fmla="*/ 149604 w 577154"/>
                  <a:gd name="connsiteY0" fmla="*/ 536234 h 586292"/>
                  <a:gd name="connsiteX1" fmla="*/ 214914 w 577154"/>
                  <a:gd name="connsiteY1" fmla="*/ 562021 h 586292"/>
                  <a:gd name="connsiteX2" fmla="*/ 211877 w 577154"/>
                  <a:gd name="connsiteY2" fmla="*/ 559746 h 586292"/>
                  <a:gd name="connsiteX3" fmla="*/ 202004 w 577154"/>
                  <a:gd name="connsiteY3" fmla="*/ 554437 h 586292"/>
                  <a:gd name="connsiteX4" fmla="*/ 196688 w 577154"/>
                  <a:gd name="connsiteY4" fmla="*/ 551403 h 586292"/>
                  <a:gd name="connsiteX5" fmla="*/ 184537 w 577154"/>
                  <a:gd name="connsiteY5" fmla="*/ 543818 h 586292"/>
                  <a:gd name="connsiteX6" fmla="*/ 177702 w 577154"/>
                  <a:gd name="connsiteY6" fmla="*/ 538509 h 586292"/>
                  <a:gd name="connsiteX7" fmla="*/ 173905 w 577154"/>
                  <a:gd name="connsiteY7" fmla="*/ 536234 h 586292"/>
                  <a:gd name="connsiteX8" fmla="*/ 299943 w 577154"/>
                  <a:gd name="connsiteY8" fmla="*/ 499816 h 586292"/>
                  <a:gd name="connsiteX9" fmla="*/ 318939 w 577154"/>
                  <a:gd name="connsiteY9" fmla="*/ 500576 h 586292"/>
                  <a:gd name="connsiteX10" fmla="*/ 329576 w 577154"/>
                  <a:gd name="connsiteY10" fmla="*/ 511222 h 586292"/>
                  <a:gd name="connsiteX11" fmla="*/ 319698 w 577154"/>
                  <a:gd name="connsiteY11" fmla="*/ 521108 h 586292"/>
                  <a:gd name="connsiteX12" fmla="*/ 318939 w 577154"/>
                  <a:gd name="connsiteY12" fmla="*/ 521108 h 586292"/>
                  <a:gd name="connsiteX13" fmla="*/ 297663 w 577154"/>
                  <a:gd name="connsiteY13" fmla="*/ 519587 h 586292"/>
                  <a:gd name="connsiteX14" fmla="*/ 288545 w 577154"/>
                  <a:gd name="connsiteY14" fmla="*/ 508941 h 586292"/>
                  <a:gd name="connsiteX15" fmla="*/ 299943 w 577154"/>
                  <a:gd name="connsiteY15" fmla="*/ 499816 h 586292"/>
                  <a:gd name="connsiteX16" fmla="*/ 88851 w 577154"/>
                  <a:gd name="connsiteY16" fmla="*/ 485417 h 586292"/>
                  <a:gd name="connsiteX17" fmla="*/ 119987 w 577154"/>
                  <a:gd name="connsiteY17" fmla="*/ 515755 h 586292"/>
                  <a:gd name="connsiteX18" fmla="*/ 150364 w 577154"/>
                  <a:gd name="connsiteY18" fmla="*/ 515755 h 586292"/>
                  <a:gd name="connsiteX19" fmla="*/ 148085 w 577154"/>
                  <a:gd name="connsiteY19" fmla="*/ 513480 h 586292"/>
                  <a:gd name="connsiteX20" fmla="*/ 142010 w 577154"/>
                  <a:gd name="connsiteY20" fmla="*/ 507412 h 586292"/>
                  <a:gd name="connsiteX21" fmla="*/ 136694 w 577154"/>
                  <a:gd name="connsiteY21" fmla="*/ 501344 h 586292"/>
                  <a:gd name="connsiteX22" fmla="*/ 127581 w 577154"/>
                  <a:gd name="connsiteY22" fmla="*/ 489967 h 586292"/>
                  <a:gd name="connsiteX23" fmla="*/ 123784 w 577154"/>
                  <a:gd name="connsiteY23" fmla="*/ 485417 h 586292"/>
                  <a:gd name="connsiteX24" fmla="*/ 399912 w 577154"/>
                  <a:gd name="connsiteY24" fmla="*/ 482256 h 586292"/>
                  <a:gd name="connsiteX25" fmla="*/ 405611 w 577154"/>
                  <a:gd name="connsiteY25" fmla="*/ 486996 h 586292"/>
                  <a:gd name="connsiteX26" fmla="*/ 401812 w 577154"/>
                  <a:gd name="connsiteY26" fmla="*/ 500648 h 586292"/>
                  <a:gd name="connsiteX27" fmla="*/ 382056 w 577154"/>
                  <a:gd name="connsiteY27" fmla="*/ 509750 h 586292"/>
                  <a:gd name="connsiteX28" fmla="*/ 378257 w 577154"/>
                  <a:gd name="connsiteY28" fmla="*/ 510508 h 586292"/>
                  <a:gd name="connsiteX29" fmla="*/ 369139 w 577154"/>
                  <a:gd name="connsiteY29" fmla="*/ 503682 h 586292"/>
                  <a:gd name="connsiteX30" fmla="*/ 375217 w 577154"/>
                  <a:gd name="connsiteY30" fmla="*/ 490789 h 586292"/>
                  <a:gd name="connsiteX31" fmla="*/ 391934 w 577154"/>
                  <a:gd name="connsiteY31" fmla="*/ 483204 h 586292"/>
                  <a:gd name="connsiteX32" fmla="*/ 399912 w 577154"/>
                  <a:gd name="connsiteY32" fmla="*/ 482256 h 586292"/>
                  <a:gd name="connsiteX33" fmla="*/ 229351 w 577154"/>
                  <a:gd name="connsiteY33" fmla="*/ 474063 h 586292"/>
                  <a:gd name="connsiteX34" fmla="*/ 246091 w 577154"/>
                  <a:gd name="connsiteY34" fmla="*/ 483157 h 586292"/>
                  <a:gd name="connsiteX35" fmla="*/ 250656 w 577154"/>
                  <a:gd name="connsiteY35" fmla="*/ 496797 h 586292"/>
                  <a:gd name="connsiteX36" fmla="*/ 241525 w 577154"/>
                  <a:gd name="connsiteY36" fmla="*/ 502101 h 586292"/>
                  <a:gd name="connsiteX37" fmla="*/ 236960 w 577154"/>
                  <a:gd name="connsiteY37" fmla="*/ 501343 h 586292"/>
                  <a:gd name="connsiteX38" fmla="*/ 218698 w 577154"/>
                  <a:gd name="connsiteY38" fmla="*/ 490735 h 586292"/>
                  <a:gd name="connsiteX39" fmla="*/ 215654 w 577154"/>
                  <a:gd name="connsiteY39" fmla="*/ 477094 h 586292"/>
                  <a:gd name="connsiteX40" fmla="*/ 229351 w 577154"/>
                  <a:gd name="connsiteY40" fmla="*/ 474063 h 586292"/>
                  <a:gd name="connsiteX41" fmla="*/ 464745 w 577154"/>
                  <a:gd name="connsiteY41" fmla="*/ 433889 h 586292"/>
                  <a:gd name="connsiteX42" fmla="*/ 466262 w 577154"/>
                  <a:gd name="connsiteY42" fmla="*/ 447550 h 586292"/>
                  <a:gd name="connsiteX43" fmla="*/ 451842 w 577154"/>
                  <a:gd name="connsiteY43" fmla="*/ 463488 h 586292"/>
                  <a:gd name="connsiteX44" fmla="*/ 445012 w 577154"/>
                  <a:gd name="connsiteY44" fmla="*/ 466524 h 586292"/>
                  <a:gd name="connsiteX45" fmla="*/ 438181 w 577154"/>
                  <a:gd name="connsiteY45" fmla="*/ 463488 h 586292"/>
                  <a:gd name="connsiteX46" fmla="*/ 438181 w 577154"/>
                  <a:gd name="connsiteY46" fmla="*/ 449068 h 586292"/>
                  <a:gd name="connsiteX47" fmla="*/ 450324 w 577154"/>
                  <a:gd name="connsiteY47" fmla="*/ 435407 h 586292"/>
                  <a:gd name="connsiteX48" fmla="*/ 464745 w 577154"/>
                  <a:gd name="connsiteY48" fmla="*/ 433889 h 586292"/>
                  <a:gd name="connsiteX49" fmla="*/ 49362 w 577154"/>
                  <a:gd name="connsiteY49" fmla="*/ 424740 h 586292"/>
                  <a:gd name="connsiteX50" fmla="*/ 73663 w 577154"/>
                  <a:gd name="connsiteY50" fmla="*/ 464938 h 586292"/>
                  <a:gd name="connsiteX51" fmla="*/ 109355 w 577154"/>
                  <a:gd name="connsiteY51" fmla="*/ 464938 h 586292"/>
                  <a:gd name="connsiteX52" fmla="*/ 104039 w 577154"/>
                  <a:gd name="connsiteY52" fmla="*/ 456595 h 586292"/>
                  <a:gd name="connsiteX53" fmla="*/ 101761 w 577154"/>
                  <a:gd name="connsiteY53" fmla="*/ 452044 h 586292"/>
                  <a:gd name="connsiteX54" fmla="*/ 94926 w 577154"/>
                  <a:gd name="connsiteY54" fmla="*/ 439909 h 586292"/>
                  <a:gd name="connsiteX55" fmla="*/ 92648 w 577154"/>
                  <a:gd name="connsiteY55" fmla="*/ 435358 h 586292"/>
                  <a:gd name="connsiteX56" fmla="*/ 88092 w 577154"/>
                  <a:gd name="connsiteY56" fmla="*/ 424740 h 586292"/>
                  <a:gd name="connsiteX57" fmla="*/ 161771 w 577154"/>
                  <a:gd name="connsiteY57" fmla="*/ 417898 h 586292"/>
                  <a:gd name="connsiteX58" fmla="*/ 176164 w 577154"/>
                  <a:gd name="connsiteY58" fmla="*/ 420173 h 586292"/>
                  <a:gd name="connsiteX59" fmla="*/ 187527 w 577154"/>
                  <a:gd name="connsiteY59" fmla="*/ 435341 h 586292"/>
                  <a:gd name="connsiteX60" fmla="*/ 186012 w 577154"/>
                  <a:gd name="connsiteY60" fmla="*/ 449750 h 586292"/>
                  <a:gd name="connsiteX61" fmla="*/ 179194 w 577154"/>
                  <a:gd name="connsiteY61" fmla="*/ 452025 h 586292"/>
                  <a:gd name="connsiteX62" fmla="*/ 171619 w 577154"/>
                  <a:gd name="connsiteY62" fmla="*/ 448233 h 586292"/>
                  <a:gd name="connsiteX63" fmla="*/ 159498 w 577154"/>
                  <a:gd name="connsiteY63" fmla="*/ 431549 h 586292"/>
                  <a:gd name="connsiteX64" fmla="*/ 161771 w 577154"/>
                  <a:gd name="connsiteY64" fmla="*/ 417898 h 586292"/>
                  <a:gd name="connsiteX65" fmla="*/ 31136 w 577154"/>
                  <a:gd name="connsiteY65" fmla="*/ 373923 h 586292"/>
                  <a:gd name="connsiteX66" fmla="*/ 41008 w 577154"/>
                  <a:gd name="connsiteY66" fmla="*/ 404261 h 586292"/>
                  <a:gd name="connsiteX67" fmla="*/ 79738 w 577154"/>
                  <a:gd name="connsiteY67" fmla="*/ 404261 h 586292"/>
                  <a:gd name="connsiteX68" fmla="*/ 78979 w 577154"/>
                  <a:gd name="connsiteY68" fmla="*/ 401227 h 586292"/>
                  <a:gd name="connsiteX69" fmla="*/ 77460 w 577154"/>
                  <a:gd name="connsiteY69" fmla="*/ 397435 h 586292"/>
                  <a:gd name="connsiteX70" fmla="*/ 72144 w 577154"/>
                  <a:gd name="connsiteY70" fmla="*/ 379232 h 586292"/>
                  <a:gd name="connsiteX71" fmla="*/ 71385 w 577154"/>
                  <a:gd name="connsiteY71" fmla="*/ 377715 h 586292"/>
                  <a:gd name="connsiteX72" fmla="*/ 70625 w 577154"/>
                  <a:gd name="connsiteY72" fmla="*/ 373923 h 586292"/>
                  <a:gd name="connsiteX73" fmla="*/ 499728 w 577154"/>
                  <a:gd name="connsiteY73" fmla="*/ 361797 h 586292"/>
                  <a:gd name="connsiteX74" fmla="*/ 506554 w 577154"/>
                  <a:gd name="connsiteY74" fmla="*/ 374694 h 586292"/>
                  <a:gd name="connsiteX75" fmla="*/ 498970 w 577154"/>
                  <a:gd name="connsiteY75" fmla="*/ 394418 h 586292"/>
                  <a:gd name="connsiteX76" fmla="*/ 489868 w 577154"/>
                  <a:gd name="connsiteY76" fmla="*/ 400487 h 586292"/>
                  <a:gd name="connsiteX77" fmla="*/ 485318 w 577154"/>
                  <a:gd name="connsiteY77" fmla="*/ 399729 h 586292"/>
                  <a:gd name="connsiteX78" fmla="*/ 480009 w 577154"/>
                  <a:gd name="connsiteY78" fmla="*/ 386073 h 586292"/>
                  <a:gd name="connsiteX79" fmla="*/ 486835 w 577154"/>
                  <a:gd name="connsiteY79" fmla="*/ 367866 h 586292"/>
                  <a:gd name="connsiteX80" fmla="*/ 499728 w 577154"/>
                  <a:gd name="connsiteY80" fmla="*/ 361797 h 586292"/>
                  <a:gd name="connsiteX81" fmla="*/ 132907 w 577154"/>
                  <a:gd name="connsiteY81" fmla="*/ 343643 h 586292"/>
                  <a:gd name="connsiteX82" fmla="*/ 145066 w 577154"/>
                  <a:gd name="connsiteY82" fmla="*/ 350471 h 586292"/>
                  <a:gd name="connsiteX83" fmla="*/ 150385 w 577154"/>
                  <a:gd name="connsiteY83" fmla="*/ 368678 h 586292"/>
                  <a:gd name="connsiteX84" fmla="*/ 144306 w 577154"/>
                  <a:gd name="connsiteY84" fmla="*/ 381575 h 586292"/>
                  <a:gd name="connsiteX85" fmla="*/ 141266 w 577154"/>
                  <a:gd name="connsiteY85" fmla="*/ 382333 h 586292"/>
                  <a:gd name="connsiteX86" fmla="*/ 131388 w 577154"/>
                  <a:gd name="connsiteY86" fmla="*/ 375506 h 586292"/>
                  <a:gd name="connsiteX87" fmla="*/ 125309 w 577154"/>
                  <a:gd name="connsiteY87" fmla="*/ 355781 h 586292"/>
                  <a:gd name="connsiteX88" fmla="*/ 132907 w 577154"/>
                  <a:gd name="connsiteY88" fmla="*/ 343643 h 586292"/>
                  <a:gd name="connsiteX89" fmla="*/ 21263 w 577154"/>
                  <a:gd name="connsiteY89" fmla="*/ 323864 h 586292"/>
                  <a:gd name="connsiteX90" fmla="*/ 25820 w 577154"/>
                  <a:gd name="connsiteY90" fmla="*/ 354203 h 586292"/>
                  <a:gd name="connsiteX91" fmla="*/ 66069 w 577154"/>
                  <a:gd name="connsiteY91" fmla="*/ 354203 h 586292"/>
                  <a:gd name="connsiteX92" fmla="*/ 63031 w 577154"/>
                  <a:gd name="connsiteY92" fmla="*/ 337516 h 586292"/>
                  <a:gd name="connsiteX93" fmla="*/ 63031 w 577154"/>
                  <a:gd name="connsiteY93" fmla="*/ 335999 h 586292"/>
                  <a:gd name="connsiteX94" fmla="*/ 61512 w 577154"/>
                  <a:gd name="connsiteY94" fmla="*/ 323864 h 586292"/>
                  <a:gd name="connsiteX95" fmla="*/ 509625 w 577154"/>
                  <a:gd name="connsiteY95" fmla="*/ 282911 h 586292"/>
                  <a:gd name="connsiteX96" fmla="*/ 519524 w 577154"/>
                  <a:gd name="connsiteY96" fmla="*/ 292773 h 586292"/>
                  <a:gd name="connsiteX97" fmla="*/ 519524 w 577154"/>
                  <a:gd name="connsiteY97" fmla="*/ 293532 h 586292"/>
                  <a:gd name="connsiteX98" fmla="*/ 518763 w 577154"/>
                  <a:gd name="connsiteY98" fmla="*/ 313256 h 586292"/>
                  <a:gd name="connsiteX99" fmla="*/ 508863 w 577154"/>
                  <a:gd name="connsiteY99" fmla="*/ 323118 h 586292"/>
                  <a:gd name="connsiteX100" fmla="*/ 508102 w 577154"/>
                  <a:gd name="connsiteY100" fmla="*/ 322360 h 586292"/>
                  <a:gd name="connsiteX101" fmla="*/ 498964 w 577154"/>
                  <a:gd name="connsiteY101" fmla="*/ 311739 h 586292"/>
                  <a:gd name="connsiteX102" fmla="*/ 498964 w 577154"/>
                  <a:gd name="connsiteY102" fmla="*/ 293532 h 586292"/>
                  <a:gd name="connsiteX103" fmla="*/ 509625 w 577154"/>
                  <a:gd name="connsiteY103" fmla="*/ 282911 h 586292"/>
                  <a:gd name="connsiteX104" fmla="*/ 20504 w 577154"/>
                  <a:gd name="connsiteY104" fmla="*/ 273047 h 586292"/>
                  <a:gd name="connsiteX105" fmla="*/ 19744 w 577154"/>
                  <a:gd name="connsiteY105" fmla="*/ 293525 h 586292"/>
                  <a:gd name="connsiteX106" fmla="*/ 20504 w 577154"/>
                  <a:gd name="connsiteY106" fmla="*/ 303385 h 586292"/>
                  <a:gd name="connsiteX107" fmla="*/ 60753 w 577154"/>
                  <a:gd name="connsiteY107" fmla="*/ 303385 h 586292"/>
                  <a:gd name="connsiteX108" fmla="*/ 60753 w 577154"/>
                  <a:gd name="connsiteY108" fmla="*/ 293525 h 586292"/>
                  <a:gd name="connsiteX109" fmla="*/ 61512 w 577154"/>
                  <a:gd name="connsiteY109" fmla="*/ 273805 h 586292"/>
                  <a:gd name="connsiteX110" fmla="*/ 61512 w 577154"/>
                  <a:gd name="connsiteY110" fmla="*/ 273047 h 586292"/>
                  <a:gd name="connsiteX111" fmla="*/ 129811 w 577154"/>
                  <a:gd name="connsiteY111" fmla="*/ 263173 h 586292"/>
                  <a:gd name="connsiteX112" fmla="*/ 138897 w 577154"/>
                  <a:gd name="connsiteY112" fmla="*/ 274553 h 586292"/>
                  <a:gd name="connsiteX113" fmla="*/ 138140 w 577154"/>
                  <a:gd name="connsiteY113" fmla="*/ 292760 h 586292"/>
                  <a:gd name="connsiteX114" fmla="*/ 138140 w 577154"/>
                  <a:gd name="connsiteY114" fmla="*/ 293518 h 586292"/>
                  <a:gd name="connsiteX115" fmla="*/ 128297 w 577154"/>
                  <a:gd name="connsiteY115" fmla="*/ 303380 h 586292"/>
                  <a:gd name="connsiteX116" fmla="*/ 117697 w 577154"/>
                  <a:gd name="connsiteY116" fmla="*/ 294277 h 586292"/>
                  <a:gd name="connsiteX117" fmla="*/ 117697 w 577154"/>
                  <a:gd name="connsiteY117" fmla="*/ 293518 h 586292"/>
                  <a:gd name="connsiteX118" fmla="*/ 118454 w 577154"/>
                  <a:gd name="connsiteY118" fmla="*/ 273035 h 586292"/>
                  <a:gd name="connsiteX119" fmla="*/ 129811 w 577154"/>
                  <a:gd name="connsiteY119" fmla="*/ 263173 h 586292"/>
                  <a:gd name="connsiteX120" fmla="*/ 28098 w 577154"/>
                  <a:gd name="connsiteY120" fmla="*/ 222230 h 586292"/>
                  <a:gd name="connsiteX121" fmla="*/ 22782 w 577154"/>
                  <a:gd name="connsiteY121" fmla="*/ 252568 h 586292"/>
                  <a:gd name="connsiteX122" fmla="*/ 63031 w 577154"/>
                  <a:gd name="connsiteY122" fmla="*/ 252568 h 586292"/>
                  <a:gd name="connsiteX123" fmla="*/ 63031 w 577154"/>
                  <a:gd name="connsiteY123" fmla="*/ 250293 h 586292"/>
                  <a:gd name="connsiteX124" fmla="*/ 63031 w 577154"/>
                  <a:gd name="connsiteY124" fmla="*/ 249535 h 586292"/>
                  <a:gd name="connsiteX125" fmla="*/ 66828 w 577154"/>
                  <a:gd name="connsiteY125" fmla="*/ 229815 h 586292"/>
                  <a:gd name="connsiteX126" fmla="*/ 67588 w 577154"/>
                  <a:gd name="connsiteY126" fmla="*/ 226022 h 586292"/>
                  <a:gd name="connsiteX127" fmla="*/ 68347 w 577154"/>
                  <a:gd name="connsiteY127" fmla="*/ 222230 h 586292"/>
                  <a:gd name="connsiteX128" fmla="*/ 492894 w 577154"/>
                  <a:gd name="connsiteY128" fmla="*/ 204013 h 586292"/>
                  <a:gd name="connsiteX129" fmla="*/ 505825 w 577154"/>
                  <a:gd name="connsiteY129" fmla="*/ 210836 h 586292"/>
                  <a:gd name="connsiteX130" fmla="*/ 511911 w 577154"/>
                  <a:gd name="connsiteY130" fmla="*/ 230547 h 586292"/>
                  <a:gd name="connsiteX131" fmla="*/ 504304 w 577154"/>
                  <a:gd name="connsiteY131" fmla="*/ 242677 h 586292"/>
                  <a:gd name="connsiteX132" fmla="*/ 502022 w 577154"/>
                  <a:gd name="connsiteY132" fmla="*/ 243435 h 586292"/>
                  <a:gd name="connsiteX133" fmla="*/ 492133 w 577154"/>
                  <a:gd name="connsiteY133" fmla="*/ 235854 h 586292"/>
                  <a:gd name="connsiteX134" fmla="*/ 486809 w 577154"/>
                  <a:gd name="connsiteY134" fmla="*/ 216901 h 586292"/>
                  <a:gd name="connsiteX135" fmla="*/ 492894 w 577154"/>
                  <a:gd name="connsiteY135" fmla="*/ 204013 h 586292"/>
                  <a:gd name="connsiteX136" fmla="*/ 151873 w 577154"/>
                  <a:gd name="connsiteY136" fmla="*/ 186619 h 586292"/>
                  <a:gd name="connsiteX137" fmla="*/ 157203 w 577154"/>
                  <a:gd name="connsiteY137" fmla="*/ 200274 h 586292"/>
                  <a:gd name="connsiteX138" fmla="*/ 150350 w 577154"/>
                  <a:gd name="connsiteY138" fmla="*/ 217723 h 586292"/>
                  <a:gd name="connsiteX139" fmla="*/ 140450 w 577154"/>
                  <a:gd name="connsiteY139" fmla="*/ 224550 h 586292"/>
                  <a:gd name="connsiteX140" fmla="*/ 137404 w 577154"/>
                  <a:gd name="connsiteY140" fmla="*/ 224550 h 586292"/>
                  <a:gd name="connsiteX141" fmla="*/ 131312 w 577154"/>
                  <a:gd name="connsiteY141" fmla="*/ 211654 h 586292"/>
                  <a:gd name="connsiteX142" fmla="*/ 138927 w 577154"/>
                  <a:gd name="connsiteY142" fmla="*/ 191929 h 586292"/>
                  <a:gd name="connsiteX143" fmla="*/ 151873 w 577154"/>
                  <a:gd name="connsiteY143" fmla="*/ 186619 h 586292"/>
                  <a:gd name="connsiteX144" fmla="*/ 218736 w 577154"/>
                  <a:gd name="connsiteY144" fmla="*/ 186536 h 586292"/>
                  <a:gd name="connsiteX145" fmla="*/ 281780 w 577154"/>
                  <a:gd name="connsiteY145" fmla="*/ 186536 h 586292"/>
                  <a:gd name="connsiteX146" fmla="*/ 292414 w 577154"/>
                  <a:gd name="connsiteY146" fmla="*/ 196401 h 586292"/>
                  <a:gd name="connsiteX147" fmla="*/ 281780 w 577154"/>
                  <a:gd name="connsiteY147" fmla="*/ 207024 h 586292"/>
                  <a:gd name="connsiteX148" fmla="*/ 264310 w 577154"/>
                  <a:gd name="connsiteY148" fmla="*/ 207024 h 586292"/>
                  <a:gd name="connsiteX149" fmla="*/ 322037 w 577154"/>
                  <a:gd name="connsiteY149" fmla="*/ 294288 h 586292"/>
                  <a:gd name="connsiteX150" fmla="*/ 379004 w 577154"/>
                  <a:gd name="connsiteY150" fmla="*/ 207024 h 586292"/>
                  <a:gd name="connsiteX151" fmla="*/ 361534 w 577154"/>
                  <a:gd name="connsiteY151" fmla="*/ 207024 h 586292"/>
                  <a:gd name="connsiteX152" fmla="*/ 351659 w 577154"/>
                  <a:gd name="connsiteY152" fmla="*/ 196401 h 586292"/>
                  <a:gd name="connsiteX153" fmla="*/ 361534 w 577154"/>
                  <a:gd name="connsiteY153" fmla="*/ 186536 h 586292"/>
                  <a:gd name="connsiteX154" fmla="*/ 425337 w 577154"/>
                  <a:gd name="connsiteY154" fmla="*/ 186536 h 586292"/>
                  <a:gd name="connsiteX155" fmla="*/ 435211 w 577154"/>
                  <a:gd name="connsiteY155" fmla="*/ 196401 h 586292"/>
                  <a:gd name="connsiteX156" fmla="*/ 425337 w 577154"/>
                  <a:gd name="connsiteY156" fmla="*/ 207024 h 586292"/>
                  <a:gd name="connsiteX157" fmla="*/ 405588 w 577154"/>
                  <a:gd name="connsiteY157" fmla="*/ 207024 h 586292"/>
                  <a:gd name="connsiteX158" fmla="*/ 401031 w 577154"/>
                  <a:gd name="connsiteY158" fmla="*/ 209301 h 586292"/>
                  <a:gd name="connsiteX159" fmla="*/ 337987 w 577154"/>
                  <a:gd name="connsiteY159" fmla="*/ 307947 h 586292"/>
                  <a:gd name="connsiteX160" fmla="*/ 373687 w 577154"/>
                  <a:gd name="connsiteY160" fmla="*/ 307947 h 586292"/>
                  <a:gd name="connsiteX161" fmla="*/ 384321 w 577154"/>
                  <a:gd name="connsiteY161" fmla="*/ 317812 h 586292"/>
                  <a:gd name="connsiteX162" fmla="*/ 373687 w 577154"/>
                  <a:gd name="connsiteY162" fmla="*/ 328435 h 586292"/>
                  <a:gd name="connsiteX163" fmla="*/ 331911 w 577154"/>
                  <a:gd name="connsiteY163" fmla="*/ 328435 h 586292"/>
                  <a:gd name="connsiteX164" fmla="*/ 331911 w 577154"/>
                  <a:gd name="connsiteY164" fmla="*/ 338300 h 586292"/>
                  <a:gd name="connsiteX165" fmla="*/ 373687 w 577154"/>
                  <a:gd name="connsiteY165" fmla="*/ 338300 h 586292"/>
                  <a:gd name="connsiteX166" fmla="*/ 384321 w 577154"/>
                  <a:gd name="connsiteY166" fmla="*/ 348164 h 586292"/>
                  <a:gd name="connsiteX167" fmla="*/ 373687 w 577154"/>
                  <a:gd name="connsiteY167" fmla="*/ 358788 h 586292"/>
                  <a:gd name="connsiteX168" fmla="*/ 331911 w 577154"/>
                  <a:gd name="connsiteY168" fmla="*/ 358788 h 586292"/>
                  <a:gd name="connsiteX169" fmla="*/ 331911 w 577154"/>
                  <a:gd name="connsiteY169" fmla="*/ 399005 h 586292"/>
                  <a:gd name="connsiteX170" fmla="*/ 355457 w 577154"/>
                  <a:gd name="connsiteY170" fmla="*/ 399005 h 586292"/>
                  <a:gd name="connsiteX171" fmla="*/ 365332 w 577154"/>
                  <a:gd name="connsiteY171" fmla="*/ 408870 h 586292"/>
                  <a:gd name="connsiteX172" fmla="*/ 355457 w 577154"/>
                  <a:gd name="connsiteY172" fmla="*/ 419493 h 586292"/>
                  <a:gd name="connsiteX173" fmla="*/ 288616 w 577154"/>
                  <a:gd name="connsiteY173" fmla="*/ 419493 h 586292"/>
                  <a:gd name="connsiteX174" fmla="*/ 278742 w 577154"/>
                  <a:gd name="connsiteY174" fmla="*/ 408870 h 586292"/>
                  <a:gd name="connsiteX175" fmla="*/ 288616 w 577154"/>
                  <a:gd name="connsiteY175" fmla="*/ 399005 h 586292"/>
                  <a:gd name="connsiteX176" fmla="*/ 312162 w 577154"/>
                  <a:gd name="connsiteY176" fmla="*/ 399005 h 586292"/>
                  <a:gd name="connsiteX177" fmla="*/ 312162 w 577154"/>
                  <a:gd name="connsiteY177" fmla="*/ 358788 h 586292"/>
                  <a:gd name="connsiteX178" fmla="*/ 270386 w 577154"/>
                  <a:gd name="connsiteY178" fmla="*/ 358788 h 586292"/>
                  <a:gd name="connsiteX179" fmla="*/ 259752 w 577154"/>
                  <a:gd name="connsiteY179" fmla="*/ 348164 h 586292"/>
                  <a:gd name="connsiteX180" fmla="*/ 270386 w 577154"/>
                  <a:gd name="connsiteY180" fmla="*/ 338300 h 586292"/>
                  <a:gd name="connsiteX181" fmla="*/ 312162 w 577154"/>
                  <a:gd name="connsiteY181" fmla="*/ 338300 h 586292"/>
                  <a:gd name="connsiteX182" fmla="*/ 312162 w 577154"/>
                  <a:gd name="connsiteY182" fmla="*/ 328435 h 586292"/>
                  <a:gd name="connsiteX183" fmla="*/ 270386 w 577154"/>
                  <a:gd name="connsiteY183" fmla="*/ 328435 h 586292"/>
                  <a:gd name="connsiteX184" fmla="*/ 259752 w 577154"/>
                  <a:gd name="connsiteY184" fmla="*/ 317812 h 586292"/>
                  <a:gd name="connsiteX185" fmla="*/ 270386 w 577154"/>
                  <a:gd name="connsiteY185" fmla="*/ 307947 h 586292"/>
                  <a:gd name="connsiteX186" fmla="*/ 305326 w 577154"/>
                  <a:gd name="connsiteY186" fmla="*/ 307947 h 586292"/>
                  <a:gd name="connsiteX187" fmla="*/ 242283 w 577154"/>
                  <a:gd name="connsiteY187" fmla="*/ 209301 h 586292"/>
                  <a:gd name="connsiteX188" fmla="*/ 238485 w 577154"/>
                  <a:gd name="connsiteY188" fmla="*/ 207024 h 586292"/>
                  <a:gd name="connsiteX189" fmla="*/ 218736 w 577154"/>
                  <a:gd name="connsiteY189" fmla="*/ 207024 h 586292"/>
                  <a:gd name="connsiteX190" fmla="*/ 208102 w 577154"/>
                  <a:gd name="connsiteY190" fmla="*/ 196401 h 586292"/>
                  <a:gd name="connsiteX191" fmla="*/ 218736 w 577154"/>
                  <a:gd name="connsiteY191" fmla="*/ 186536 h 586292"/>
                  <a:gd name="connsiteX192" fmla="*/ 44805 w 577154"/>
                  <a:gd name="connsiteY192" fmla="*/ 172171 h 586292"/>
                  <a:gd name="connsiteX193" fmla="*/ 33414 w 577154"/>
                  <a:gd name="connsiteY193" fmla="*/ 202510 h 586292"/>
                  <a:gd name="connsiteX194" fmla="*/ 73663 w 577154"/>
                  <a:gd name="connsiteY194" fmla="*/ 202510 h 586292"/>
                  <a:gd name="connsiteX195" fmla="*/ 77460 w 577154"/>
                  <a:gd name="connsiteY195" fmla="*/ 188858 h 586292"/>
                  <a:gd name="connsiteX196" fmla="*/ 78979 w 577154"/>
                  <a:gd name="connsiteY196" fmla="*/ 185065 h 586292"/>
                  <a:gd name="connsiteX197" fmla="*/ 83535 w 577154"/>
                  <a:gd name="connsiteY197" fmla="*/ 172171 h 586292"/>
                  <a:gd name="connsiteX198" fmla="*/ 451103 w 577154"/>
                  <a:gd name="connsiteY198" fmla="*/ 136487 h 586292"/>
                  <a:gd name="connsiteX199" fmla="*/ 465547 w 577154"/>
                  <a:gd name="connsiteY199" fmla="*/ 138009 h 586292"/>
                  <a:gd name="connsiteX200" fmla="*/ 477709 w 577154"/>
                  <a:gd name="connsiteY200" fmla="*/ 154748 h 586292"/>
                  <a:gd name="connsiteX201" fmla="*/ 475429 w 577154"/>
                  <a:gd name="connsiteY201" fmla="*/ 168444 h 586292"/>
                  <a:gd name="connsiteX202" fmla="*/ 469347 w 577154"/>
                  <a:gd name="connsiteY202" fmla="*/ 169966 h 586292"/>
                  <a:gd name="connsiteX203" fmla="*/ 460986 w 577154"/>
                  <a:gd name="connsiteY203" fmla="*/ 166161 h 586292"/>
                  <a:gd name="connsiteX204" fmla="*/ 449583 w 577154"/>
                  <a:gd name="connsiteY204" fmla="*/ 150183 h 586292"/>
                  <a:gd name="connsiteX205" fmla="*/ 451103 w 577154"/>
                  <a:gd name="connsiteY205" fmla="*/ 136487 h 586292"/>
                  <a:gd name="connsiteX206" fmla="*/ 185242 w 577154"/>
                  <a:gd name="connsiteY206" fmla="*/ 122835 h 586292"/>
                  <a:gd name="connsiteX207" fmla="*/ 199674 w 577154"/>
                  <a:gd name="connsiteY207" fmla="*/ 122835 h 586292"/>
                  <a:gd name="connsiteX208" fmla="*/ 199674 w 577154"/>
                  <a:gd name="connsiteY208" fmla="*/ 137266 h 586292"/>
                  <a:gd name="connsiteX209" fmla="*/ 186762 w 577154"/>
                  <a:gd name="connsiteY209" fmla="*/ 150938 h 586292"/>
                  <a:gd name="connsiteX210" fmla="*/ 179166 w 577154"/>
                  <a:gd name="connsiteY210" fmla="*/ 154736 h 586292"/>
                  <a:gd name="connsiteX211" fmla="*/ 173090 w 577154"/>
                  <a:gd name="connsiteY211" fmla="*/ 152457 h 586292"/>
                  <a:gd name="connsiteX212" fmla="*/ 171571 w 577154"/>
                  <a:gd name="connsiteY212" fmla="*/ 138026 h 586292"/>
                  <a:gd name="connsiteX213" fmla="*/ 185242 w 577154"/>
                  <a:gd name="connsiteY213" fmla="*/ 122835 h 586292"/>
                  <a:gd name="connsiteX214" fmla="*/ 81257 w 577154"/>
                  <a:gd name="connsiteY214" fmla="*/ 111494 h 586292"/>
                  <a:gd name="connsiteX215" fmla="*/ 54677 w 577154"/>
                  <a:gd name="connsiteY215" fmla="*/ 151692 h 586292"/>
                  <a:gd name="connsiteX216" fmla="*/ 92648 w 577154"/>
                  <a:gd name="connsiteY216" fmla="*/ 151692 h 586292"/>
                  <a:gd name="connsiteX217" fmla="*/ 92648 w 577154"/>
                  <a:gd name="connsiteY217" fmla="*/ 150934 h 586292"/>
                  <a:gd name="connsiteX218" fmla="*/ 94926 w 577154"/>
                  <a:gd name="connsiteY218" fmla="*/ 146383 h 586292"/>
                  <a:gd name="connsiteX219" fmla="*/ 101761 w 577154"/>
                  <a:gd name="connsiteY219" fmla="*/ 135006 h 586292"/>
                  <a:gd name="connsiteX220" fmla="*/ 104039 w 577154"/>
                  <a:gd name="connsiteY220" fmla="*/ 130455 h 586292"/>
                  <a:gd name="connsiteX221" fmla="*/ 113152 w 577154"/>
                  <a:gd name="connsiteY221" fmla="*/ 116803 h 586292"/>
                  <a:gd name="connsiteX222" fmla="*/ 116190 w 577154"/>
                  <a:gd name="connsiteY222" fmla="*/ 111494 h 586292"/>
                  <a:gd name="connsiteX223" fmla="*/ 400213 w 577154"/>
                  <a:gd name="connsiteY223" fmla="*/ 85002 h 586292"/>
                  <a:gd name="connsiteX224" fmla="*/ 418420 w 577154"/>
                  <a:gd name="connsiteY224" fmla="*/ 95611 h 586292"/>
                  <a:gd name="connsiteX225" fmla="*/ 421455 w 577154"/>
                  <a:gd name="connsiteY225" fmla="*/ 109251 h 586292"/>
                  <a:gd name="connsiteX226" fmla="*/ 413110 w 577154"/>
                  <a:gd name="connsiteY226" fmla="*/ 113798 h 586292"/>
                  <a:gd name="connsiteX227" fmla="*/ 407800 w 577154"/>
                  <a:gd name="connsiteY227" fmla="*/ 112282 h 586292"/>
                  <a:gd name="connsiteX228" fmla="*/ 391110 w 577154"/>
                  <a:gd name="connsiteY228" fmla="*/ 103189 h 586292"/>
                  <a:gd name="connsiteX229" fmla="*/ 386558 w 577154"/>
                  <a:gd name="connsiteY229" fmla="*/ 89549 h 586292"/>
                  <a:gd name="connsiteX230" fmla="*/ 400213 w 577154"/>
                  <a:gd name="connsiteY230" fmla="*/ 85002 h 586292"/>
                  <a:gd name="connsiteX231" fmla="*/ 255897 w 577154"/>
                  <a:gd name="connsiteY231" fmla="*/ 76571 h 586292"/>
                  <a:gd name="connsiteX232" fmla="*/ 268814 w 577154"/>
                  <a:gd name="connsiteY232" fmla="*/ 82644 h 586292"/>
                  <a:gd name="connsiteX233" fmla="*/ 262735 w 577154"/>
                  <a:gd name="connsiteY233" fmla="*/ 95550 h 586292"/>
                  <a:gd name="connsiteX234" fmla="*/ 245259 w 577154"/>
                  <a:gd name="connsiteY234" fmla="*/ 103141 h 586292"/>
                  <a:gd name="connsiteX235" fmla="*/ 240700 w 577154"/>
                  <a:gd name="connsiteY235" fmla="*/ 104660 h 586292"/>
                  <a:gd name="connsiteX236" fmla="*/ 231582 w 577154"/>
                  <a:gd name="connsiteY236" fmla="*/ 99346 h 586292"/>
                  <a:gd name="connsiteX237" fmla="*/ 236141 w 577154"/>
                  <a:gd name="connsiteY237" fmla="*/ 85681 h 586292"/>
                  <a:gd name="connsiteX238" fmla="*/ 255897 w 577154"/>
                  <a:gd name="connsiteY238" fmla="*/ 76571 h 586292"/>
                  <a:gd name="connsiteX239" fmla="*/ 318232 w 577154"/>
                  <a:gd name="connsiteY239" fmla="*/ 65184 h 586292"/>
                  <a:gd name="connsiteX240" fmla="*/ 318990 w 577154"/>
                  <a:gd name="connsiteY240" fmla="*/ 65184 h 586292"/>
                  <a:gd name="connsiteX241" fmla="*/ 339459 w 577154"/>
                  <a:gd name="connsiteY241" fmla="*/ 66705 h 586292"/>
                  <a:gd name="connsiteX242" fmla="*/ 348556 w 577154"/>
                  <a:gd name="connsiteY242" fmla="*/ 78111 h 586292"/>
                  <a:gd name="connsiteX243" fmla="*/ 337943 w 577154"/>
                  <a:gd name="connsiteY243" fmla="*/ 87237 h 586292"/>
                  <a:gd name="connsiteX244" fmla="*/ 337184 w 577154"/>
                  <a:gd name="connsiteY244" fmla="*/ 86476 h 586292"/>
                  <a:gd name="connsiteX245" fmla="*/ 318990 w 577154"/>
                  <a:gd name="connsiteY245" fmla="*/ 85716 h 586292"/>
                  <a:gd name="connsiteX246" fmla="*/ 308376 w 577154"/>
                  <a:gd name="connsiteY246" fmla="*/ 75830 h 586292"/>
                  <a:gd name="connsiteX247" fmla="*/ 318232 w 577154"/>
                  <a:gd name="connsiteY247" fmla="*/ 65184 h 586292"/>
                  <a:gd name="connsiteX248" fmla="*/ 133656 w 577154"/>
                  <a:gd name="connsiteY248" fmla="*/ 60677 h 586292"/>
                  <a:gd name="connsiteX249" fmla="*/ 98723 w 577154"/>
                  <a:gd name="connsiteY249" fmla="*/ 91015 h 586292"/>
                  <a:gd name="connsiteX250" fmla="*/ 132138 w 577154"/>
                  <a:gd name="connsiteY250" fmla="*/ 91015 h 586292"/>
                  <a:gd name="connsiteX251" fmla="*/ 136694 w 577154"/>
                  <a:gd name="connsiteY251" fmla="*/ 85706 h 586292"/>
                  <a:gd name="connsiteX252" fmla="*/ 142010 w 577154"/>
                  <a:gd name="connsiteY252" fmla="*/ 79638 h 586292"/>
                  <a:gd name="connsiteX253" fmla="*/ 148085 w 577154"/>
                  <a:gd name="connsiteY253" fmla="*/ 73571 h 586292"/>
                  <a:gd name="connsiteX254" fmla="*/ 154161 w 577154"/>
                  <a:gd name="connsiteY254" fmla="*/ 67503 h 586292"/>
                  <a:gd name="connsiteX255" fmla="*/ 161755 w 577154"/>
                  <a:gd name="connsiteY255" fmla="*/ 60677 h 586292"/>
                  <a:gd name="connsiteX256" fmla="*/ 214914 w 577154"/>
                  <a:gd name="connsiteY256" fmla="*/ 25029 h 586292"/>
                  <a:gd name="connsiteX257" fmla="*/ 168589 w 577154"/>
                  <a:gd name="connsiteY257" fmla="*/ 40198 h 586292"/>
                  <a:gd name="connsiteX258" fmla="*/ 188334 w 577154"/>
                  <a:gd name="connsiteY258" fmla="*/ 40198 h 586292"/>
                  <a:gd name="connsiteX259" fmla="*/ 196688 w 577154"/>
                  <a:gd name="connsiteY259" fmla="*/ 34889 h 586292"/>
                  <a:gd name="connsiteX260" fmla="*/ 202004 w 577154"/>
                  <a:gd name="connsiteY260" fmla="*/ 31855 h 586292"/>
                  <a:gd name="connsiteX261" fmla="*/ 211877 w 577154"/>
                  <a:gd name="connsiteY261" fmla="*/ 26546 h 586292"/>
                  <a:gd name="connsiteX262" fmla="*/ 214914 w 577154"/>
                  <a:gd name="connsiteY262" fmla="*/ 25029 h 586292"/>
                  <a:gd name="connsiteX263" fmla="*/ 318954 w 577154"/>
                  <a:gd name="connsiteY263" fmla="*/ 20478 h 586292"/>
                  <a:gd name="connsiteX264" fmla="*/ 294653 w 577154"/>
                  <a:gd name="connsiteY264" fmla="*/ 21237 h 586292"/>
                  <a:gd name="connsiteX265" fmla="*/ 290855 w 577154"/>
                  <a:gd name="connsiteY265" fmla="*/ 21995 h 586292"/>
                  <a:gd name="connsiteX266" fmla="*/ 289337 w 577154"/>
                  <a:gd name="connsiteY266" fmla="*/ 22754 h 586292"/>
                  <a:gd name="connsiteX267" fmla="*/ 278705 w 577154"/>
                  <a:gd name="connsiteY267" fmla="*/ 24271 h 586292"/>
                  <a:gd name="connsiteX268" fmla="*/ 277945 w 577154"/>
                  <a:gd name="connsiteY268" fmla="*/ 24271 h 586292"/>
                  <a:gd name="connsiteX269" fmla="*/ 268073 w 577154"/>
                  <a:gd name="connsiteY269" fmla="*/ 26546 h 586292"/>
                  <a:gd name="connsiteX270" fmla="*/ 266554 w 577154"/>
                  <a:gd name="connsiteY270" fmla="*/ 26546 h 586292"/>
                  <a:gd name="connsiteX271" fmla="*/ 257441 w 577154"/>
                  <a:gd name="connsiteY271" fmla="*/ 29580 h 586292"/>
                  <a:gd name="connsiteX272" fmla="*/ 254404 w 577154"/>
                  <a:gd name="connsiteY272" fmla="*/ 30338 h 586292"/>
                  <a:gd name="connsiteX273" fmla="*/ 246810 w 577154"/>
                  <a:gd name="connsiteY273" fmla="*/ 32614 h 586292"/>
                  <a:gd name="connsiteX274" fmla="*/ 240734 w 577154"/>
                  <a:gd name="connsiteY274" fmla="*/ 35648 h 586292"/>
                  <a:gd name="connsiteX275" fmla="*/ 236937 w 577154"/>
                  <a:gd name="connsiteY275" fmla="*/ 37164 h 586292"/>
                  <a:gd name="connsiteX276" fmla="*/ 109355 w 577154"/>
                  <a:gd name="connsiteY276" fmla="*/ 163069 h 586292"/>
                  <a:gd name="connsiteX277" fmla="*/ 109355 w 577154"/>
                  <a:gd name="connsiteY277" fmla="*/ 164586 h 586292"/>
                  <a:gd name="connsiteX278" fmla="*/ 104799 w 577154"/>
                  <a:gd name="connsiteY278" fmla="*/ 174446 h 586292"/>
                  <a:gd name="connsiteX279" fmla="*/ 103280 w 577154"/>
                  <a:gd name="connsiteY279" fmla="*/ 178239 h 586292"/>
                  <a:gd name="connsiteX280" fmla="*/ 100242 w 577154"/>
                  <a:gd name="connsiteY280" fmla="*/ 185823 h 586292"/>
                  <a:gd name="connsiteX281" fmla="*/ 97964 w 577154"/>
                  <a:gd name="connsiteY281" fmla="*/ 190374 h 586292"/>
                  <a:gd name="connsiteX282" fmla="*/ 95686 w 577154"/>
                  <a:gd name="connsiteY282" fmla="*/ 197201 h 586292"/>
                  <a:gd name="connsiteX283" fmla="*/ 94167 w 577154"/>
                  <a:gd name="connsiteY283" fmla="*/ 203268 h 586292"/>
                  <a:gd name="connsiteX284" fmla="*/ 92648 w 577154"/>
                  <a:gd name="connsiteY284" fmla="*/ 209336 h 586292"/>
                  <a:gd name="connsiteX285" fmla="*/ 90370 w 577154"/>
                  <a:gd name="connsiteY285" fmla="*/ 215404 h 586292"/>
                  <a:gd name="connsiteX286" fmla="*/ 88851 w 577154"/>
                  <a:gd name="connsiteY286" fmla="*/ 221471 h 586292"/>
                  <a:gd name="connsiteX287" fmla="*/ 87332 w 577154"/>
                  <a:gd name="connsiteY287" fmla="*/ 227539 h 586292"/>
                  <a:gd name="connsiteX288" fmla="*/ 86573 w 577154"/>
                  <a:gd name="connsiteY288" fmla="*/ 234365 h 586292"/>
                  <a:gd name="connsiteX289" fmla="*/ 85054 w 577154"/>
                  <a:gd name="connsiteY289" fmla="*/ 240433 h 586292"/>
                  <a:gd name="connsiteX290" fmla="*/ 84295 w 577154"/>
                  <a:gd name="connsiteY290" fmla="*/ 247259 h 586292"/>
                  <a:gd name="connsiteX291" fmla="*/ 83535 w 577154"/>
                  <a:gd name="connsiteY291" fmla="*/ 253327 h 586292"/>
                  <a:gd name="connsiteX292" fmla="*/ 82776 w 577154"/>
                  <a:gd name="connsiteY292" fmla="*/ 260912 h 586292"/>
                  <a:gd name="connsiteX293" fmla="*/ 82016 w 577154"/>
                  <a:gd name="connsiteY293" fmla="*/ 266221 h 586292"/>
                  <a:gd name="connsiteX294" fmla="*/ 81257 w 577154"/>
                  <a:gd name="connsiteY294" fmla="*/ 275322 h 586292"/>
                  <a:gd name="connsiteX295" fmla="*/ 81257 w 577154"/>
                  <a:gd name="connsiteY295" fmla="*/ 279873 h 586292"/>
                  <a:gd name="connsiteX296" fmla="*/ 80498 w 577154"/>
                  <a:gd name="connsiteY296" fmla="*/ 293525 h 586292"/>
                  <a:gd name="connsiteX297" fmla="*/ 81257 w 577154"/>
                  <a:gd name="connsiteY297" fmla="*/ 306419 h 586292"/>
                  <a:gd name="connsiteX298" fmla="*/ 81257 w 577154"/>
                  <a:gd name="connsiteY298" fmla="*/ 311729 h 586292"/>
                  <a:gd name="connsiteX299" fmla="*/ 82016 w 577154"/>
                  <a:gd name="connsiteY299" fmla="*/ 320072 h 586292"/>
                  <a:gd name="connsiteX300" fmla="*/ 82776 w 577154"/>
                  <a:gd name="connsiteY300" fmla="*/ 325381 h 586292"/>
                  <a:gd name="connsiteX301" fmla="*/ 83535 w 577154"/>
                  <a:gd name="connsiteY301" fmla="*/ 332966 h 586292"/>
                  <a:gd name="connsiteX302" fmla="*/ 84295 w 577154"/>
                  <a:gd name="connsiteY302" fmla="*/ 339033 h 586292"/>
                  <a:gd name="connsiteX303" fmla="*/ 85054 w 577154"/>
                  <a:gd name="connsiteY303" fmla="*/ 345859 h 586292"/>
                  <a:gd name="connsiteX304" fmla="*/ 86573 w 577154"/>
                  <a:gd name="connsiteY304" fmla="*/ 351927 h 586292"/>
                  <a:gd name="connsiteX305" fmla="*/ 87332 w 577154"/>
                  <a:gd name="connsiteY305" fmla="*/ 358753 h 586292"/>
                  <a:gd name="connsiteX306" fmla="*/ 88851 w 577154"/>
                  <a:gd name="connsiteY306" fmla="*/ 364821 h 586292"/>
                  <a:gd name="connsiteX307" fmla="*/ 90370 w 577154"/>
                  <a:gd name="connsiteY307" fmla="*/ 370889 h 586292"/>
                  <a:gd name="connsiteX308" fmla="*/ 91889 w 577154"/>
                  <a:gd name="connsiteY308" fmla="*/ 376956 h 586292"/>
                  <a:gd name="connsiteX309" fmla="*/ 94167 w 577154"/>
                  <a:gd name="connsiteY309" fmla="*/ 383783 h 586292"/>
                  <a:gd name="connsiteX310" fmla="*/ 95686 w 577154"/>
                  <a:gd name="connsiteY310" fmla="*/ 389092 h 586292"/>
                  <a:gd name="connsiteX311" fmla="*/ 97964 w 577154"/>
                  <a:gd name="connsiteY311" fmla="*/ 395918 h 586292"/>
                  <a:gd name="connsiteX312" fmla="*/ 100242 w 577154"/>
                  <a:gd name="connsiteY312" fmla="*/ 401227 h 586292"/>
                  <a:gd name="connsiteX313" fmla="*/ 103280 w 577154"/>
                  <a:gd name="connsiteY313" fmla="*/ 408812 h 586292"/>
                  <a:gd name="connsiteX314" fmla="*/ 104799 w 577154"/>
                  <a:gd name="connsiteY314" fmla="*/ 412604 h 586292"/>
                  <a:gd name="connsiteX315" fmla="*/ 108596 w 577154"/>
                  <a:gd name="connsiteY315" fmla="*/ 422464 h 586292"/>
                  <a:gd name="connsiteX316" fmla="*/ 109355 w 577154"/>
                  <a:gd name="connsiteY316" fmla="*/ 423223 h 586292"/>
                  <a:gd name="connsiteX317" fmla="*/ 236937 w 577154"/>
                  <a:gd name="connsiteY317" fmla="*/ 549886 h 586292"/>
                  <a:gd name="connsiteX318" fmla="*/ 240734 w 577154"/>
                  <a:gd name="connsiteY318" fmla="*/ 551403 h 586292"/>
                  <a:gd name="connsiteX319" fmla="*/ 246810 w 577154"/>
                  <a:gd name="connsiteY319" fmla="*/ 553678 h 586292"/>
                  <a:gd name="connsiteX320" fmla="*/ 254404 w 577154"/>
                  <a:gd name="connsiteY320" fmla="*/ 555954 h 586292"/>
                  <a:gd name="connsiteX321" fmla="*/ 257441 w 577154"/>
                  <a:gd name="connsiteY321" fmla="*/ 557471 h 586292"/>
                  <a:gd name="connsiteX322" fmla="*/ 266554 w 577154"/>
                  <a:gd name="connsiteY322" fmla="*/ 559746 h 586292"/>
                  <a:gd name="connsiteX323" fmla="*/ 268073 w 577154"/>
                  <a:gd name="connsiteY323" fmla="*/ 559746 h 586292"/>
                  <a:gd name="connsiteX324" fmla="*/ 277945 w 577154"/>
                  <a:gd name="connsiteY324" fmla="*/ 562021 h 586292"/>
                  <a:gd name="connsiteX325" fmla="*/ 278705 w 577154"/>
                  <a:gd name="connsiteY325" fmla="*/ 562780 h 586292"/>
                  <a:gd name="connsiteX326" fmla="*/ 289337 w 577154"/>
                  <a:gd name="connsiteY326" fmla="*/ 564297 h 586292"/>
                  <a:gd name="connsiteX327" fmla="*/ 290855 w 577154"/>
                  <a:gd name="connsiteY327" fmla="*/ 564297 h 586292"/>
                  <a:gd name="connsiteX328" fmla="*/ 294653 w 577154"/>
                  <a:gd name="connsiteY328" fmla="*/ 565055 h 586292"/>
                  <a:gd name="connsiteX329" fmla="*/ 318954 w 577154"/>
                  <a:gd name="connsiteY329" fmla="*/ 566572 h 586292"/>
                  <a:gd name="connsiteX330" fmla="*/ 556650 w 577154"/>
                  <a:gd name="connsiteY330" fmla="*/ 293525 h 586292"/>
                  <a:gd name="connsiteX331" fmla="*/ 318954 w 577154"/>
                  <a:gd name="connsiteY331" fmla="*/ 20478 h 586292"/>
                  <a:gd name="connsiteX332" fmla="*/ 258201 w 577154"/>
                  <a:gd name="connsiteY332" fmla="*/ 0 h 586292"/>
                  <a:gd name="connsiteX333" fmla="*/ 287818 w 577154"/>
                  <a:gd name="connsiteY333" fmla="*/ 2275 h 586292"/>
                  <a:gd name="connsiteX334" fmla="*/ 318954 w 577154"/>
                  <a:gd name="connsiteY334" fmla="*/ 0 h 586292"/>
                  <a:gd name="connsiteX335" fmla="*/ 577154 w 577154"/>
                  <a:gd name="connsiteY335" fmla="*/ 293525 h 586292"/>
                  <a:gd name="connsiteX336" fmla="*/ 318954 w 577154"/>
                  <a:gd name="connsiteY336" fmla="*/ 586292 h 586292"/>
                  <a:gd name="connsiteX337" fmla="*/ 287818 w 577154"/>
                  <a:gd name="connsiteY337" fmla="*/ 584775 h 586292"/>
                  <a:gd name="connsiteX338" fmla="*/ 258201 w 577154"/>
                  <a:gd name="connsiteY338" fmla="*/ 586292 h 586292"/>
                  <a:gd name="connsiteX339" fmla="*/ 110874 w 577154"/>
                  <a:gd name="connsiteY339" fmla="*/ 533958 h 586292"/>
                  <a:gd name="connsiteX340" fmla="*/ 108596 w 577154"/>
                  <a:gd name="connsiteY340" fmla="*/ 532441 h 586292"/>
                  <a:gd name="connsiteX341" fmla="*/ 60753 w 577154"/>
                  <a:gd name="connsiteY341" fmla="*/ 482383 h 586292"/>
                  <a:gd name="connsiteX342" fmla="*/ 59993 w 577154"/>
                  <a:gd name="connsiteY342" fmla="*/ 480866 h 586292"/>
                  <a:gd name="connsiteX343" fmla="*/ 25060 w 577154"/>
                  <a:gd name="connsiteY343" fmla="*/ 419430 h 586292"/>
                  <a:gd name="connsiteX344" fmla="*/ 24301 w 577154"/>
                  <a:gd name="connsiteY344" fmla="*/ 417913 h 586292"/>
                  <a:gd name="connsiteX345" fmla="*/ 0 w 577154"/>
                  <a:gd name="connsiteY345" fmla="*/ 293525 h 586292"/>
                  <a:gd name="connsiteX346" fmla="*/ 9872 w 577154"/>
                  <a:gd name="connsiteY346" fmla="*/ 211611 h 586292"/>
                  <a:gd name="connsiteX347" fmla="*/ 10632 w 577154"/>
                  <a:gd name="connsiteY347" fmla="*/ 207819 h 586292"/>
                  <a:gd name="connsiteX348" fmla="*/ 28857 w 577154"/>
                  <a:gd name="connsiteY348" fmla="*/ 158519 h 586292"/>
                  <a:gd name="connsiteX349" fmla="*/ 29617 w 577154"/>
                  <a:gd name="connsiteY349" fmla="*/ 157002 h 586292"/>
                  <a:gd name="connsiteX350" fmla="*/ 67588 w 577154"/>
                  <a:gd name="connsiteY350" fmla="*/ 94808 h 586292"/>
                  <a:gd name="connsiteX351" fmla="*/ 69106 w 577154"/>
                  <a:gd name="connsiteY351" fmla="*/ 94049 h 586292"/>
                  <a:gd name="connsiteX352" fmla="*/ 123025 w 577154"/>
                  <a:gd name="connsiteY352" fmla="*/ 43232 h 586292"/>
                  <a:gd name="connsiteX353" fmla="*/ 258201 w 577154"/>
                  <a:gd name="connsiteY353" fmla="*/ 0 h 58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77154" h="586292">
                    <a:moveTo>
                      <a:pt x="149604" y="536234"/>
                    </a:moveTo>
                    <a:cubicBezTo>
                      <a:pt x="170108" y="548369"/>
                      <a:pt x="191372" y="556712"/>
                      <a:pt x="214914" y="562021"/>
                    </a:cubicBezTo>
                    <a:cubicBezTo>
                      <a:pt x="214155" y="561263"/>
                      <a:pt x="212636" y="560504"/>
                      <a:pt x="211877" y="559746"/>
                    </a:cubicBezTo>
                    <a:cubicBezTo>
                      <a:pt x="208079" y="558229"/>
                      <a:pt x="205041" y="556712"/>
                      <a:pt x="202004" y="554437"/>
                    </a:cubicBezTo>
                    <a:cubicBezTo>
                      <a:pt x="199725" y="553678"/>
                      <a:pt x="198207" y="552920"/>
                      <a:pt x="196688" y="551403"/>
                    </a:cubicBezTo>
                    <a:cubicBezTo>
                      <a:pt x="192131" y="549128"/>
                      <a:pt x="188334" y="546094"/>
                      <a:pt x="184537" y="543818"/>
                    </a:cubicBezTo>
                    <a:cubicBezTo>
                      <a:pt x="182259" y="542301"/>
                      <a:pt x="179981" y="540784"/>
                      <a:pt x="177702" y="538509"/>
                    </a:cubicBezTo>
                    <a:cubicBezTo>
                      <a:pt x="176184" y="537751"/>
                      <a:pt x="175424" y="536992"/>
                      <a:pt x="173905" y="536234"/>
                    </a:cubicBezTo>
                    <a:close/>
                    <a:moveTo>
                      <a:pt x="299943" y="499816"/>
                    </a:moveTo>
                    <a:cubicBezTo>
                      <a:pt x="306021" y="500576"/>
                      <a:pt x="312100" y="500576"/>
                      <a:pt x="318939" y="500576"/>
                    </a:cubicBezTo>
                    <a:cubicBezTo>
                      <a:pt x="324257" y="500576"/>
                      <a:pt x="329576" y="505139"/>
                      <a:pt x="329576" y="511222"/>
                    </a:cubicBezTo>
                    <a:cubicBezTo>
                      <a:pt x="329576" y="516546"/>
                      <a:pt x="325017" y="521108"/>
                      <a:pt x="319698" y="521108"/>
                    </a:cubicBezTo>
                    <a:lnTo>
                      <a:pt x="318939" y="521108"/>
                    </a:lnTo>
                    <a:cubicBezTo>
                      <a:pt x="311340" y="521108"/>
                      <a:pt x="304502" y="520348"/>
                      <a:pt x="297663" y="519587"/>
                    </a:cubicBezTo>
                    <a:cubicBezTo>
                      <a:pt x="291584" y="518827"/>
                      <a:pt x="287785" y="514264"/>
                      <a:pt x="288545" y="508941"/>
                    </a:cubicBezTo>
                    <a:cubicBezTo>
                      <a:pt x="289305" y="502857"/>
                      <a:pt x="293864" y="499055"/>
                      <a:pt x="299943" y="499816"/>
                    </a:cubicBezTo>
                    <a:close/>
                    <a:moveTo>
                      <a:pt x="88851" y="485417"/>
                    </a:moveTo>
                    <a:cubicBezTo>
                      <a:pt x="98723" y="496794"/>
                      <a:pt x="109355" y="506654"/>
                      <a:pt x="119987" y="515755"/>
                    </a:cubicBezTo>
                    <a:lnTo>
                      <a:pt x="150364" y="515755"/>
                    </a:lnTo>
                    <a:cubicBezTo>
                      <a:pt x="149604" y="514997"/>
                      <a:pt x="148845" y="514238"/>
                      <a:pt x="148085" y="513480"/>
                    </a:cubicBezTo>
                    <a:cubicBezTo>
                      <a:pt x="146566" y="511204"/>
                      <a:pt x="144288" y="508929"/>
                      <a:pt x="142010" y="507412"/>
                    </a:cubicBezTo>
                    <a:cubicBezTo>
                      <a:pt x="140491" y="505137"/>
                      <a:pt x="138213" y="502861"/>
                      <a:pt x="136694" y="501344"/>
                    </a:cubicBezTo>
                    <a:cubicBezTo>
                      <a:pt x="133656" y="497552"/>
                      <a:pt x="130619" y="493760"/>
                      <a:pt x="127581" y="489967"/>
                    </a:cubicBezTo>
                    <a:cubicBezTo>
                      <a:pt x="126062" y="488450"/>
                      <a:pt x="125303" y="486934"/>
                      <a:pt x="123784" y="485417"/>
                    </a:cubicBezTo>
                    <a:close/>
                    <a:moveTo>
                      <a:pt x="399912" y="482256"/>
                    </a:moveTo>
                    <a:cubicBezTo>
                      <a:pt x="402382" y="483014"/>
                      <a:pt x="404471" y="484721"/>
                      <a:pt x="405611" y="486996"/>
                    </a:cubicBezTo>
                    <a:cubicBezTo>
                      <a:pt x="408650" y="492305"/>
                      <a:pt x="406371" y="498373"/>
                      <a:pt x="401812" y="500648"/>
                    </a:cubicBezTo>
                    <a:cubicBezTo>
                      <a:pt x="394973" y="504441"/>
                      <a:pt x="388895" y="506716"/>
                      <a:pt x="382056" y="509750"/>
                    </a:cubicBezTo>
                    <a:cubicBezTo>
                      <a:pt x="380536" y="509750"/>
                      <a:pt x="379776" y="510508"/>
                      <a:pt x="378257" y="510508"/>
                    </a:cubicBezTo>
                    <a:cubicBezTo>
                      <a:pt x="374458" y="510508"/>
                      <a:pt x="370658" y="507474"/>
                      <a:pt x="369139" y="503682"/>
                    </a:cubicBezTo>
                    <a:cubicBezTo>
                      <a:pt x="366859" y="498373"/>
                      <a:pt x="369899" y="492305"/>
                      <a:pt x="375217" y="490789"/>
                    </a:cubicBezTo>
                    <a:cubicBezTo>
                      <a:pt x="380536" y="488513"/>
                      <a:pt x="386615" y="486238"/>
                      <a:pt x="391934" y="483204"/>
                    </a:cubicBezTo>
                    <a:cubicBezTo>
                      <a:pt x="394593" y="481687"/>
                      <a:pt x="397443" y="481498"/>
                      <a:pt x="399912" y="482256"/>
                    </a:cubicBezTo>
                    <a:close/>
                    <a:moveTo>
                      <a:pt x="229351" y="474063"/>
                    </a:moveTo>
                    <a:cubicBezTo>
                      <a:pt x="234677" y="477094"/>
                      <a:pt x="240764" y="480126"/>
                      <a:pt x="246091" y="483157"/>
                    </a:cubicBezTo>
                    <a:cubicBezTo>
                      <a:pt x="250656" y="486188"/>
                      <a:pt x="252939" y="492250"/>
                      <a:pt x="250656" y="496797"/>
                    </a:cubicBezTo>
                    <a:cubicBezTo>
                      <a:pt x="248374" y="500586"/>
                      <a:pt x="245330" y="502101"/>
                      <a:pt x="241525" y="502101"/>
                    </a:cubicBezTo>
                    <a:cubicBezTo>
                      <a:pt x="240004" y="502101"/>
                      <a:pt x="238482" y="502101"/>
                      <a:pt x="236960" y="501343"/>
                    </a:cubicBezTo>
                    <a:cubicBezTo>
                      <a:pt x="230872" y="498312"/>
                      <a:pt x="224024" y="494523"/>
                      <a:pt x="218698" y="490735"/>
                    </a:cubicBezTo>
                    <a:cubicBezTo>
                      <a:pt x="214132" y="487703"/>
                      <a:pt x="212610" y="481641"/>
                      <a:pt x="215654" y="477094"/>
                    </a:cubicBezTo>
                    <a:cubicBezTo>
                      <a:pt x="218698" y="471790"/>
                      <a:pt x="224785" y="471032"/>
                      <a:pt x="229351" y="474063"/>
                    </a:cubicBezTo>
                    <a:close/>
                    <a:moveTo>
                      <a:pt x="464745" y="433889"/>
                    </a:moveTo>
                    <a:cubicBezTo>
                      <a:pt x="469298" y="436925"/>
                      <a:pt x="470057" y="443755"/>
                      <a:pt x="466262" y="447550"/>
                    </a:cubicBezTo>
                    <a:cubicBezTo>
                      <a:pt x="461709" y="453622"/>
                      <a:pt x="457155" y="458935"/>
                      <a:pt x="451842" y="463488"/>
                    </a:cubicBezTo>
                    <a:cubicBezTo>
                      <a:pt x="450324" y="465765"/>
                      <a:pt x="447288" y="466524"/>
                      <a:pt x="445012" y="466524"/>
                    </a:cubicBezTo>
                    <a:cubicBezTo>
                      <a:pt x="442735" y="466524"/>
                      <a:pt x="439699" y="465765"/>
                      <a:pt x="438181" y="463488"/>
                    </a:cubicBezTo>
                    <a:cubicBezTo>
                      <a:pt x="433627" y="459694"/>
                      <a:pt x="433627" y="453622"/>
                      <a:pt x="438181" y="449068"/>
                    </a:cubicBezTo>
                    <a:cubicBezTo>
                      <a:pt x="441976" y="444514"/>
                      <a:pt x="446530" y="439961"/>
                      <a:pt x="450324" y="435407"/>
                    </a:cubicBezTo>
                    <a:cubicBezTo>
                      <a:pt x="454119" y="430853"/>
                      <a:pt x="460191" y="430094"/>
                      <a:pt x="464745" y="433889"/>
                    </a:cubicBezTo>
                    <a:close/>
                    <a:moveTo>
                      <a:pt x="49362" y="424740"/>
                    </a:moveTo>
                    <a:cubicBezTo>
                      <a:pt x="56196" y="439150"/>
                      <a:pt x="64550" y="452803"/>
                      <a:pt x="73663" y="464938"/>
                    </a:cubicBezTo>
                    <a:lnTo>
                      <a:pt x="109355" y="464938"/>
                    </a:lnTo>
                    <a:cubicBezTo>
                      <a:pt x="107836" y="461904"/>
                      <a:pt x="106318" y="459629"/>
                      <a:pt x="104039" y="456595"/>
                    </a:cubicBezTo>
                    <a:cubicBezTo>
                      <a:pt x="103280" y="455078"/>
                      <a:pt x="102521" y="453561"/>
                      <a:pt x="101761" y="452044"/>
                    </a:cubicBezTo>
                    <a:cubicBezTo>
                      <a:pt x="99483" y="448252"/>
                      <a:pt x="97205" y="443701"/>
                      <a:pt x="94926" y="439909"/>
                    </a:cubicBezTo>
                    <a:cubicBezTo>
                      <a:pt x="94167" y="438392"/>
                      <a:pt x="93408" y="436875"/>
                      <a:pt x="92648" y="435358"/>
                    </a:cubicBezTo>
                    <a:cubicBezTo>
                      <a:pt x="91129" y="431566"/>
                      <a:pt x="89611" y="428532"/>
                      <a:pt x="88092" y="424740"/>
                    </a:cubicBezTo>
                    <a:close/>
                    <a:moveTo>
                      <a:pt x="161771" y="417898"/>
                    </a:moveTo>
                    <a:cubicBezTo>
                      <a:pt x="166316" y="414864"/>
                      <a:pt x="173134" y="415623"/>
                      <a:pt x="176164" y="420173"/>
                    </a:cubicBezTo>
                    <a:cubicBezTo>
                      <a:pt x="179194" y="425482"/>
                      <a:pt x="183739" y="430790"/>
                      <a:pt x="187527" y="435341"/>
                    </a:cubicBezTo>
                    <a:cubicBezTo>
                      <a:pt x="190557" y="439891"/>
                      <a:pt x="190557" y="446717"/>
                      <a:pt x="186012" y="449750"/>
                    </a:cubicBezTo>
                    <a:cubicBezTo>
                      <a:pt x="183739" y="451267"/>
                      <a:pt x="181466" y="452025"/>
                      <a:pt x="179194" y="452025"/>
                    </a:cubicBezTo>
                    <a:cubicBezTo>
                      <a:pt x="176921" y="452025"/>
                      <a:pt x="173891" y="451267"/>
                      <a:pt x="171619" y="448233"/>
                    </a:cubicBezTo>
                    <a:cubicBezTo>
                      <a:pt x="167074" y="442925"/>
                      <a:pt x="163286" y="437616"/>
                      <a:pt x="159498" y="431549"/>
                    </a:cubicBezTo>
                    <a:cubicBezTo>
                      <a:pt x="155711" y="426998"/>
                      <a:pt x="157226" y="420931"/>
                      <a:pt x="161771" y="417898"/>
                    </a:cubicBezTo>
                    <a:close/>
                    <a:moveTo>
                      <a:pt x="31136" y="373923"/>
                    </a:moveTo>
                    <a:cubicBezTo>
                      <a:pt x="33414" y="384541"/>
                      <a:pt x="37211" y="394401"/>
                      <a:pt x="41008" y="404261"/>
                    </a:cubicBezTo>
                    <a:lnTo>
                      <a:pt x="79738" y="404261"/>
                    </a:lnTo>
                    <a:cubicBezTo>
                      <a:pt x="79738" y="403503"/>
                      <a:pt x="78979" y="401986"/>
                      <a:pt x="78979" y="401227"/>
                    </a:cubicBezTo>
                    <a:cubicBezTo>
                      <a:pt x="78219" y="399710"/>
                      <a:pt x="77460" y="398952"/>
                      <a:pt x="77460" y="397435"/>
                    </a:cubicBezTo>
                    <a:cubicBezTo>
                      <a:pt x="75182" y="391367"/>
                      <a:pt x="73663" y="385300"/>
                      <a:pt x="72144" y="379232"/>
                    </a:cubicBezTo>
                    <a:cubicBezTo>
                      <a:pt x="71385" y="378473"/>
                      <a:pt x="71385" y="378473"/>
                      <a:pt x="71385" y="377715"/>
                    </a:cubicBezTo>
                    <a:cubicBezTo>
                      <a:pt x="71385" y="376956"/>
                      <a:pt x="70625" y="375439"/>
                      <a:pt x="70625" y="373923"/>
                    </a:cubicBezTo>
                    <a:close/>
                    <a:moveTo>
                      <a:pt x="499728" y="361797"/>
                    </a:moveTo>
                    <a:cubicBezTo>
                      <a:pt x="505037" y="363315"/>
                      <a:pt x="508071" y="369384"/>
                      <a:pt x="506554" y="374694"/>
                    </a:cubicBezTo>
                    <a:cubicBezTo>
                      <a:pt x="504279" y="381522"/>
                      <a:pt x="501245" y="387591"/>
                      <a:pt x="498970" y="394418"/>
                    </a:cubicBezTo>
                    <a:cubicBezTo>
                      <a:pt x="497453" y="398211"/>
                      <a:pt x="493661" y="400487"/>
                      <a:pt x="489868" y="400487"/>
                    </a:cubicBezTo>
                    <a:cubicBezTo>
                      <a:pt x="488352" y="400487"/>
                      <a:pt x="486835" y="399729"/>
                      <a:pt x="485318" y="399729"/>
                    </a:cubicBezTo>
                    <a:cubicBezTo>
                      <a:pt x="480767" y="397453"/>
                      <a:pt x="477733" y="391384"/>
                      <a:pt x="480009" y="386073"/>
                    </a:cubicBezTo>
                    <a:cubicBezTo>
                      <a:pt x="483042" y="380004"/>
                      <a:pt x="485318" y="373935"/>
                      <a:pt x="486835" y="367866"/>
                    </a:cubicBezTo>
                    <a:cubicBezTo>
                      <a:pt x="489110" y="362556"/>
                      <a:pt x="494419" y="360280"/>
                      <a:pt x="499728" y="361797"/>
                    </a:cubicBezTo>
                    <a:close/>
                    <a:moveTo>
                      <a:pt x="132907" y="343643"/>
                    </a:moveTo>
                    <a:cubicBezTo>
                      <a:pt x="138227" y="342126"/>
                      <a:pt x="143546" y="345161"/>
                      <a:pt x="145066" y="350471"/>
                    </a:cubicBezTo>
                    <a:cubicBezTo>
                      <a:pt x="146586" y="356540"/>
                      <a:pt x="148865" y="363368"/>
                      <a:pt x="150385" y="368678"/>
                    </a:cubicBezTo>
                    <a:cubicBezTo>
                      <a:pt x="152665" y="373988"/>
                      <a:pt x="149625" y="380057"/>
                      <a:pt x="144306" y="381575"/>
                    </a:cubicBezTo>
                    <a:cubicBezTo>
                      <a:pt x="142786" y="382333"/>
                      <a:pt x="142026" y="382333"/>
                      <a:pt x="141266" y="382333"/>
                    </a:cubicBezTo>
                    <a:cubicBezTo>
                      <a:pt x="136707" y="382333"/>
                      <a:pt x="132907" y="380057"/>
                      <a:pt x="131388" y="375506"/>
                    </a:cubicBezTo>
                    <a:cubicBezTo>
                      <a:pt x="129108" y="368678"/>
                      <a:pt x="126828" y="362609"/>
                      <a:pt x="125309" y="355781"/>
                    </a:cubicBezTo>
                    <a:cubicBezTo>
                      <a:pt x="123789" y="350471"/>
                      <a:pt x="127588" y="344402"/>
                      <a:pt x="132907" y="343643"/>
                    </a:cubicBezTo>
                    <a:close/>
                    <a:moveTo>
                      <a:pt x="21263" y="323864"/>
                    </a:moveTo>
                    <a:cubicBezTo>
                      <a:pt x="22782" y="333724"/>
                      <a:pt x="24301" y="344342"/>
                      <a:pt x="25820" y="354203"/>
                    </a:cubicBezTo>
                    <a:lnTo>
                      <a:pt x="66069" y="354203"/>
                    </a:lnTo>
                    <a:cubicBezTo>
                      <a:pt x="65309" y="348135"/>
                      <a:pt x="63790" y="342826"/>
                      <a:pt x="63031" y="337516"/>
                    </a:cubicBezTo>
                    <a:cubicBezTo>
                      <a:pt x="63031" y="336758"/>
                      <a:pt x="63031" y="336758"/>
                      <a:pt x="63031" y="335999"/>
                    </a:cubicBezTo>
                    <a:cubicBezTo>
                      <a:pt x="63031" y="332207"/>
                      <a:pt x="62272" y="327656"/>
                      <a:pt x="61512" y="323864"/>
                    </a:cubicBezTo>
                    <a:close/>
                    <a:moveTo>
                      <a:pt x="509625" y="282911"/>
                    </a:moveTo>
                    <a:cubicBezTo>
                      <a:pt x="514955" y="282911"/>
                      <a:pt x="519524" y="286704"/>
                      <a:pt x="519524" y="292773"/>
                    </a:cubicBezTo>
                    <a:lnTo>
                      <a:pt x="519524" y="293532"/>
                    </a:lnTo>
                    <a:cubicBezTo>
                      <a:pt x="519524" y="300360"/>
                      <a:pt x="519524" y="307187"/>
                      <a:pt x="518763" y="313256"/>
                    </a:cubicBezTo>
                    <a:cubicBezTo>
                      <a:pt x="518763" y="318567"/>
                      <a:pt x="514194" y="323118"/>
                      <a:pt x="508863" y="323118"/>
                    </a:cubicBezTo>
                    <a:cubicBezTo>
                      <a:pt x="508102" y="323118"/>
                      <a:pt x="508102" y="323118"/>
                      <a:pt x="508102" y="322360"/>
                    </a:cubicBezTo>
                    <a:cubicBezTo>
                      <a:pt x="502010" y="322360"/>
                      <a:pt x="498202" y="317808"/>
                      <a:pt x="498964" y="311739"/>
                    </a:cubicBezTo>
                    <a:cubicBezTo>
                      <a:pt x="498964" y="305670"/>
                      <a:pt x="498964" y="299601"/>
                      <a:pt x="498964" y="293532"/>
                    </a:cubicBezTo>
                    <a:cubicBezTo>
                      <a:pt x="498964" y="287463"/>
                      <a:pt x="503533" y="282911"/>
                      <a:pt x="509625" y="282911"/>
                    </a:cubicBezTo>
                    <a:close/>
                    <a:moveTo>
                      <a:pt x="20504" y="273047"/>
                    </a:moveTo>
                    <a:cubicBezTo>
                      <a:pt x="20504" y="279873"/>
                      <a:pt x="19744" y="286699"/>
                      <a:pt x="19744" y="293525"/>
                    </a:cubicBezTo>
                    <a:cubicBezTo>
                      <a:pt x="19744" y="296559"/>
                      <a:pt x="20504" y="300352"/>
                      <a:pt x="20504" y="303385"/>
                    </a:cubicBezTo>
                    <a:lnTo>
                      <a:pt x="60753" y="303385"/>
                    </a:lnTo>
                    <a:cubicBezTo>
                      <a:pt x="60753" y="300352"/>
                      <a:pt x="60753" y="296559"/>
                      <a:pt x="60753" y="293525"/>
                    </a:cubicBezTo>
                    <a:cubicBezTo>
                      <a:pt x="60753" y="286699"/>
                      <a:pt x="60753" y="279873"/>
                      <a:pt x="61512" y="273805"/>
                    </a:cubicBezTo>
                    <a:cubicBezTo>
                      <a:pt x="61512" y="273047"/>
                      <a:pt x="61512" y="273047"/>
                      <a:pt x="61512" y="273047"/>
                    </a:cubicBezTo>
                    <a:close/>
                    <a:moveTo>
                      <a:pt x="129811" y="263173"/>
                    </a:moveTo>
                    <a:cubicBezTo>
                      <a:pt x="135111" y="263932"/>
                      <a:pt x="138897" y="268484"/>
                      <a:pt x="138897" y="274553"/>
                    </a:cubicBezTo>
                    <a:cubicBezTo>
                      <a:pt x="138140" y="280622"/>
                      <a:pt x="138140" y="286691"/>
                      <a:pt x="138140" y="292760"/>
                    </a:cubicBezTo>
                    <a:lnTo>
                      <a:pt x="138140" y="293518"/>
                    </a:lnTo>
                    <a:cubicBezTo>
                      <a:pt x="138140" y="298829"/>
                      <a:pt x="133597" y="303380"/>
                      <a:pt x="128297" y="303380"/>
                    </a:cubicBezTo>
                    <a:cubicBezTo>
                      <a:pt x="122997" y="303380"/>
                      <a:pt x="118454" y="299587"/>
                      <a:pt x="117697" y="294277"/>
                    </a:cubicBezTo>
                    <a:lnTo>
                      <a:pt x="117697" y="293518"/>
                    </a:lnTo>
                    <a:cubicBezTo>
                      <a:pt x="117697" y="286691"/>
                      <a:pt x="118454" y="279863"/>
                      <a:pt x="118454" y="273035"/>
                    </a:cubicBezTo>
                    <a:cubicBezTo>
                      <a:pt x="119211" y="266966"/>
                      <a:pt x="123754" y="263173"/>
                      <a:pt x="129811" y="263173"/>
                    </a:cubicBezTo>
                    <a:close/>
                    <a:moveTo>
                      <a:pt x="28098" y="222230"/>
                    </a:moveTo>
                    <a:cubicBezTo>
                      <a:pt x="25820" y="232090"/>
                      <a:pt x="24301" y="242708"/>
                      <a:pt x="22782" y="252568"/>
                    </a:cubicBezTo>
                    <a:lnTo>
                      <a:pt x="63031" y="252568"/>
                    </a:lnTo>
                    <a:cubicBezTo>
                      <a:pt x="63031" y="251810"/>
                      <a:pt x="63031" y="251052"/>
                      <a:pt x="63031" y="250293"/>
                    </a:cubicBezTo>
                    <a:cubicBezTo>
                      <a:pt x="63031" y="250293"/>
                      <a:pt x="63031" y="249535"/>
                      <a:pt x="63031" y="249535"/>
                    </a:cubicBezTo>
                    <a:cubicBezTo>
                      <a:pt x="64550" y="242708"/>
                      <a:pt x="65309" y="236641"/>
                      <a:pt x="66828" y="229815"/>
                    </a:cubicBezTo>
                    <a:cubicBezTo>
                      <a:pt x="66828" y="229056"/>
                      <a:pt x="66828" y="227539"/>
                      <a:pt x="67588" y="226022"/>
                    </a:cubicBezTo>
                    <a:cubicBezTo>
                      <a:pt x="67588" y="225264"/>
                      <a:pt x="67588" y="223747"/>
                      <a:pt x="68347" y="222230"/>
                    </a:cubicBezTo>
                    <a:close/>
                    <a:moveTo>
                      <a:pt x="492894" y="204013"/>
                    </a:moveTo>
                    <a:cubicBezTo>
                      <a:pt x="498219" y="202497"/>
                      <a:pt x="504304" y="205530"/>
                      <a:pt x="505825" y="210836"/>
                    </a:cubicBezTo>
                    <a:cubicBezTo>
                      <a:pt x="508108" y="216901"/>
                      <a:pt x="510390" y="223724"/>
                      <a:pt x="511911" y="230547"/>
                    </a:cubicBezTo>
                    <a:cubicBezTo>
                      <a:pt x="513432" y="235854"/>
                      <a:pt x="509629" y="241161"/>
                      <a:pt x="504304" y="242677"/>
                    </a:cubicBezTo>
                    <a:cubicBezTo>
                      <a:pt x="503543" y="243435"/>
                      <a:pt x="502783" y="243435"/>
                      <a:pt x="502022" y="243435"/>
                    </a:cubicBezTo>
                    <a:cubicBezTo>
                      <a:pt x="497458" y="243435"/>
                      <a:pt x="493655" y="240403"/>
                      <a:pt x="492133" y="235854"/>
                    </a:cubicBezTo>
                    <a:cubicBezTo>
                      <a:pt x="490612" y="229031"/>
                      <a:pt x="489091" y="222966"/>
                      <a:pt x="486809" y="216901"/>
                    </a:cubicBezTo>
                    <a:cubicBezTo>
                      <a:pt x="485287" y="211595"/>
                      <a:pt x="487569" y="206288"/>
                      <a:pt x="492894" y="204013"/>
                    </a:cubicBezTo>
                    <a:close/>
                    <a:moveTo>
                      <a:pt x="151873" y="186619"/>
                    </a:moveTo>
                    <a:cubicBezTo>
                      <a:pt x="157203" y="188895"/>
                      <a:pt x="159488" y="194964"/>
                      <a:pt x="157203" y="200274"/>
                    </a:cubicBezTo>
                    <a:cubicBezTo>
                      <a:pt x="154919" y="205585"/>
                      <a:pt x="152634" y="211654"/>
                      <a:pt x="150350" y="217723"/>
                    </a:cubicBezTo>
                    <a:cubicBezTo>
                      <a:pt x="148827" y="222274"/>
                      <a:pt x="145019" y="224550"/>
                      <a:pt x="140450" y="224550"/>
                    </a:cubicBezTo>
                    <a:cubicBezTo>
                      <a:pt x="139689" y="224550"/>
                      <a:pt x="138927" y="224550"/>
                      <a:pt x="137404" y="224550"/>
                    </a:cubicBezTo>
                    <a:cubicBezTo>
                      <a:pt x="132074" y="222274"/>
                      <a:pt x="129028" y="216964"/>
                      <a:pt x="131312" y="211654"/>
                    </a:cubicBezTo>
                    <a:cubicBezTo>
                      <a:pt x="133597" y="204826"/>
                      <a:pt x="135881" y="197998"/>
                      <a:pt x="138927" y="191929"/>
                    </a:cubicBezTo>
                    <a:cubicBezTo>
                      <a:pt x="141212" y="186619"/>
                      <a:pt x="147304" y="184343"/>
                      <a:pt x="151873" y="186619"/>
                    </a:cubicBezTo>
                    <a:close/>
                    <a:moveTo>
                      <a:pt x="218736" y="186536"/>
                    </a:moveTo>
                    <a:lnTo>
                      <a:pt x="281780" y="186536"/>
                    </a:lnTo>
                    <a:cubicBezTo>
                      <a:pt x="288616" y="186536"/>
                      <a:pt x="292414" y="190330"/>
                      <a:pt x="292414" y="196401"/>
                    </a:cubicBezTo>
                    <a:cubicBezTo>
                      <a:pt x="292414" y="202471"/>
                      <a:pt x="288616" y="207024"/>
                      <a:pt x="281780" y="207024"/>
                    </a:cubicBezTo>
                    <a:lnTo>
                      <a:pt x="264310" y="207024"/>
                    </a:lnTo>
                    <a:lnTo>
                      <a:pt x="322037" y="294288"/>
                    </a:lnTo>
                    <a:lnTo>
                      <a:pt x="379004" y="207024"/>
                    </a:lnTo>
                    <a:lnTo>
                      <a:pt x="361534" y="207024"/>
                    </a:lnTo>
                    <a:cubicBezTo>
                      <a:pt x="355457" y="207024"/>
                      <a:pt x="351659" y="202471"/>
                      <a:pt x="351659" y="196401"/>
                    </a:cubicBezTo>
                    <a:cubicBezTo>
                      <a:pt x="351659" y="190330"/>
                      <a:pt x="355457" y="186536"/>
                      <a:pt x="361534" y="186536"/>
                    </a:cubicBezTo>
                    <a:lnTo>
                      <a:pt x="425337" y="186536"/>
                    </a:lnTo>
                    <a:cubicBezTo>
                      <a:pt x="431413" y="186536"/>
                      <a:pt x="435211" y="190330"/>
                      <a:pt x="435211" y="196401"/>
                    </a:cubicBezTo>
                    <a:cubicBezTo>
                      <a:pt x="435211" y="202471"/>
                      <a:pt x="431413" y="207024"/>
                      <a:pt x="425337" y="207024"/>
                    </a:cubicBezTo>
                    <a:lnTo>
                      <a:pt x="405588" y="207024"/>
                    </a:lnTo>
                    <a:cubicBezTo>
                      <a:pt x="404069" y="207024"/>
                      <a:pt x="402550" y="207024"/>
                      <a:pt x="401031" y="209301"/>
                    </a:cubicBezTo>
                    <a:lnTo>
                      <a:pt x="337987" y="307947"/>
                    </a:lnTo>
                    <a:lnTo>
                      <a:pt x="373687" y="307947"/>
                    </a:lnTo>
                    <a:cubicBezTo>
                      <a:pt x="380523" y="307947"/>
                      <a:pt x="384321" y="311741"/>
                      <a:pt x="384321" y="317812"/>
                    </a:cubicBezTo>
                    <a:cubicBezTo>
                      <a:pt x="384321" y="324641"/>
                      <a:pt x="380523" y="328435"/>
                      <a:pt x="373687" y="328435"/>
                    </a:cubicBezTo>
                    <a:lnTo>
                      <a:pt x="331911" y="328435"/>
                    </a:lnTo>
                    <a:lnTo>
                      <a:pt x="331911" y="338300"/>
                    </a:lnTo>
                    <a:lnTo>
                      <a:pt x="373687" y="338300"/>
                    </a:lnTo>
                    <a:cubicBezTo>
                      <a:pt x="380523" y="338300"/>
                      <a:pt x="384321" y="342094"/>
                      <a:pt x="384321" y="348164"/>
                    </a:cubicBezTo>
                    <a:cubicBezTo>
                      <a:pt x="384321" y="354994"/>
                      <a:pt x="380523" y="358788"/>
                      <a:pt x="373687" y="358788"/>
                    </a:cubicBezTo>
                    <a:lnTo>
                      <a:pt x="331911" y="358788"/>
                    </a:lnTo>
                    <a:lnTo>
                      <a:pt x="331911" y="399005"/>
                    </a:lnTo>
                    <a:lnTo>
                      <a:pt x="355457" y="399005"/>
                    </a:lnTo>
                    <a:cubicBezTo>
                      <a:pt x="361534" y="399005"/>
                      <a:pt x="365332" y="402799"/>
                      <a:pt x="365332" y="408870"/>
                    </a:cubicBezTo>
                    <a:cubicBezTo>
                      <a:pt x="365332" y="415699"/>
                      <a:pt x="361534" y="419493"/>
                      <a:pt x="355457" y="419493"/>
                    </a:cubicBezTo>
                    <a:lnTo>
                      <a:pt x="288616" y="419493"/>
                    </a:lnTo>
                    <a:cubicBezTo>
                      <a:pt x="282539" y="419493"/>
                      <a:pt x="278742" y="415699"/>
                      <a:pt x="278742" y="408870"/>
                    </a:cubicBezTo>
                    <a:cubicBezTo>
                      <a:pt x="278742" y="402799"/>
                      <a:pt x="282539" y="399005"/>
                      <a:pt x="288616" y="399005"/>
                    </a:cubicBezTo>
                    <a:lnTo>
                      <a:pt x="312162" y="399005"/>
                    </a:lnTo>
                    <a:lnTo>
                      <a:pt x="312162" y="358788"/>
                    </a:lnTo>
                    <a:lnTo>
                      <a:pt x="270386" y="358788"/>
                    </a:lnTo>
                    <a:cubicBezTo>
                      <a:pt x="264310" y="358788"/>
                      <a:pt x="259752" y="354994"/>
                      <a:pt x="259752" y="348164"/>
                    </a:cubicBezTo>
                    <a:cubicBezTo>
                      <a:pt x="259752" y="342094"/>
                      <a:pt x="264310" y="338300"/>
                      <a:pt x="270386" y="338300"/>
                    </a:cubicBezTo>
                    <a:lnTo>
                      <a:pt x="312162" y="338300"/>
                    </a:lnTo>
                    <a:lnTo>
                      <a:pt x="312162" y="328435"/>
                    </a:lnTo>
                    <a:lnTo>
                      <a:pt x="270386" y="328435"/>
                    </a:lnTo>
                    <a:cubicBezTo>
                      <a:pt x="264310" y="328435"/>
                      <a:pt x="259752" y="324641"/>
                      <a:pt x="259752" y="317812"/>
                    </a:cubicBezTo>
                    <a:cubicBezTo>
                      <a:pt x="259752" y="311741"/>
                      <a:pt x="264310" y="307947"/>
                      <a:pt x="270386" y="307947"/>
                    </a:cubicBezTo>
                    <a:lnTo>
                      <a:pt x="305326" y="307947"/>
                    </a:lnTo>
                    <a:lnTo>
                      <a:pt x="242283" y="209301"/>
                    </a:lnTo>
                    <a:cubicBezTo>
                      <a:pt x="241523" y="207024"/>
                      <a:pt x="240004" y="207024"/>
                      <a:pt x="238485" y="207024"/>
                    </a:cubicBezTo>
                    <a:lnTo>
                      <a:pt x="218736" y="207024"/>
                    </a:lnTo>
                    <a:cubicBezTo>
                      <a:pt x="211900" y="207024"/>
                      <a:pt x="208102" y="202471"/>
                      <a:pt x="208102" y="196401"/>
                    </a:cubicBezTo>
                    <a:cubicBezTo>
                      <a:pt x="208102" y="190330"/>
                      <a:pt x="211900" y="186536"/>
                      <a:pt x="218736" y="186536"/>
                    </a:cubicBezTo>
                    <a:close/>
                    <a:moveTo>
                      <a:pt x="44805" y="172171"/>
                    </a:moveTo>
                    <a:cubicBezTo>
                      <a:pt x="41008" y="182031"/>
                      <a:pt x="37211" y="191891"/>
                      <a:pt x="33414" y="202510"/>
                    </a:cubicBezTo>
                    <a:lnTo>
                      <a:pt x="73663" y="202510"/>
                    </a:lnTo>
                    <a:cubicBezTo>
                      <a:pt x="74422" y="197959"/>
                      <a:pt x="75941" y="193408"/>
                      <a:pt x="77460" y="188858"/>
                    </a:cubicBezTo>
                    <a:cubicBezTo>
                      <a:pt x="77460" y="188099"/>
                      <a:pt x="78219" y="186582"/>
                      <a:pt x="78979" y="185065"/>
                    </a:cubicBezTo>
                    <a:cubicBezTo>
                      <a:pt x="80498" y="180514"/>
                      <a:pt x="82016" y="175963"/>
                      <a:pt x="83535" y="172171"/>
                    </a:cubicBezTo>
                    <a:close/>
                    <a:moveTo>
                      <a:pt x="451103" y="136487"/>
                    </a:moveTo>
                    <a:cubicBezTo>
                      <a:pt x="455664" y="132683"/>
                      <a:pt x="461746" y="133444"/>
                      <a:pt x="465547" y="138009"/>
                    </a:cubicBezTo>
                    <a:cubicBezTo>
                      <a:pt x="470108" y="143335"/>
                      <a:pt x="473909" y="148661"/>
                      <a:pt x="477709" y="154748"/>
                    </a:cubicBezTo>
                    <a:cubicBezTo>
                      <a:pt x="481510" y="159313"/>
                      <a:pt x="479990" y="165400"/>
                      <a:pt x="475429" y="168444"/>
                    </a:cubicBezTo>
                    <a:cubicBezTo>
                      <a:pt x="473909" y="169966"/>
                      <a:pt x="471628" y="169966"/>
                      <a:pt x="469347" y="169966"/>
                    </a:cubicBezTo>
                    <a:cubicBezTo>
                      <a:pt x="466307" y="169966"/>
                      <a:pt x="463266" y="168444"/>
                      <a:pt x="460986" y="166161"/>
                    </a:cubicBezTo>
                    <a:cubicBezTo>
                      <a:pt x="457945" y="160835"/>
                      <a:pt x="454144" y="155509"/>
                      <a:pt x="449583" y="150183"/>
                    </a:cubicBezTo>
                    <a:cubicBezTo>
                      <a:pt x="446542" y="146379"/>
                      <a:pt x="446542" y="139531"/>
                      <a:pt x="451103" y="136487"/>
                    </a:cubicBezTo>
                    <a:close/>
                    <a:moveTo>
                      <a:pt x="185242" y="122835"/>
                    </a:moveTo>
                    <a:cubicBezTo>
                      <a:pt x="189040" y="119037"/>
                      <a:pt x="195876" y="119037"/>
                      <a:pt x="199674" y="122835"/>
                    </a:cubicBezTo>
                    <a:cubicBezTo>
                      <a:pt x="203472" y="126632"/>
                      <a:pt x="203472" y="132709"/>
                      <a:pt x="199674" y="137266"/>
                    </a:cubicBezTo>
                    <a:cubicBezTo>
                      <a:pt x="195117" y="141823"/>
                      <a:pt x="191319" y="146381"/>
                      <a:pt x="186762" y="150938"/>
                    </a:cubicBezTo>
                    <a:cubicBezTo>
                      <a:pt x="185242" y="153976"/>
                      <a:pt x="182204" y="154736"/>
                      <a:pt x="179166" y="154736"/>
                    </a:cubicBezTo>
                    <a:cubicBezTo>
                      <a:pt x="176887" y="154736"/>
                      <a:pt x="174609" y="153976"/>
                      <a:pt x="173090" y="152457"/>
                    </a:cubicBezTo>
                    <a:cubicBezTo>
                      <a:pt x="168532" y="149419"/>
                      <a:pt x="167773" y="142583"/>
                      <a:pt x="171571" y="138026"/>
                    </a:cubicBezTo>
                    <a:cubicBezTo>
                      <a:pt x="176128" y="132709"/>
                      <a:pt x="180685" y="127392"/>
                      <a:pt x="185242" y="122835"/>
                    </a:cubicBezTo>
                    <a:close/>
                    <a:moveTo>
                      <a:pt x="81257" y="111494"/>
                    </a:moveTo>
                    <a:cubicBezTo>
                      <a:pt x="71385" y="123629"/>
                      <a:pt x="62272" y="137282"/>
                      <a:pt x="54677" y="151692"/>
                    </a:cubicBezTo>
                    <a:lnTo>
                      <a:pt x="92648" y="151692"/>
                    </a:lnTo>
                    <a:lnTo>
                      <a:pt x="92648" y="150934"/>
                    </a:lnTo>
                    <a:cubicBezTo>
                      <a:pt x="93408" y="149417"/>
                      <a:pt x="94167" y="147900"/>
                      <a:pt x="94926" y="146383"/>
                    </a:cubicBezTo>
                    <a:cubicBezTo>
                      <a:pt x="97205" y="142591"/>
                      <a:pt x="99483" y="138799"/>
                      <a:pt x="101761" y="135006"/>
                    </a:cubicBezTo>
                    <a:cubicBezTo>
                      <a:pt x="102521" y="133489"/>
                      <a:pt x="103280" y="131972"/>
                      <a:pt x="104039" y="130455"/>
                    </a:cubicBezTo>
                    <a:cubicBezTo>
                      <a:pt x="107077" y="125905"/>
                      <a:pt x="110115" y="121354"/>
                      <a:pt x="113152" y="116803"/>
                    </a:cubicBezTo>
                    <a:cubicBezTo>
                      <a:pt x="113912" y="114528"/>
                      <a:pt x="115431" y="113011"/>
                      <a:pt x="116190" y="111494"/>
                    </a:cubicBezTo>
                    <a:close/>
                    <a:moveTo>
                      <a:pt x="400213" y="85002"/>
                    </a:moveTo>
                    <a:cubicBezTo>
                      <a:pt x="406282" y="88033"/>
                      <a:pt x="412351" y="91822"/>
                      <a:pt x="418420" y="95611"/>
                    </a:cubicBezTo>
                    <a:cubicBezTo>
                      <a:pt x="422972" y="98642"/>
                      <a:pt x="424489" y="104704"/>
                      <a:pt x="421455" y="109251"/>
                    </a:cubicBezTo>
                    <a:cubicBezTo>
                      <a:pt x="419179" y="112282"/>
                      <a:pt x="416144" y="113798"/>
                      <a:pt x="413110" y="113798"/>
                    </a:cubicBezTo>
                    <a:cubicBezTo>
                      <a:pt x="410834" y="113798"/>
                      <a:pt x="409317" y="113798"/>
                      <a:pt x="407800" y="112282"/>
                    </a:cubicBezTo>
                    <a:cubicBezTo>
                      <a:pt x="402489" y="109251"/>
                      <a:pt x="396420" y="106220"/>
                      <a:pt x="391110" y="103189"/>
                    </a:cubicBezTo>
                    <a:cubicBezTo>
                      <a:pt x="385799" y="100915"/>
                      <a:pt x="384282" y="94853"/>
                      <a:pt x="386558" y="89549"/>
                    </a:cubicBezTo>
                    <a:cubicBezTo>
                      <a:pt x="388834" y="84244"/>
                      <a:pt x="394903" y="82729"/>
                      <a:pt x="400213" y="85002"/>
                    </a:cubicBezTo>
                    <a:close/>
                    <a:moveTo>
                      <a:pt x="255897" y="76571"/>
                    </a:moveTo>
                    <a:cubicBezTo>
                      <a:pt x="261215" y="75053"/>
                      <a:pt x="266534" y="77330"/>
                      <a:pt x="268814" y="82644"/>
                    </a:cubicBezTo>
                    <a:cubicBezTo>
                      <a:pt x="271093" y="87958"/>
                      <a:pt x="268054" y="94032"/>
                      <a:pt x="262735" y="95550"/>
                    </a:cubicBezTo>
                    <a:cubicBezTo>
                      <a:pt x="257416" y="97827"/>
                      <a:pt x="251338" y="100864"/>
                      <a:pt x="245259" y="103141"/>
                    </a:cubicBezTo>
                    <a:cubicBezTo>
                      <a:pt x="243739" y="103901"/>
                      <a:pt x="242219" y="104660"/>
                      <a:pt x="240700" y="104660"/>
                    </a:cubicBezTo>
                    <a:cubicBezTo>
                      <a:pt x="237660" y="104660"/>
                      <a:pt x="233861" y="102382"/>
                      <a:pt x="231582" y="99346"/>
                    </a:cubicBezTo>
                    <a:cubicBezTo>
                      <a:pt x="229302" y="94032"/>
                      <a:pt x="231582" y="87958"/>
                      <a:pt x="236141" y="85681"/>
                    </a:cubicBezTo>
                    <a:cubicBezTo>
                      <a:pt x="242979" y="81885"/>
                      <a:pt x="249058" y="79608"/>
                      <a:pt x="255897" y="76571"/>
                    </a:cubicBezTo>
                    <a:close/>
                    <a:moveTo>
                      <a:pt x="318232" y="65184"/>
                    </a:moveTo>
                    <a:lnTo>
                      <a:pt x="318990" y="65184"/>
                    </a:lnTo>
                    <a:cubicBezTo>
                      <a:pt x="325813" y="65184"/>
                      <a:pt x="332636" y="65944"/>
                      <a:pt x="339459" y="66705"/>
                    </a:cubicBezTo>
                    <a:cubicBezTo>
                      <a:pt x="344766" y="67465"/>
                      <a:pt x="349314" y="72028"/>
                      <a:pt x="348556" y="78111"/>
                    </a:cubicBezTo>
                    <a:cubicBezTo>
                      <a:pt x="347798" y="83435"/>
                      <a:pt x="343249" y="87237"/>
                      <a:pt x="337943" y="87237"/>
                    </a:cubicBezTo>
                    <a:cubicBezTo>
                      <a:pt x="337943" y="87237"/>
                      <a:pt x="337184" y="86476"/>
                      <a:pt x="337184" y="86476"/>
                    </a:cubicBezTo>
                    <a:cubicBezTo>
                      <a:pt x="331120" y="85716"/>
                      <a:pt x="325055" y="85716"/>
                      <a:pt x="318990" y="85716"/>
                    </a:cubicBezTo>
                    <a:cubicBezTo>
                      <a:pt x="312925" y="85716"/>
                      <a:pt x="308376" y="81153"/>
                      <a:pt x="308376" y="75830"/>
                    </a:cubicBezTo>
                    <a:cubicBezTo>
                      <a:pt x="308376" y="69746"/>
                      <a:pt x="312925" y="65184"/>
                      <a:pt x="318232" y="65184"/>
                    </a:cubicBezTo>
                    <a:close/>
                    <a:moveTo>
                      <a:pt x="133656" y="60677"/>
                    </a:moveTo>
                    <a:cubicBezTo>
                      <a:pt x="121506" y="69778"/>
                      <a:pt x="109355" y="79638"/>
                      <a:pt x="98723" y="91015"/>
                    </a:cubicBezTo>
                    <a:lnTo>
                      <a:pt x="132138" y="91015"/>
                    </a:lnTo>
                    <a:cubicBezTo>
                      <a:pt x="133656" y="89498"/>
                      <a:pt x="135175" y="87223"/>
                      <a:pt x="136694" y="85706"/>
                    </a:cubicBezTo>
                    <a:cubicBezTo>
                      <a:pt x="138213" y="83431"/>
                      <a:pt x="140491" y="81155"/>
                      <a:pt x="142010" y="79638"/>
                    </a:cubicBezTo>
                    <a:cubicBezTo>
                      <a:pt x="144288" y="77363"/>
                      <a:pt x="146566" y="75088"/>
                      <a:pt x="148085" y="73571"/>
                    </a:cubicBezTo>
                    <a:cubicBezTo>
                      <a:pt x="150364" y="71295"/>
                      <a:pt x="151882" y="69020"/>
                      <a:pt x="154161" y="67503"/>
                    </a:cubicBezTo>
                    <a:cubicBezTo>
                      <a:pt x="156439" y="65228"/>
                      <a:pt x="159477" y="62952"/>
                      <a:pt x="161755" y="60677"/>
                    </a:cubicBezTo>
                    <a:close/>
                    <a:moveTo>
                      <a:pt x="214914" y="25029"/>
                    </a:moveTo>
                    <a:cubicBezTo>
                      <a:pt x="198966" y="28063"/>
                      <a:pt x="183018" y="33372"/>
                      <a:pt x="168589" y="40198"/>
                    </a:cubicBezTo>
                    <a:lnTo>
                      <a:pt x="188334" y="40198"/>
                    </a:lnTo>
                    <a:cubicBezTo>
                      <a:pt x="190612" y="38681"/>
                      <a:pt x="193650" y="37164"/>
                      <a:pt x="196688" y="34889"/>
                    </a:cubicBezTo>
                    <a:cubicBezTo>
                      <a:pt x="198207" y="34131"/>
                      <a:pt x="199725" y="32614"/>
                      <a:pt x="202004" y="31855"/>
                    </a:cubicBezTo>
                    <a:cubicBezTo>
                      <a:pt x="205041" y="30338"/>
                      <a:pt x="208079" y="28063"/>
                      <a:pt x="211877" y="26546"/>
                    </a:cubicBezTo>
                    <a:cubicBezTo>
                      <a:pt x="212636" y="25787"/>
                      <a:pt x="214155" y="25029"/>
                      <a:pt x="214914" y="25029"/>
                    </a:cubicBezTo>
                    <a:close/>
                    <a:moveTo>
                      <a:pt x="318954" y="20478"/>
                    </a:moveTo>
                    <a:cubicBezTo>
                      <a:pt x="310600" y="20478"/>
                      <a:pt x="303006" y="20478"/>
                      <a:pt x="294653" y="21237"/>
                    </a:cubicBezTo>
                    <a:lnTo>
                      <a:pt x="290855" y="21995"/>
                    </a:lnTo>
                    <a:cubicBezTo>
                      <a:pt x="290096" y="21995"/>
                      <a:pt x="290096" y="21995"/>
                      <a:pt x="289337" y="22754"/>
                    </a:cubicBezTo>
                    <a:cubicBezTo>
                      <a:pt x="285540" y="22754"/>
                      <a:pt x="282502" y="23512"/>
                      <a:pt x="278705" y="24271"/>
                    </a:cubicBezTo>
                    <a:cubicBezTo>
                      <a:pt x="278705" y="24271"/>
                      <a:pt x="278705" y="24271"/>
                      <a:pt x="277945" y="24271"/>
                    </a:cubicBezTo>
                    <a:cubicBezTo>
                      <a:pt x="274908" y="25029"/>
                      <a:pt x="271111" y="25787"/>
                      <a:pt x="268073" y="26546"/>
                    </a:cubicBezTo>
                    <a:cubicBezTo>
                      <a:pt x="267314" y="26546"/>
                      <a:pt x="267314" y="26546"/>
                      <a:pt x="266554" y="26546"/>
                    </a:cubicBezTo>
                    <a:cubicBezTo>
                      <a:pt x="263517" y="27304"/>
                      <a:pt x="260479" y="28821"/>
                      <a:pt x="257441" y="29580"/>
                    </a:cubicBezTo>
                    <a:cubicBezTo>
                      <a:pt x="256682" y="29580"/>
                      <a:pt x="255922" y="30338"/>
                      <a:pt x="254404" y="30338"/>
                    </a:cubicBezTo>
                    <a:cubicBezTo>
                      <a:pt x="252125" y="31097"/>
                      <a:pt x="249847" y="31855"/>
                      <a:pt x="246810" y="32614"/>
                    </a:cubicBezTo>
                    <a:cubicBezTo>
                      <a:pt x="245291" y="33372"/>
                      <a:pt x="243012" y="34131"/>
                      <a:pt x="240734" y="35648"/>
                    </a:cubicBezTo>
                    <a:cubicBezTo>
                      <a:pt x="239215" y="35648"/>
                      <a:pt x="238456" y="36406"/>
                      <a:pt x="236937" y="37164"/>
                    </a:cubicBezTo>
                    <a:cubicBezTo>
                      <a:pt x="182259" y="59918"/>
                      <a:pt x="136694" y="105426"/>
                      <a:pt x="109355" y="163069"/>
                    </a:cubicBezTo>
                    <a:cubicBezTo>
                      <a:pt x="109355" y="163828"/>
                      <a:pt x="109355" y="163828"/>
                      <a:pt x="109355" y="164586"/>
                    </a:cubicBezTo>
                    <a:cubicBezTo>
                      <a:pt x="107836" y="167620"/>
                      <a:pt x="106318" y="170654"/>
                      <a:pt x="104799" y="174446"/>
                    </a:cubicBezTo>
                    <a:cubicBezTo>
                      <a:pt x="104039" y="175205"/>
                      <a:pt x="103280" y="176722"/>
                      <a:pt x="103280" y="178239"/>
                    </a:cubicBezTo>
                    <a:cubicBezTo>
                      <a:pt x="101761" y="180514"/>
                      <a:pt x="101002" y="182789"/>
                      <a:pt x="100242" y="185823"/>
                    </a:cubicBezTo>
                    <a:cubicBezTo>
                      <a:pt x="99483" y="187341"/>
                      <a:pt x="98723" y="188858"/>
                      <a:pt x="97964" y="190374"/>
                    </a:cubicBezTo>
                    <a:cubicBezTo>
                      <a:pt x="97205" y="192650"/>
                      <a:pt x="96445" y="194925"/>
                      <a:pt x="95686" y="197201"/>
                    </a:cubicBezTo>
                    <a:cubicBezTo>
                      <a:pt x="95686" y="199476"/>
                      <a:pt x="94926" y="200993"/>
                      <a:pt x="94167" y="203268"/>
                    </a:cubicBezTo>
                    <a:cubicBezTo>
                      <a:pt x="93408" y="204785"/>
                      <a:pt x="92648" y="207061"/>
                      <a:pt x="92648" y="209336"/>
                    </a:cubicBezTo>
                    <a:cubicBezTo>
                      <a:pt x="91889" y="211611"/>
                      <a:pt x="91129" y="213128"/>
                      <a:pt x="90370" y="215404"/>
                    </a:cubicBezTo>
                    <a:cubicBezTo>
                      <a:pt x="90370" y="217679"/>
                      <a:pt x="89611" y="219955"/>
                      <a:pt x="88851" y="221471"/>
                    </a:cubicBezTo>
                    <a:cubicBezTo>
                      <a:pt x="88851" y="223747"/>
                      <a:pt x="88092" y="226022"/>
                      <a:pt x="87332" y="227539"/>
                    </a:cubicBezTo>
                    <a:cubicBezTo>
                      <a:pt x="87332" y="229815"/>
                      <a:pt x="86573" y="232090"/>
                      <a:pt x="86573" y="234365"/>
                    </a:cubicBezTo>
                    <a:cubicBezTo>
                      <a:pt x="85813" y="236641"/>
                      <a:pt x="85813" y="238158"/>
                      <a:pt x="85054" y="240433"/>
                    </a:cubicBezTo>
                    <a:cubicBezTo>
                      <a:pt x="85054" y="242708"/>
                      <a:pt x="84295" y="244984"/>
                      <a:pt x="84295" y="247259"/>
                    </a:cubicBezTo>
                    <a:cubicBezTo>
                      <a:pt x="83535" y="249535"/>
                      <a:pt x="83535" y="251810"/>
                      <a:pt x="83535" y="253327"/>
                    </a:cubicBezTo>
                    <a:cubicBezTo>
                      <a:pt x="82776" y="255602"/>
                      <a:pt x="82776" y="258636"/>
                      <a:pt x="82776" y="260912"/>
                    </a:cubicBezTo>
                    <a:cubicBezTo>
                      <a:pt x="82016" y="262428"/>
                      <a:pt x="82016" y="264704"/>
                      <a:pt x="82016" y="266221"/>
                    </a:cubicBezTo>
                    <a:cubicBezTo>
                      <a:pt x="82016" y="269255"/>
                      <a:pt x="81257" y="272288"/>
                      <a:pt x="81257" y="275322"/>
                    </a:cubicBezTo>
                    <a:cubicBezTo>
                      <a:pt x="81257" y="276839"/>
                      <a:pt x="81257" y="278356"/>
                      <a:pt x="81257" y="279873"/>
                    </a:cubicBezTo>
                    <a:cubicBezTo>
                      <a:pt x="80498" y="284424"/>
                      <a:pt x="80498" y="288975"/>
                      <a:pt x="80498" y="293525"/>
                    </a:cubicBezTo>
                    <a:cubicBezTo>
                      <a:pt x="80498" y="298076"/>
                      <a:pt x="80498" y="302627"/>
                      <a:pt x="81257" y="306419"/>
                    </a:cubicBezTo>
                    <a:cubicBezTo>
                      <a:pt x="81257" y="308695"/>
                      <a:pt x="81257" y="310212"/>
                      <a:pt x="81257" y="311729"/>
                    </a:cubicBezTo>
                    <a:cubicBezTo>
                      <a:pt x="81257" y="314004"/>
                      <a:pt x="81257" y="317038"/>
                      <a:pt x="82016" y="320072"/>
                    </a:cubicBezTo>
                    <a:cubicBezTo>
                      <a:pt x="82016" y="321589"/>
                      <a:pt x="82016" y="323864"/>
                      <a:pt x="82776" y="325381"/>
                    </a:cubicBezTo>
                    <a:cubicBezTo>
                      <a:pt x="82776" y="328415"/>
                      <a:pt x="82776" y="330690"/>
                      <a:pt x="83535" y="332966"/>
                    </a:cubicBezTo>
                    <a:cubicBezTo>
                      <a:pt x="83535" y="335241"/>
                      <a:pt x="83535" y="336758"/>
                      <a:pt x="84295" y="339033"/>
                    </a:cubicBezTo>
                    <a:cubicBezTo>
                      <a:pt x="84295" y="341309"/>
                      <a:pt x="85054" y="343584"/>
                      <a:pt x="85054" y="345859"/>
                    </a:cubicBezTo>
                    <a:cubicBezTo>
                      <a:pt x="85813" y="348135"/>
                      <a:pt x="85813" y="350410"/>
                      <a:pt x="86573" y="351927"/>
                    </a:cubicBezTo>
                    <a:cubicBezTo>
                      <a:pt x="86573" y="354203"/>
                      <a:pt x="87332" y="356478"/>
                      <a:pt x="87332" y="358753"/>
                    </a:cubicBezTo>
                    <a:cubicBezTo>
                      <a:pt x="88092" y="361029"/>
                      <a:pt x="88851" y="362546"/>
                      <a:pt x="88851" y="364821"/>
                    </a:cubicBezTo>
                    <a:cubicBezTo>
                      <a:pt x="89611" y="367096"/>
                      <a:pt x="90370" y="369372"/>
                      <a:pt x="90370" y="370889"/>
                    </a:cubicBezTo>
                    <a:cubicBezTo>
                      <a:pt x="91129" y="373164"/>
                      <a:pt x="91889" y="375439"/>
                      <a:pt x="91889" y="376956"/>
                    </a:cubicBezTo>
                    <a:cubicBezTo>
                      <a:pt x="92648" y="379232"/>
                      <a:pt x="93408" y="381507"/>
                      <a:pt x="94167" y="383783"/>
                    </a:cubicBezTo>
                    <a:cubicBezTo>
                      <a:pt x="94926" y="385300"/>
                      <a:pt x="95686" y="387575"/>
                      <a:pt x="95686" y="389092"/>
                    </a:cubicBezTo>
                    <a:cubicBezTo>
                      <a:pt x="96445" y="391367"/>
                      <a:pt x="97205" y="393643"/>
                      <a:pt x="97964" y="395918"/>
                    </a:cubicBezTo>
                    <a:cubicBezTo>
                      <a:pt x="98723" y="397435"/>
                      <a:pt x="99483" y="398952"/>
                      <a:pt x="100242" y="401227"/>
                    </a:cubicBezTo>
                    <a:cubicBezTo>
                      <a:pt x="101002" y="403503"/>
                      <a:pt x="101761" y="405778"/>
                      <a:pt x="103280" y="408812"/>
                    </a:cubicBezTo>
                    <a:cubicBezTo>
                      <a:pt x="103280" y="409570"/>
                      <a:pt x="104039" y="411087"/>
                      <a:pt x="104799" y="412604"/>
                    </a:cubicBezTo>
                    <a:cubicBezTo>
                      <a:pt x="106318" y="415638"/>
                      <a:pt x="107077" y="418672"/>
                      <a:pt x="108596" y="422464"/>
                    </a:cubicBezTo>
                    <a:cubicBezTo>
                      <a:pt x="109355" y="422464"/>
                      <a:pt x="109355" y="423223"/>
                      <a:pt x="109355" y="423223"/>
                    </a:cubicBezTo>
                    <a:cubicBezTo>
                      <a:pt x="136694" y="481624"/>
                      <a:pt x="182259" y="526374"/>
                      <a:pt x="236937" y="549886"/>
                    </a:cubicBezTo>
                    <a:cubicBezTo>
                      <a:pt x="237697" y="549886"/>
                      <a:pt x="239215" y="550644"/>
                      <a:pt x="240734" y="551403"/>
                    </a:cubicBezTo>
                    <a:cubicBezTo>
                      <a:pt x="243012" y="552161"/>
                      <a:pt x="245291" y="552920"/>
                      <a:pt x="246810" y="553678"/>
                    </a:cubicBezTo>
                    <a:cubicBezTo>
                      <a:pt x="249847" y="554437"/>
                      <a:pt x="252125" y="555195"/>
                      <a:pt x="254404" y="555954"/>
                    </a:cubicBezTo>
                    <a:cubicBezTo>
                      <a:pt x="255922" y="556712"/>
                      <a:pt x="256682" y="556712"/>
                      <a:pt x="257441" y="557471"/>
                    </a:cubicBezTo>
                    <a:cubicBezTo>
                      <a:pt x="260479" y="558229"/>
                      <a:pt x="263517" y="558988"/>
                      <a:pt x="266554" y="559746"/>
                    </a:cubicBezTo>
                    <a:cubicBezTo>
                      <a:pt x="267314" y="559746"/>
                      <a:pt x="267314" y="559746"/>
                      <a:pt x="268073" y="559746"/>
                    </a:cubicBezTo>
                    <a:cubicBezTo>
                      <a:pt x="271111" y="560504"/>
                      <a:pt x="274908" y="561263"/>
                      <a:pt x="277945" y="562021"/>
                    </a:cubicBezTo>
                    <a:cubicBezTo>
                      <a:pt x="278705" y="562021"/>
                      <a:pt x="278705" y="562021"/>
                      <a:pt x="278705" y="562780"/>
                    </a:cubicBezTo>
                    <a:cubicBezTo>
                      <a:pt x="282502" y="562780"/>
                      <a:pt x="285540" y="563538"/>
                      <a:pt x="289337" y="564297"/>
                    </a:cubicBezTo>
                    <a:cubicBezTo>
                      <a:pt x="290096" y="564297"/>
                      <a:pt x="290096" y="564297"/>
                      <a:pt x="290855" y="564297"/>
                    </a:cubicBezTo>
                    <a:lnTo>
                      <a:pt x="294653" y="565055"/>
                    </a:lnTo>
                    <a:cubicBezTo>
                      <a:pt x="303006" y="565814"/>
                      <a:pt x="310600" y="566572"/>
                      <a:pt x="318954" y="566572"/>
                    </a:cubicBezTo>
                    <a:cubicBezTo>
                      <a:pt x="449573" y="566572"/>
                      <a:pt x="556650" y="443701"/>
                      <a:pt x="556650" y="293525"/>
                    </a:cubicBezTo>
                    <a:cubicBezTo>
                      <a:pt x="556650" y="142591"/>
                      <a:pt x="449573" y="20478"/>
                      <a:pt x="318954" y="20478"/>
                    </a:cubicBezTo>
                    <a:close/>
                    <a:moveTo>
                      <a:pt x="258201" y="0"/>
                    </a:moveTo>
                    <a:cubicBezTo>
                      <a:pt x="268073" y="0"/>
                      <a:pt x="277945" y="758"/>
                      <a:pt x="287818" y="2275"/>
                    </a:cubicBezTo>
                    <a:cubicBezTo>
                      <a:pt x="298450" y="758"/>
                      <a:pt x="308322" y="0"/>
                      <a:pt x="318954" y="0"/>
                    </a:cubicBezTo>
                    <a:cubicBezTo>
                      <a:pt x="460964" y="0"/>
                      <a:pt x="577154" y="131214"/>
                      <a:pt x="577154" y="293525"/>
                    </a:cubicBezTo>
                    <a:cubicBezTo>
                      <a:pt x="577154" y="455078"/>
                      <a:pt x="460964" y="586292"/>
                      <a:pt x="318954" y="586292"/>
                    </a:cubicBezTo>
                    <a:cubicBezTo>
                      <a:pt x="308322" y="586292"/>
                      <a:pt x="298450" y="585534"/>
                      <a:pt x="287818" y="584775"/>
                    </a:cubicBezTo>
                    <a:cubicBezTo>
                      <a:pt x="277945" y="585534"/>
                      <a:pt x="268073" y="586292"/>
                      <a:pt x="258201" y="586292"/>
                    </a:cubicBezTo>
                    <a:cubicBezTo>
                      <a:pt x="203522" y="586292"/>
                      <a:pt x="152642" y="567331"/>
                      <a:pt x="110874" y="533958"/>
                    </a:cubicBezTo>
                    <a:cubicBezTo>
                      <a:pt x="110115" y="533200"/>
                      <a:pt x="109355" y="533200"/>
                      <a:pt x="108596" y="532441"/>
                    </a:cubicBezTo>
                    <a:cubicBezTo>
                      <a:pt x="91129" y="518031"/>
                      <a:pt x="75182" y="501344"/>
                      <a:pt x="60753" y="482383"/>
                    </a:cubicBezTo>
                    <a:cubicBezTo>
                      <a:pt x="60753" y="482383"/>
                      <a:pt x="59993" y="481624"/>
                      <a:pt x="59993" y="480866"/>
                    </a:cubicBezTo>
                    <a:cubicBezTo>
                      <a:pt x="46324" y="461904"/>
                      <a:pt x="34173" y="441426"/>
                      <a:pt x="25060" y="419430"/>
                    </a:cubicBezTo>
                    <a:cubicBezTo>
                      <a:pt x="24301" y="418672"/>
                      <a:pt x="24301" y="417913"/>
                      <a:pt x="24301" y="417913"/>
                    </a:cubicBezTo>
                    <a:cubicBezTo>
                      <a:pt x="8353" y="379990"/>
                      <a:pt x="0" y="337516"/>
                      <a:pt x="0" y="293525"/>
                    </a:cubicBezTo>
                    <a:cubicBezTo>
                      <a:pt x="0" y="264704"/>
                      <a:pt x="3037" y="237399"/>
                      <a:pt x="9872" y="211611"/>
                    </a:cubicBezTo>
                    <a:cubicBezTo>
                      <a:pt x="9872" y="210095"/>
                      <a:pt x="10632" y="209336"/>
                      <a:pt x="10632" y="207819"/>
                    </a:cubicBezTo>
                    <a:cubicBezTo>
                      <a:pt x="15188" y="191133"/>
                      <a:pt x="21263" y="174446"/>
                      <a:pt x="28857" y="158519"/>
                    </a:cubicBezTo>
                    <a:cubicBezTo>
                      <a:pt x="28857" y="157760"/>
                      <a:pt x="28857" y="157760"/>
                      <a:pt x="29617" y="157002"/>
                    </a:cubicBezTo>
                    <a:cubicBezTo>
                      <a:pt x="39489" y="134248"/>
                      <a:pt x="52399" y="113769"/>
                      <a:pt x="67588" y="94808"/>
                    </a:cubicBezTo>
                    <a:cubicBezTo>
                      <a:pt x="68347" y="94808"/>
                      <a:pt x="68347" y="94049"/>
                      <a:pt x="69106" y="94049"/>
                    </a:cubicBezTo>
                    <a:cubicBezTo>
                      <a:pt x="85054" y="74329"/>
                      <a:pt x="103280" y="57643"/>
                      <a:pt x="123025" y="43232"/>
                    </a:cubicBezTo>
                    <a:cubicBezTo>
                      <a:pt x="162514" y="15927"/>
                      <a:pt x="208839" y="0"/>
                      <a:pt x="258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8" name="iṧlîḓè"/>
              <p:cNvSpPr/>
              <p:nvPr/>
            </p:nvSpPr>
            <p:spPr>
              <a:xfrm>
                <a:off x="6490019" y="1776327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9" name="ïSļiḋè"/>
              <p:cNvSpPr/>
              <p:nvPr/>
            </p:nvSpPr>
            <p:spPr>
              <a:xfrm>
                <a:off x="6576352" y="1918162"/>
                <a:ext cx="423893" cy="305896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10" name="iṩļiḍe"/>
              <p:cNvSpPr/>
              <p:nvPr/>
            </p:nvSpPr>
            <p:spPr>
              <a:xfrm>
                <a:off x="6490019" y="5012283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 sz="1600"/>
              </a:p>
            </p:txBody>
          </p:sp>
          <p:sp>
            <p:nvSpPr>
              <p:cNvPr id="11" name="îṣliďe"/>
              <p:cNvSpPr/>
              <p:nvPr/>
            </p:nvSpPr>
            <p:spPr>
              <a:xfrm>
                <a:off x="6581922" y="5148457"/>
                <a:ext cx="412751" cy="290042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788297" y="2549769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788297" y="4418483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ïṣḻiḓè"/>
            <p:cNvGrpSpPr/>
            <p:nvPr/>
          </p:nvGrpSpPr>
          <p:grpSpPr>
            <a:xfrm>
              <a:off x="7708899" y="1314000"/>
              <a:ext cx="3811589" cy="1167014"/>
              <a:chOff x="600814" y="3564001"/>
              <a:chExt cx="3096344" cy="1167014"/>
            </a:xfrm>
          </p:grpSpPr>
          <p:sp>
            <p:nvSpPr>
              <p:cNvPr id="43" name="îšļiḓe"/>
              <p:cNvSpPr txBox="1"/>
              <p:nvPr/>
            </p:nvSpPr>
            <p:spPr>
              <a:xfrm>
                <a:off x="600814" y="4036111"/>
                <a:ext cx="3048109" cy="69490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which represents the probality with which the appliance is at state i at the first time step.</a:t>
                </a:r>
                <a:endParaRPr lang="en-US" altLang="zh-CN" sz="900" dirty="0"/>
              </a:p>
            </p:txBody>
          </p:sp>
          <p:sp>
            <p:nvSpPr>
              <p:cNvPr id="44" name="iślíḓé"/>
              <p:cNvSpPr txBox="1"/>
              <p:nvPr/>
            </p:nvSpPr>
            <p:spPr>
              <a:xfrm>
                <a:off x="600814" y="3564001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90000"/>
              </a:bodyPr>
              <a:lstStyle/>
              <a:p>
                <a:r>
                  <a:rPr lang="en-US" altLang="zh-CN" sz="1400" b="1" dirty="0"/>
                  <a:t>Prior probability vector of initial state</a:t>
                </a:r>
                <a:endParaRPr lang="zh-CN" altLang="en-US" sz="1400" b="1" dirty="0"/>
              </a:p>
            </p:txBody>
          </p:sp>
        </p:grpSp>
        <p:grpSp>
          <p:nvGrpSpPr>
            <p:cNvPr id="15" name="iŝ1íḑé"/>
            <p:cNvGrpSpPr/>
            <p:nvPr/>
          </p:nvGrpSpPr>
          <p:grpSpPr>
            <a:xfrm>
              <a:off x="7708899" y="4681594"/>
              <a:ext cx="3815378" cy="1046523"/>
              <a:chOff x="600814" y="3706468"/>
              <a:chExt cx="3099422" cy="1046523"/>
            </a:xfrm>
          </p:grpSpPr>
          <p:sp>
            <p:nvSpPr>
              <p:cNvPr id="41" name="íşľîḓé"/>
              <p:cNvSpPr txBox="1"/>
              <p:nvPr/>
            </p:nvSpPr>
            <p:spPr>
              <a:xfrm>
                <a:off x="600814" y="4179336"/>
                <a:ext cx="3096130" cy="5736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ei  means the emission distribution of the ith hidden state.</a:t>
                </a:r>
                <a:endParaRPr lang="en-US" altLang="zh-CN" sz="900" dirty="0"/>
              </a:p>
            </p:txBody>
          </p:sp>
          <p:sp>
            <p:nvSpPr>
              <p:cNvPr id="42" name="íŝ1ïďé"/>
              <p:cNvSpPr txBox="1"/>
              <p:nvPr/>
            </p:nvSpPr>
            <p:spPr>
              <a:xfrm>
                <a:off x="603892" y="3706468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en-US" sz="1400" b="1" dirty="0"/>
                  <a:t>Emission vector</a:t>
                </a:r>
                <a:endParaRPr lang="en-US" sz="1400" b="1" dirty="0"/>
              </a:p>
            </p:txBody>
          </p:sp>
        </p:grpSp>
        <p:grpSp>
          <p:nvGrpSpPr>
            <p:cNvPr id="16" name="ïsḻîḓê"/>
            <p:cNvGrpSpPr/>
            <p:nvPr/>
          </p:nvGrpSpPr>
          <p:grpSpPr>
            <a:xfrm>
              <a:off x="7708836" y="3226665"/>
              <a:ext cx="3752617" cy="936053"/>
              <a:chOff x="3152007" y="4842178"/>
              <a:chExt cx="3496326" cy="936053"/>
            </a:xfrm>
          </p:grpSpPr>
          <p:sp>
            <p:nvSpPr>
              <p:cNvPr id="39" name="íṥḷídé"/>
              <p:cNvSpPr/>
              <p:nvPr/>
            </p:nvSpPr>
            <p:spPr bwMode="auto">
              <a:xfrm>
                <a:off x="3155538" y="5222871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whose element Ai,j represents probability with which appliance will transit state from i at t-1 to j at t:</a:t>
                </a:r>
                <a:endParaRPr lang="en-US" altLang="zh-CN" sz="1000" dirty="0"/>
              </a:p>
            </p:txBody>
          </p:sp>
          <p:sp>
            <p:nvSpPr>
              <p:cNvPr id="40" name="îSḷídê"/>
              <p:cNvSpPr txBox="1"/>
              <p:nvPr/>
            </p:nvSpPr>
            <p:spPr bwMode="auto">
              <a:xfrm>
                <a:off x="3152007" y="4842178"/>
                <a:ext cx="3492795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fontScale="6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800" b="1" dirty="0">
                    <a:solidFill>
                      <a:srgbClr val="CD0000"/>
                    </a:solidFill>
                  </a:rPr>
                  <a:t>Transition matrix A</a:t>
                </a:r>
                <a:endParaRPr lang="en-US" altLang="zh-CN" sz="1800" b="1" dirty="0">
                  <a:solidFill>
                    <a:srgbClr val="CD0000"/>
                  </a:solidFill>
                </a:endParaRPr>
              </a:p>
            </p:txBody>
          </p:sp>
        </p:grpSp>
        <p:sp>
          <p:nvSpPr>
            <p:cNvPr id="45" name="ïṧlîdê"/>
            <p:cNvSpPr txBox="1"/>
            <p:nvPr/>
          </p:nvSpPr>
          <p:spPr>
            <a:xfrm>
              <a:off x="673103" y="3117662"/>
              <a:ext cx="463549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 fontScale="90000"/>
            </a:bodyPr>
            <a:lstStyle/>
            <a:p>
              <a:pPr>
                <a:buSzPct val="25000"/>
              </a:pPr>
              <a:r>
                <a:rPr lang="en-US" sz="2000" b="1" dirty="0"/>
                <a:t>A complete HMM is formulated by three sets of parameters:</a:t>
              </a:r>
              <a:endParaRPr lang="en-US" sz="2000" b="1" dirty="0"/>
            </a:p>
          </p:txBody>
        </p:sp>
        <p:sp>
          <p:nvSpPr>
            <p:cNvPr id="46" name="iŝļïḓè"/>
            <p:cNvSpPr txBox="1"/>
            <p:nvPr/>
          </p:nvSpPr>
          <p:spPr>
            <a:xfrm>
              <a:off x="673102" y="4397223"/>
              <a:ext cx="4635498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appliance state Z={1,2,...,K}.</a:t>
              </a:r>
              <a:endParaRPr lang="en-US" sz="11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corresponding observation x={x1,x2,...,xt}.</a:t>
              </a:r>
              <a:endParaRPr lang="en-US" sz="11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214068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1250315"/>
            <a:ext cx="4563110" cy="15576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0" y="2952115"/>
            <a:ext cx="3145155" cy="3390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25" y="4180840"/>
            <a:ext cx="3443605" cy="3943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715" y="5901690"/>
            <a:ext cx="3583305" cy="256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Multi state K appliance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5587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670" y="1769110"/>
            <a:ext cx="9008745" cy="3841115"/>
            <a:chOff x="669923" y="1571481"/>
            <a:chExt cx="10850567" cy="4626052"/>
          </a:xfrm>
        </p:grpSpPr>
        <p:grpSp>
          <p:nvGrpSpPr>
            <p:cNvPr id="6" name="iṩḻîdê"/>
            <p:cNvGrpSpPr/>
            <p:nvPr/>
          </p:nvGrpSpPr>
          <p:grpSpPr>
            <a:xfrm>
              <a:off x="3780310" y="1571481"/>
              <a:ext cx="4616543" cy="2628880"/>
              <a:chOff x="2448694" y="1658841"/>
              <a:chExt cx="7294609" cy="4153896"/>
            </a:xfrm>
          </p:grpSpPr>
          <p:grpSp>
            <p:nvGrpSpPr>
              <p:cNvPr id="19" name="iṥ1iḑe"/>
              <p:cNvGrpSpPr/>
              <p:nvPr/>
            </p:nvGrpSpPr>
            <p:grpSpPr bwMode="auto">
              <a:xfrm>
                <a:off x="2448694" y="1658841"/>
                <a:ext cx="7294609" cy="4153896"/>
                <a:chOff x="8540751" y="4843463"/>
                <a:chExt cx="8012112" cy="4562475"/>
              </a:xfrm>
              <a:effectLst/>
            </p:grpSpPr>
            <p:sp>
              <p:nvSpPr>
                <p:cNvPr id="21" name="ïṣľïḑè"/>
                <p:cNvSpPr/>
                <p:nvPr/>
              </p:nvSpPr>
              <p:spPr bwMode="auto">
                <a:xfrm>
                  <a:off x="9321800" y="4843463"/>
                  <a:ext cx="6480176" cy="4421188"/>
                </a:xfrm>
                <a:custGeom>
                  <a:avLst/>
                  <a:gdLst>
                    <a:gd name="T0" fmla="*/ 17508 w 18000"/>
                    <a:gd name="T1" fmla="*/ 12280 h 12281"/>
                    <a:gd name="T2" fmla="*/ 491 w 18000"/>
                    <a:gd name="T3" fmla="*/ 12280 h 12281"/>
                    <a:gd name="T4" fmla="*/ 0 w 18000"/>
                    <a:gd name="T5" fmla="*/ 11792 h 12281"/>
                    <a:gd name="T6" fmla="*/ 0 w 18000"/>
                    <a:gd name="T7" fmla="*/ 488 h 12281"/>
                    <a:gd name="T8" fmla="*/ 491 w 18000"/>
                    <a:gd name="T9" fmla="*/ 0 h 12281"/>
                    <a:gd name="T10" fmla="*/ 17508 w 18000"/>
                    <a:gd name="T11" fmla="*/ 0 h 12281"/>
                    <a:gd name="T12" fmla="*/ 17999 w 18000"/>
                    <a:gd name="T13" fmla="*/ 488 h 12281"/>
                    <a:gd name="T14" fmla="*/ 17999 w 18000"/>
                    <a:gd name="T15" fmla="*/ 11792 h 12281"/>
                    <a:gd name="T16" fmla="*/ 17508 w 18000"/>
                    <a:gd name="T17" fmla="*/ 12280 h 12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000"/>
                    <a:gd name="T28" fmla="*/ 0 h 12281"/>
                    <a:gd name="T29" fmla="*/ 18000 w 18000"/>
                    <a:gd name="T30" fmla="*/ 12281 h 12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000" h="12281">
                      <a:moveTo>
                        <a:pt x="17508" y="12280"/>
                      </a:moveTo>
                      <a:lnTo>
                        <a:pt x="491" y="12280"/>
                      </a:lnTo>
                      <a:cubicBezTo>
                        <a:pt x="220" y="12280"/>
                        <a:pt x="0" y="12061"/>
                        <a:pt x="0" y="11792"/>
                      </a:cubicBezTo>
                      <a:lnTo>
                        <a:pt x="0" y="488"/>
                      </a:lnTo>
                      <a:cubicBezTo>
                        <a:pt x="0" y="219"/>
                        <a:pt x="220" y="0"/>
                        <a:pt x="491" y="0"/>
                      </a:cubicBezTo>
                      <a:lnTo>
                        <a:pt x="17508" y="0"/>
                      </a:lnTo>
                      <a:cubicBezTo>
                        <a:pt x="17779" y="0"/>
                        <a:pt x="17999" y="219"/>
                        <a:pt x="17999" y="488"/>
                      </a:cubicBezTo>
                      <a:lnTo>
                        <a:pt x="17999" y="11792"/>
                      </a:lnTo>
                      <a:cubicBezTo>
                        <a:pt x="17999" y="12061"/>
                        <a:pt x="17779" y="12280"/>
                        <a:pt x="17508" y="12280"/>
                      </a:cubicBez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2" name="íṣ1iḍé"/>
                <p:cNvSpPr/>
                <p:nvPr/>
              </p:nvSpPr>
              <p:spPr bwMode="auto">
                <a:xfrm>
                  <a:off x="8542336" y="9169402"/>
                  <a:ext cx="8008936" cy="142874"/>
                </a:xfrm>
                <a:custGeom>
                  <a:avLst/>
                  <a:gdLst>
                    <a:gd name="T0" fmla="*/ 22247 w 22248"/>
                    <a:gd name="T1" fmla="*/ 398 h 657"/>
                    <a:gd name="T2" fmla="*/ 21410 w 22248"/>
                    <a:gd name="T3" fmla="*/ 656 h 657"/>
                    <a:gd name="T4" fmla="*/ 870 w 22248"/>
                    <a:gd name="T5" fmla="*/ 656 h 657"/>
                    <a:gd name="T6" fmla="*/ 0 w 22248"/>
                    <a:gd name="T7" fmla="*/ 398 h 657"/>
                    <a:gd name="T8" fmla="*/ 0 w 22248"/>
                    <a:gd name="T9" fmla="*/ 0 h 657"/>
                    <a:gd name="T10" fmla="*/ 22247 w 22248"/>
                    <a:gd name="T11" fmla="*/ 0 h 657"/>
                    <a:gd name="T12" fmla="*/ 22247 w 22248"/>
                    <a:gd name="T13" fmla="*/ 398 h 6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48"/>
                    <a:gd name="T22" fmla="*/ 0 h 657"/>
                    <a:gd name="T23" fmla="*/ 22248 w 22248"/>
                    <a:gd name="T24" fmla="*/ 657 h 6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48" h="657">
                      <a:moveTo>
                        <a:pt x="22247" y="398"/>
                      </a:moveTo>
                      <a:cubicBezTo>
                        <a:pt x="22247" y="398"/>
                        <a:pt x="21890" y="656"/>
                        <a:pt x="21410" y="656"/>
                      </a:cubicBezTo>
                      <a:lnTo>
                        <a:pt x="870" y="656"/>
                      </a:lnTo>
                      <a:cubicBezTo>
                        <a:pt x="462" y="656"/>
                        <a:pt x="0" y="398"/>
                        <a:pt x="0" y="398"/>
                      </a:cubicBezTo>
                      <a:lnTo>
                        <a:pt x="0" y="0"/>
                      </a:lnTo>
                      <a:lnTo>
                        <a:pt x="22247" y="0"/>
                      </a:lnTo>
                      <a:lnTo>
                        <a:pt x="22247" y="398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3" name="ísľíḍe"/>
                <p:cNvSpPr/>
                <p:nvPr/>
              </p:nvSpPr>
              <p:spPr bwMode="auto">
                <a:xfrm>
                  <a:off x="8542339" y="9169399"/>
                  <a:ext cx="8008939" cy="236539"/>
                </a:xfrm>
                <a:custGeom>
                  <a:avLst/>
                  <a:gdLst>
                    <a:gd name="T0" fmla="*/ 22247 w 22248"/>
                    <a:gd name="T1" fmla="*/ 398 h 657"/>
                    <a:gd name="T2" fmla="*/ 21410 w 22248"/>
                    <a:gd name="T3" fmla="*/ 656 h 657"/>
                    <a:gd name="T4" fmla="*/ 870 w 22248"/>
                    <a:gd name="T5" fmla="*/ 656 h 657"/>
                    <a:gd name="T6" fmla="*/ 0 w 22248"/>
                    <a:gd name="T7" fmla="*/ 398 h 657"/>
                    <a:gd name="T8" fmla="*/ 0 w 22248"/>
                    <a:gd name="T9" fmla="*/ 0 h 657"/>
                    <a:gd name="T10" fmla="*/ 22247 w 22248"/>
                    <a:gd name="T11" fmla="*/ 0 h 657"/>
                    <a:gd name="T12" fmla="*/ 22247 w 22248"/>
                    <a:gd name="T13" fmla="*/ 398 h 6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48"/>
                    <a:gd name="T22" fmla="*/ 0 h 657"/>
                    <a:gd name="T23" fmla="*/ 22248 w 22248"/>
                    <a:gd name="T24" fmla="*/ 657 h 6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48" h="657">
                      <a:moveTo>
                        <a:pt x="22247" y="398"/>
                      </a:moveTo>
                      <a:cubicBezTo>
                        <a:pt x="22247" y="398"/>
                        <a:pt x="21890" y="656"/>
                        <a:pt x="21410" y="656"/>
                      </a:cubicBezTo>
                      <a:lnTo>
                        <a:pt x="870" y="656"/>
                      </a:lnTo>
                      <a:cubicBezTo>
                        <a:pt x="462" y="656"/>
                        <a:pt x="0" y="398"/>
                        <a:pt x="0" y="398"/>
                      </a:cubicBezTo>
                      <a:lnTo>
                        <a:pt x="0" y="0"/>
                      </a:lnTo>
                      <a:lnTo>
                        <a:pt x="22247" y="0"/>
                      </a:lnTo>
                      <a:lnTo>
                        <a:pt x="22247" y="398"/>
                      </a:lnTo>
                    </a:path>
                  </a:pathLst>
                </a:custGeom>
                <a:noFill/>
                <a:ln w="10080">
                  <a:solidFill>
                    <a:schemeClr val="tx2"/>
                  </a:solidFill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4" name="îś1îḓê"/>
                <p:cNvSpPr/>
                <p:nvPr/>
              </p:nvSpPr>
              <p:spPr bwMode="auto">
                <a:xfrm>
                  <a:off x="8540751" y="9312275"/>
                  <a:ext cx="8012112" cy="93663"/>
                </a:xfrm>
                <a:custGeom>
                  <a:avLst/>
                  <a:gdLst>
                    <a:gd name="T0" fmla="*/ 0 w 22256"/>
                    <a:gd name="T1" fmla="*/ 0 h 262"/>
                    <a:gd name="T2" fmla="*/ 870 w 22256"/>
                    <a:gd name="T3" fmla="*/ 261 h 262"/>
                    <a:gd name="T4" fmla="*/ 21418 w 22256"/>
                    <a:gd name="T5" fmla="*/ 261 h 262"/>
                    <a:gd name="T6" fmla="*/ 22255 w 22256"/>
                    <a:gd name="T7" fmla="*/ 0 h 262"/>
                    <a:gd name="T8" fmla="*/ 0 w 22256"/>
                    <a:gd name="T9" fmla="*/ 0 h 2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256"/>
                    <a:gd name="T16" fmla="*/ 0 h 262"/>
                    <a:gd name="T17" fmla="*/ 22256 w 22256"/>
                    <a:gd name="T18" fmla="*/ 262 h 2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256" h="262">
                      <a:moveTo>
                        <a:pt x="0" y="0"/>
                      </a:moveTo>
                      <a:cubicBezTo>
                        <a:pt x="0" y="0"/>
                        <a:pt x="462" y="261"/>
                        <a:pt x="870" y="261"/>
                      </a:cubicBezTo>
                      <a:lnTo>
                        <a:pt x="21418" y="261"/>
                      </a:lnTo>
                      <a:cubicBezTo>
                        <a:pt x="21898" y="261"/>
                        <a:pt x="22255" y="0"/>
                        <a:pt x="22255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5" name="í$ḷïḑe"/>
                <p:cNvSpPr/>
                <p:nvPr/>
              </p:nvSpPr>
              <p:spPr bwMode="auto">
                <a:xfrm>
                  <a:off x="11979275" y="9167813"/>
                  <a:ext cx="1141413" cy="88900"/>
                </a:xfrm>
                <a:custGeom>
                  <a:avLst/>
                  <a:gdLst>
                    <a:gd name="T0" fmla="*/ 0 w 3171"/>
                    <a:gd name="T1" fmla="*/ 0 h 249"/>
                    <a:gd name="T2" fmla="*/ 349 w 3171"/>
                    <a:gd name="T3" fmla="*/ 248 h 249"/>
                    <a:gd name="T4" fmla="*/ 2821 w 3171"/>
                    <a:gd name="T5" fmla="*/ 248 h 249"/>
                    <a:gd name="T6" fmla="*/ 3170 w 3171"/>
                    <a:gd name="T7" fmla="*/ 0 h 249"/>
                    <a:gd name="T8" fmla="*/ 0 w 3171"/>
                    <a:gd name="T9" fmla="*/ 0 h 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71"/>
                    <a:gd name="T16" fmla="*/ 0 h 249"/>
                    <a:gd name="T17" fmla="*/ 3171 w 3171"/>
                    <a:gd name="T18" fmla="*/ 249 h 2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71" h="249">
                      <a:moveTo>
                        <a:pt x="0" y="0"/>
                      </a:moveTo>
                      <a:cubicBezTo>
                        <a:pt x="49" y="144"/>
                        <a:pt x="187" y="248"/>
                        <a:pt x="349" y="248"/>
                      </a:cubicBezTo>
                      <a:lnTo>
                        <a:pt x="2821" y="248"/>
                      </a:lnTo>
                      <a:cubicBezTo>
                        <a:pt x="2983" y="248"/>
                        <a:pt x="3120" y="144"/>
                        <a:pt x="3170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6" name="iṡ1iďé"/>
                <p:cNvSpPr/>
                <p:nvPr/>
              </p:nvSpPr>
              <p:spPr bwMode="auto">
                <a:xfrm>
                  <a:off x="12571413" y="4937125"/>
                  <a:ext cx="38100" cy="36513"/>
                </a:xfrm>
                <a:custGeom>
                  <a:avLst/>
                  <a:gdLst>
                    <a:gd name="T0" fmla="*/ 51 w 104"/>
                    <a:gd name="T1" fmla="*/ 102 h 103"/>
                    <a:gd name="T2" fmla="*/ 0 w 104"/>
                    <a:gd name="T3" fmla="*/ 51 h 103"/>
                    <a:gd name="T4" fmla="*/ 51 w 104"/>
                    <a:gd name="T5" fmla="*/ 0 h 103"/>
                    <a:gd name="T6" fmla="*/ 103 w 104"/>
                    <a:gd name="T7" fmla="*/ 51 h 103"/>
                    <a:gd name="T8" fmla="*/ 51 w 104"/>
                    <a:gd name="T9" fmla="*/ 102 h 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3"/>
                    <a:gd name="T17" fmla="*/ 104 w 104"/>
                    <a:gd name="T18" fmla="*/ 103 h 1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3">
                      <a:moveTo>
                        <a:pt x="51" y="102"/>
                      </a:moveTo>
                      <a:cubicBezTo>
                        <a:pt x="23" y="102"/>
                        <a:pt x="0" y="79"/>
                        <a:pt x="0" y="51"/>
                      </a:cubicBezTo>
                      <a:cubicBezTo>
                        <a:pt x="0" y="22"/>
                        <a:pt x="23" y="0"/>
                        <a:pt x="51" y="0"/>
                      </a:cubicBezTo>
                      <a:cubicBezTo>
                        <a:pt x="80" y="0"/>
                        <a:pt x="103" y="22"/>
                        <a:pt x="103" y="51"/>
                      </a:cubicBezTo>
                      <a:cubicBezTo>
                        <a:pt x="103" y="79"/>
                        <a:pt x="80" y="102"/>
                        <a:pt x="51" y="10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sp>
            <p:nvSpPr>
              <p:cNvPr id="20" name="íṩľîḋè"/>
              <p:cNvSpPr/>
              <p:nvPr/>
            </p:nvSpPr>
            <p:spPr>
              <a:xfrm>
                <a:off x="3387047" y="1980045"/>
                <a:ext cx="5417906" cy="3417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sp>
          <p:nvSpPr>
            <p:cNvPr id="7" name="ïśľïďé"/>
            <p:cNvSpPr/>
            <p:nvPr/>
          </p:nvSpPr>
          <p:spPr>
            <a:xfrm>
              <a:off x="4374165" y="1770188"/>
              <a:ext cx="3428834" cy="215332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íṡḷiḑê"/>
            <p:cNvSpPr/>
            <p:nvPr/>
          </p:nvSpPr>
          <p:spPr>
            <a:xfrm>
              <a:off x="669923" y="1770188"/>
              <a:ext cx="3428834" cy="2153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" name="ïsḻíḍè"/>
            <p:cNvSpPr/>
            <p:nvPr/>
          </p:nvSpPr>
          <p:spPr>
            <a:xfrm>
              <a:off x="8091656" y="1770188"/>
              <a:ext cx="3428834" cy="2153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" name="îś1iďê"/>
            <p:cNvSpPr txBox="1"/>
            <p:nvPr/>
          </p:nvSpPr>
          <p:spPr>
            <a:xfrm>
              <a:off x="4456917" y="4356100"/>
              <a:ext cx="3277384" cy="492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/>
                <a:t>Pratical power consumption</a:t>
              </a:r>
              <a:endParaRPr lang="en-US" altLang="zh-CN" sz="2000" b="1" dirty="0"/>
            </a:p>
          </p:txBody>
        </p:sp>
        <p:sp>
          <p:nvSpPr>
            <p:cNvPr id="12" name="îslïďê"/>
            <p:cNvSpPr txBox="1"/>
            <p:nvPr/>
          </p:nvSpPr>
          <p:spPr>
            <a:xfrm>
              <a:off x="4456916" y="4848578"/>
              <a:ext cx="3277384" cy="134895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/>
                <a:t>original dishwater profile</a:t>
              </a:r>
              <a:endParaRPr lang="en-US" altLang="zh-CN" sz="1200" dirty="0"/>
            </a:p>
          </p:txBody>
        </p:sp>
        <p:grpSp>
          <p:nvGrpSpPr>
            <p:cNvPr id="28" name="ïSľíḓe"/>
            <p:cNvGrpSpPr/>
            <p:nvPr/>
          </p:nvGrpSpPr>
          <p:grpSpPr>
            <a:xfrm>
              <a:off x="3920317" y="2533582"/>
              <a:ext cx="520700" cy="520700"/>
              <a:chOff x="3683000" y="444500"/>
              <a:chExt cx="520700" cy="520700"/>
            </a:xfrm>
          </p:grpSpPr>
          <p:sp>
            <p:nvSpPr>
              <p:cNvPr id="27" name="îş1ïďè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íṣliḑe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29" name="îṥļídê"/>
            <p:cNvGrpSpPr/>
            <p:nvPr/>
          </p:nvGrpSpPr>
          <p:grpSpPr>
            <a:xfrm flipH="1">
              <a:off x="7784443" y="2533582"/>
              <a:ext cx="520700" cy="520700"/>
              <a:chOff x="3683000" y="444500"/>
              <a:chExt cx="520700" cy="520700"/>
            </a:xfrm>
          </p:grpSpPr>
          <p:sp>
            <p:nvSpPr>
              <p:cNvPr id="30" name="íSḻidé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îSḻiďê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sp>
          <p:nvSpPr>
            <p:cNvPr id="32" name="iŝľíḋê"/>
            <p:cNvSpPr txBox="1"/>
            <p:nvPr/>
          </p:nvSpPr>
          <p:spPr>
            <a:xfrm>
              <a:off x="925629" y="2187155"/>
              <a:ext cx="2917422" cy="492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If K=2</a:t>
              </a:r>
              <a:endParaRPr lang="en-US" altLang="zh-CN" b="1" dirty="0"/>
            </a:p>
          </p:txBody>
        </p:sp>
        <p:sp>
          <p:nvSpPr>
            <p:cNvPr id="33" name="íṥľïḍé"/>
            <p:cNvSpPr txBox="1"/>
            <p:nvPr/>
          </p:nvSpPr>
          <p:spPr>
            <a:xfrm>
              <a:off x="925629" y="2679634"/>
              <a:ext cx="2917422" cy="96210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/>
                <a:t>Simplified piece wise constant profile does not represent the dishwater adequately</a:t>
              </a:r>
              <a:endParaRPr lang="en-US" altLang="zh-CN" sz="1100" dirty="0"/>
            </a:p>
          </p:txBody>
        </p:sp>
        <p:sp>
          <p:nvSpPr>
            <p:cNvPr id="34" name="ï$líďê"/>
            <p:cNvSpPr txBox="1"/>
            <p:nvPr/>
          </p:nvSpPr>
          <p:spPr>
            <a:xfrm>
              <a:off x="8347362" y="2187155"/>
              <a:ext cx="2917422" cy="492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If K=4</a:t>
              </a:r>
              <a:endParaRPr lang="en-US" altLang="zh-CN" b="1" dirty="0"/>
            </a:p>
          </p:txBody>
        </p:sp>
        <p:sp>
          <p:nvSpPr>
            <p:cNvPr id="35" name="iṥḷiḓê"/>
            <p:cNvSpPr txBox="1"/>
            <p:nvPr/>
          </p:nvSpPr>
          <p:spPr>
            <a:xfrm>
              <a:off x="8347362" y="2679634"/>
              <a:ext cx="2917422" cy="96210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/>
                <a:t>from histogram analysis, 4 distinct clusters are obvious.</a:t>
              </a:r>
              <a:endParaRPr lang="en-US" altLang="zh-CN" sz="1100"/>
            </a:p>
            <a:p>
              <a:pPr algn="ctr">
                <a:lnSpc>
                  <a:spcPct val="150000"/>
                </a:lnSpc>
              </a:pPr>
              <a:r>
                <a:rPr lang="en-US" altLang="zh-CN" sz="1100"/>
                <a:t>……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Determining number of Hidden States with iterative k-means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333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60" y="1663700"/>
            <a:ext cx="9135744" cy="4206240"/>
            <a:chOff x="673102" y="1123950"/>
            <a:chExt cx="10903468" cy="5019675"/>
          </a:xfrm>
        </p:grpSpPr>
        <p:grpSp>
          <p:nvGrpSpPr>
            <p:cNvPr id="47" name="ïsḻîḑe"/>
            <p:cNvGrpSpPr/>
            <p:nvPr/>
          </p:nvGrpSpPr>
          <p:grpSpPr>
            <a:xfrm>
              <a:off x="6664241" y="1776327"/>
              <a:ext cx="889806" cy="3813807"/>
              <a:chOff x="6334041" y="1776327"/>
              <a:chExt cx="889806" cy="3813807"/>
            </a:xfrm>
          </p:grpSpPr>
          <p:sp>
            <p:nvSpPr>
              <p:cNvPr id="6" name="ïśliďê"/>
              <p:cNvSpPr/>
              <p:nvPr/>
            </p:nvSpPr>
            <p:spPr>
              <a:xfrm>
                <a:off x="6334041" y="3236127"/>
                <a:ext cx="889806" cy="889802"/>
              </a:xfrm>
              <a:prstGeom prst="roundRect">
                <a:avLst>
                  <a:gd name="adj" fmla="val 15000"/>
                </a:avLst>
              </a:prstGeom>
              <a:solidFill>
                <a:srgbClr val="CD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7" name="î$ļïḍe"/>
              <p:cNvSpPr/>
              <p:nvPr/>
            </p:nvSpPr>
            <p:spPr>
              <a:xfrm>
                <a:off x="6500668" y="3375057"/>
                <a:ext cx="585359" cy="594627"/>
              </a:xfrm>
              <a:custGeom>
                <a:avLst/>
                <a:gdLst>
                  <a:gd name="connsiteX0" fmla="*/ 149604 w 577154"/>
                  <a:gd name="connsiteY0" fmla="*/ 536234 h 586292"/>
                  <a:gd name="connsiteX1" fmla="*/ 214914 w 577154"/>
                  <a:gd name="connsiteY1" fmla="*/ 562021 h 586292"/>
                  <a:gd name="connsiteX2" fmla="*/ 211877 w 577154"/>
                  <a:gd name="connsiteY2" fmla="*/ 559746 h 586292"/>
                  <a:gd name="connsiteX3" fmla="*/ 202004 w 577154"/>
                  <a:gd name="connsiteY3" fmla="*/ 554437 h 586292"/>
                  <a:gd name="connsiteX4" fmla="*/ 196688 w 577154"/>
                  <a:gd name="connsiteY4" fmla="*/ 551403 h 586292"/>
                  <a:gd name="connsiteX5" fmla="*/ 184537 w 577154"/>
                  <a:gd name="connsiteY5" fmla="*/ 543818 h 586292"/>
                  <a:gd name="connsiteX6" fmla="*/ 177702 w 577154"/>
                  <a:gd name="connsiteY6" fmla="*/ 538509 h 586292"/>
                  <a:gd name="connsiteX7" fmla="*/ 173905 w 577154"/>
                  <a:gd name="connsiteY7" fmla="*/ 536234 h 586292"/>
                  <a:gd name="connsiteX8" fmla="*/ 299943 w 577154"/>
                  <a:gd name="connsiteY8" fmla="*/ 499816 h 586292"/>
                  <a:gd name="connsiteX9" fmla="*/ 318939 w 577154"/>
                  <a:gd name="connsiteY9" fmla="*/ 500576 h 586292"/>
                  <a:gd name="connsiteX10" fmla="*/ 329576 w 577154"/>
                  <a:gd name="connsiteY10" fmla="*/ 511222 h 586292"/>
                  <a:gd name="connsiteX11" fmla="*/ 319698 w 577154"/>
                  <a:gd name="connsiteY11" fmla="*/ 521108 h 586292"/>
                  <a:gd name="connsiteX12" fmla="*/ 318939 w 577154"/>
                  <a:gd name="connsiteY12" fmla="*/ 521108 h 586292"/>
                  <a:gd name="connsiteX13" fmla="*/ 297663 w 577154"/>
                  <a:gd name="connsiteY13" fmla="*/ 519587 h 586292"/>
                  <a:gd name="connsiteX14" fmla="*/ 288545 w 577154"/>
                  <a:gd name="connsiteY14" fmla="*/ 508941 h 586292"/>
                  <a:gd name="connsiteX15" fmla="*/ 299943 w 577154"/>
                  <a:gd name="connsiteY15" fmla="*/ 499816 h 586292"/>
                  <a:gd name="connsiteX16" fmla="*/ 88851 w 577154"/>
                  <a:gd name="connsiteY16" fmla="*/ 485417 h 586292"/>
                  <a:gd name="connsiteX17" fmla="*/ 119987 w 577154"/>
                  <a:gd name="connsiteY17" fmla="*/ 515755 h 586292"/>
                  <a:gd name="connsiteX18" fmla="*/ 150364 w 577154"/>
                  <a:gd name="connsiteY18" fmla="*/ 515755 h 586292"/>
                  <a:gd name="connsiteX19" fmla="*/ 148085 w 577154"/>
                  <a:gd name="connsiteY19" fmla="*/ 513480 h 586292"/>
                  <a:gd name="connsiteX20" fmla="*/ 142010 w 577154"/>
                  <a:gd name="connsiteY20" fmla="*/ 507412 h 586292"/>
                  <a:gd name="connsiteX21" fmla="*/ 136694 w 577154"/>
                  <a:gd name="connsiteY21" fmla="*/ 501344 h 586292"/>
                  <a:gd name="connsiteX22" fmla="*/ 127581 w 577154"/>
                  <a:gd name="connsiteY22" fmla="*/ 489967 h 586292"/>
                  <a:gd name="connsiteX23" fmla="*/ 123784 w 577154"/>
                  <a:gd name="connsiteY23" fmla="*/ 485417 h 586292"/>
                  <a:gd name="connsiteX24" fmla="*/ 399912 w 577154"/>
                  <a:gd name="connsiteY24" fmla="*/ 482256 h 586292"/>
                  <a:gd name="connsiteX25" fmla="*/ 405611 w 577154"/>
                  <a:gd name="connsiteY25" fmla="*/ 486996 h 586292"/>
                  <a:gd name="connsiteX26" fmla="*/ 401812 w 577154"/>
                  <a:gd name="connsiteY26" fmla="*/ 500648 h 586292"/>
                  <a:gd name="connsiteX27" fmla="*/ 382056 w 577154"/>
                  <a:gd name="connsiteY27" fmla="*/ 509750 h 586292"/>
                  <a:gd name="connsiteX28" fmla="*/ 378257 w 577154"/>
                  <a:gd name="connsiteY28" fmla="*/ 510508 h 586292"/>
                  <a:gd name="connsiteX29" fmla="*/ 369139 w 577154"/>
                  <a:gd name="connsiteY29" fmla="*/ 503682 h 586292"/>
                  <a:gd name="connsiteX30" fmla="*/ 375217 w 577154"/>
                  <a:gd name="connsiteY30" fmla="*/ 490789 h 586292"/>
                  <a:gd name="connsiteX31" fmla="*/ 391934 w 577154"/>
                  <a:gd name="connsiteY31" fmla="*/ 483204 h 586292"/>
                  <a:gd name="connsiteX32" fmla="*/ 399912 w 577154"/>
                  <a:gd name="connsiteY32" fmla="*/ 482256 h 586292"/>
                  <a:gd name="connsiteX33" fmla="*/ 229351 w 577154"/>
                  <a:gd name="connsiteY33" fmla="*/ 474063 h 586292"/>
                  <a:gd name="connsiteX34" fmla="*/ 246091 w 577154"/>
                  <a:gd name="connsiteY34" fmla="*/ 483157 h 586292"/>
                  <a:gd name="connsiteX35" fmla="*/ 250656 w 577154"/>
                  <a:gd name="connsiteY35" fmla="*/ 496797 h 586292"/>
                  <a:gd name="connsiteX36" fmla="*/ 241525 w 577154"/>
                  <a:gd name="connsiteY36" fmla="*/ 502101 h 586292"/>
                  <a:gd name="connsiteX37" fmla="*/ 236960 w 577154"/>
                  <a:gd name="connsiteY37" fmla="*/ 501343 h 586292"/>
                  <a:gd name="connsiteX38" fmla="*/ 218698 w 577154"/>
                  <a:gd name="connsiteY38" fmla="*/ 490735 h 586292"/>
                  <a:gd name="connsiteX39" fmla="*/ 215654 w 577154"/>
                  <a:gd name="connsiteY39" fmla="*/ 477094 h 586292"/>
                  <a:gd name="connsiteX40" fmla="*/ 229351 w 577154"/>
                  <a:gd name="connsiteY40" fmla="*/ 474063 h 586292"/>
                  <a:gd name="connsiteX41" fmla="*/ 464745 w 577154"/>
                  <a:gd name="connsiteY41" fmla="*/ 433889 h 586292"/>
                  <a:gd name="connsiteX42" fmla="*/ 466262 w 577154"/>
                  <a:gd name="connsiteY42" fmla="*/ 447550 h 586292"/>
                  <a:gd name="connsiteX43" fmla="*/ 451842 w 577154"/>
                  <a:gd name="connsiteY43" fmla="*/ 463488 h 586292"/>
                  <a:gd name="connsiteX44" fmla="*/ 445012 w 577154"/>
                  <a:gd name="connsiteY44" fmla="*/ 466524 h 586292"/>
                  <a:gd name="connsiteX45" fmla="*/ 438181 w 577154"/>
                  <a:gd name="connsiteY45" fmla="*/ 463488 h 586292"/>
                  <a:gd name="connsiteX46" fmla="*/ 438181 w 577154"/>
                  <a:gd name="connsiteY46" fmla="*/ 449068 h 586292"/>
                  <a:gd name="connsiteX47" fmla="*/ 450324 w 577154"/>
                  <a:gd name="connsiteY47" fmla="*/ 435407 h 586292"/>
                  <a:gd name="connsiteX48" fmla="*/ 464745 w 577154"/>
                  <a:gd name="connsiteY48" fmla="*/ 433889 h 586292"/>
                  <a:gd name="connsiteX49" fmla="*/ 49362 w 577154"/>
                  <a:gd name="connsiteY49" fmla="*/ 424740 h 586292"/>
                  <a:gd name="connsiteX50" fmla="*/ 73663 w 577154"/>
                  <a:gd name="connsiteY50" fmla="*/ 464938 h 586292"/>
                  <a:gd name="connsiteX51" fmla="*/ 109355 w 577154"/>
                  <a:gd name="connsiteY51" fmla="*/ 464938 h 586292"/>
                  <a:gd name="connsiteX52" fmla="*/ 104039 w 577154"/>
                  <a:gd name="connsiteY52" fmla="*/ 456595 h 586292"/>
                  <a:gd name="connsiteX53" fmla="*/ 101761 w 577154"/>
                  <a:gd name="connsiteY53" fmla="*/ 452044 h 586292"/>
                  <a:gd name="connsiteX54" fmla="*/ 94926 w 577154"/>
                  <a:gd name="connsiteY54" fmla="*/ 439909 h 586292"/>
                  <a:gd name="connsiteX55" fmla="*/ 92648 w 577154"/>
                  <a:gd name="connsiteY55" fmla="*/ 435358 h 586292"/>
                  <a:gd name="connsiteX56" fmla="*/ 88092 w 577154"/>
                  <a:gd name="connsiteY56" fmla="*/ 424740 h 586292"/>
                  <a:gd name="connsiteX57" fmla="*/ 161771 w 577154"/>
                  <a:gd name="connsiteY57" fmla="*/ 417898 h 586292"/>
                  <a:gd name="connsiteX58" fmla="*/ 176164 w 577154"/>
                  <a:gd name="connsiteY58" fmla="*/ 420173 h 586292"/>
                  <a:gd name="connsiteX59" fmla="*/ 187527 w 577154"/>
                  <a:gd name="connsiteY59" fmla="*/ 435341 h 586292"/>
                  <a:gd name="connsiteX60" fmla="*/ 186012 w 577154"/>
                  <a:gd name="connsiteY60" fmla="*/ 449750 h 586292"/>
                  <a:gd name="connsiteX61" fmla="*/ 179194 w 577154"/>
                  <a:gd name="connsiteY61" fmla="*/ 452025 h 586292"/>
                  <a:gd name="connsiteX62" fmla="*/ 171619 w 577154"/>
                  <a:gd name="connsiteY62" fmla="*/ 448233 h 586292"/>
                  <a:gd name="connsiteX63" fmla="*/ 159498 w 577154"/>
                  <a:gd name="connsiteY63" fmla="*/ 431549 h 586292"/>
                  <a:gd name="connsiteX64" fmla="*/ 161771 w 577154"/>
                  <a:gd name="connsiteY64" fmla="*/ 417898 h 586292"/>
                  <a:gd name="connsiteX65" fmla="*/ 31136 w 577154"/>
                  <a:gd name="connsiteY65" fmla="*/ 373923 h 586292"/>
                  <a:gd name="connsiteX66" fmla="*/ 41008 w 577154"/>
                  <a:gd name="connsiteY66" fmla="*/ 404261 h 586292"/>
                  <a:gd name="connsiteX67" fmla="*/ 79738 w 577154"/>
                  <a:gd name="connsiteY67" fmla="*/ 404261 h 586292"/>
                  <a:gd name="connsiteX68" fmla="*/ 78979 w 577154"/>
                  <a:gd name="connsiteY68" fmla="*/ 401227 h 586292"/>
                  <a:gd name="connsiteX69" fmla="*/ 77460 w 577154"/>
                  <a:gd name="connsiteY69" fmla="*/ 397435 h 586292"/>
                  <a:gd name="connsiteX70" fmla="*/ 72144 w 577154"/>
                  <a:gd name="connsiteY70" fmla="*/ 379232 h 586292"/>
                  <a:gd name="connsiteX71" fmla="*/ 71385 w 577154"/>
                  <a:gd name="connsiteY71" fmla="*/ 377715 h 586292"/>
                  <a:gd name="connsiteX72" fmla="*/ 70625 w 577154"/>
                  <a:gd name="connsiteY72" fmla="*/ 373923 h 586292"/>
                  <a:gd name="connsiteX73" fmla="*/ 499728 w 577154"/>
                  <a:gd name="connsiteY73" fmla="*/ 361797 h 586292"/>
                  <a:gd name="connsiteX74" fmla="*/ 506554 w 577154"/>
                  <a:gd name="connsiteY74" fmla="*/ 374694 h 586292"/>
                  <a:gd name="connsiteX75" fmla="*/ 498970 w 577154"/>
                  <a:gd name="connsiteY75" fmla="*/ 394418 h 586292"/>
                  <a:gd name="connsiteX76" fmla="*/ 489868 w 577154"/>
                  <a:gd name="connsiteY76" fmla="*/ 400487 h 586292"/>
                  <a:gd name="connsiteX77" fmla="*/ 485318 w 577154"/>
                  <a:gd name="connsiteY77" fmla="*/ 399729 h 586292"/>
                  <a:gd name="connsiteX78" fmla="*/ 480009 w 577154"/>
                  <a:gd name="connsiteY78" fmla="*/ 386073 h 586292"/>
                  <a:gd name="connsiteX79" fmla="*/ 486835 w 577154"/>
                  <a:gd name="connsiteY79" fmla="*/ 367866 h 586292"/>
                  <a:gd name="connsiteX80" fmla="*/ 499728 w 577154"/>
                  <a:gd name="connsiteY80" fmla="*/ 361797 h 586292"/>
                  <a:gd name="connsiteX81" fmla="*/ 132907 w 577154"/>
                  <a:gd name="connsiteY81" fmla="*/ 343643 h 586292"/>
                  <a:gd name="connsiteX82" fmla="*/ 145066 w 577154"/>
                  <a:gd name="connsiteY82" fmla="*/ 350471 h 586292"/>
                  <a:gd name="connsiteX83" fmla="*/ 150385 w 577154"/>
                  <a:gd name="connsiteY83" fmla="*/ 368678 h 586292"/>
                  <a:gd name="connsiteX84" fmla="*/ 144306 w 577154"/>
                  <a:gd name="connsiteY84" fmla="*/ 381575 h 586292"/>
                  <a:gd name="connsiteX85" fmla="*/ 141266 w 577154"/>
                  <a:gd name="connsiteY85" fmla="*/ 382333 h 586292"/>
                  <a:gd name="connsiteX86" fmla="*/ 131388 w 577154"/>
                  <a:gd name="connsiteY86" fmla="*/ 375506 h 586292"/>
                  <a:gd name="connsiteX87" fmla="*/ 125309 w 577154"/>
                  <a:gd name="connsiteY87" fmla="*/ 355781 h 586292"/>
                  <a:gd name="connsiteX88" fmla="*/ 132907 w 577154"/>
                  <a:gd name="connsiteY88" fmla="*/ 343643 h 586292"/>
                  <a:gd name="connsiteX89" fmla="*/ 21263 w 577154"/>
                  <a:gd name="connsiteY89" fmla="*/ 323864 h 586292"/>
                  <a:gd name="connsiteX90" fmla="*/ 25820 w 577154"/>
                  <a:gd name="connsiteY90" fmla="*/ 354203 h 586292"/>
                  <a:gd name="connsiteX91" fmla="*/ 66069 w 577154"/>
                  <a:gd name="connsiteY91" fmla="*/ 354203 h 586292"/>
                  <a:gd name="connsiteX92" fmla="*/ 63031 w 577154"/>
                  <a:gd name="connsiteY92" fmla="*/ 337516 h 586292"/>
                  <a:gd name="connsiteX93" fmla="*/ 63031 w 577154"/>
                  <a:gd name="connsiteY93" fmla="*/ 335999 h 586292"/>
                  <a:gd name="connsiteX94" fmla="*/ 61512 w 577154"/>
                  <a:gd name="connsiteY94" fmla="*/ 323864 h 586292"/>
                  <a:gd name="connsiteX95" fmla="*/ 509625 w 577154"/>
                  <a:gd name="connsiteY95" fmla="*/ 282911 h 586292"/>
                  <a:gd name="connsiteX96" fmla="*/ 519524 w 577154"/>
                  <a:gd name="connsiteY96" fmla="*/ 292773 h 586292"/>
                  <a:gd name="connsiteX97" fmla="*/ 519524 w 577154"/>
                  <a:gd name="connsiteY97" fmla="*/ 293532 h 586292"/>
                  <a:gd name="connsiteX98" fmla="*/ 518763 w 577154"/>
                  <a:gd name="connsiteY98" fmla="*/ 313256 h 586292"/>
                  <a:gd name="connsiteX99" fmla="*/ 508863 w 577154"/>
                  <a:gd name="connsiteY99" fmla="*/ 323118 h 586292"/>
                  <a:gd name="connsiteX100" fmla="*/ 508102 w 577154"/>
                  <a:gd name="connsiteY100" fmla="*/ 322360 h 586292"/>
                  <a:gd name="connsiteX101" fmla="*/ 498964 w 577154"/>
                  <a:gd name="connsiteY101" fmla="*/ 311739 h 586292"/>
                  <a:gd name="connsiteX102" fmla="*/ 498964 w 577154"/>
                  <a:gd name="connsiteY102" fmla="*/ 293532 h 586292"/>
                  <a:gd name="connsiteX103" fmla="*/ 509625 w 577154"/>
                  <a:gd name="connsiteY103" fmla="*/ 282911 h 586292"/>
                  <a:gd name="connsiteX104" fmla="*/ 20504 w 577154"/>
                  <a:gd name="connsiteY104" fmla="*/ 273047 h 586292"/>
                  <a:gd name="connsiteX105" fmla="*/ 19744 w 577154"/>
                  <a:gd name="connsiteY105" fmla="*/ 293525 h 586292"/>
                  <a:gd name="connsiteX106" fmla="*/ 20504 w 577154"/>
                  <a:gd name="connsiteY106" fmla="*/ 303385 h 586292"/>
                  <a:gd name="connsiteX107" fmla="*/ 60753 w 577154"/>
                  <a:gd name="connsiteY107" fmla="*/ 303385 h 586292"/>
                  <a:gd name="connsiteX108" fmla="*/ 60753 w 577154"/>
                  <a:gd name="connsiteY108" fmla="*/ 293525 h 586292"/>
                  <a:gd name="connsiteX109" fmla="*/ 61512 w 577154"/>
                  <a:gd name="connsiteY109" fmla="*/ 273805 h 586292"/>
                  <a:gd name="connsiteX110" fmla="*/ 61512 w 577154"/>
                  <a:gd name="connsiteY110" fmla="*/ 273047 h 586292"/>
                  <a:gd name="connsiteX111" fmla="*/ 129811 w 577154"/>
                  <a:gd name="connsiteY111" fmla="*/ 263173 h 586292"/>
                  <a:gd name="connsiteX112" fmla="*/ 138897 w 577154"/>
                  <a:gd name="connsiteY112" fmla="*/ 274553 h 586292"/>
                  <a:gd name="connsiteX113" fmla="*/ 138140 w 577154"/>
                  <a:gd name="connsiteY113" fmla="*/ 292760 h 586292"/>
                  <a:gd name="connsiteX114" fmla="*/ 138140 w 577154"/>
                  <a:gd name="connsiteY114" fmla="*/ 293518 h 586292"/>
                  <a:gd name="connsiteX115" fmla="*/ 128297 w 577154"/>
                  <a:gd name="connsiteY115" fmla="*/ 303380 h 586292"/>
                  <a:gd name="connsiteX116" fmla="*/ 117697 w 577154"/>
                  <a:gd name="connsiteY116" fmla="*/ 294277 h 586292"/>
                  <a:gd name="connsiteX117" fmla="*/ 117697 w 577154"/>
                  <a:gd name="connsiteY117" fmla="*/ 293518 h 586292"/>
                  <a:gd name="connsiteX118" fmla="*/ 118454 w 577154"/>
                  <a:gd name="connsiteY118" fmla="*/ 273035 h 586292"/>
                  <a:gd name="connsiteX119" fmla="*/ 129811 w 577154"/>
                  <a:gd name="connsiteY119" fmla="*/ 263173 h 586292"/>
                  <a:gd name="connsiteX120" fmla="*/ 28098 w 577154"/>
                  <a:gd name="connsiteY120" fmla="*/ 222230 h 586292"/>
                  <a:gd name="connsiteX121" fmla="*/ 22782 w 577154"/>
                  <a:gd name="connsiteY121" fmla="*/ 252568 h 586292"/>
                  <a:gd name="connsiteX122" fmla="*/ 63031 w 577154"/>
                  <a:gd name="connsiteY122" fmla="*/ 252568 h 586292"/>
                  <a:gd name="connsiteX123" fmla="*/ 63031 w 577154"/>
                  <a:gd name="connsiteY123" fmla="*/ 250293 h 586292"/>
                  <a:gd name="connsiteX124" fmla="*/ 63031 w 577154"/>
                  <a:gd name="connsiteY124" fmla="*/ 249535 h 586292"/>
                  <a:gd name="connsiteX125" fmla="*/ 66828 w 577154"/>
                  <a:gd name="connsiteY125" fmla="*/ 229815 h 586292"/>
                  <a:gd name="connsiteX126" fmla="*/ 67588 w 577154"/>
                  <a:gd name="connsiteY126" fmla="*/ 226022 h 586292"/>
                  <a:gd name="connsiteX127" fmla="*/ 68347 w 577154"/>
                  <a:gd name="connsiteY127" fmla="*/ 222230 h 586292"/>
                  <a:gd name="connsiteX128" fmla="*/ 492894 w 577154"/>
                  <a:gd name="connsiteY128" fmla="*/ 204013 h 586292"/>
                  <a:gd name="connsiteX129" fmla="*/ 505825 w 577154"/>
                  <a:gd name="connsiteY129" fmla="*/ 210836 h 586292"/>
                  <a:gd name="connsiteX130" fmla="*/ 511911 w 577154"/>
                  <a:gd name="connsiteY130" fmla="*/ 230547 h 586292"/>
                  <a:gd name="connsiteX131" fmla="*/ 504304 w 577154"/>
                  <a:gd name="connsiteY131" fmla="*/ 242677 h 586292"/>
                  <a:gd name="connsiteX132" fmla="*/ 502022 w 577154"/>
                  <a:gd name="connsiteY132" fmla="*/ 243435 h 586292"/>
                  <a:gd name="connsiteX133" fmla="*/ 492133 w 577154"/>
                  <a:gd name="connsiteY133" fmla="*/ 235854 h 586292"/>
                  <a:gd name="connsiteX134" fmla="*/ 486809 w 577154"/>
                  <a:gd name="connsiteY134" fmla="*/ 216901 h 586292"/>
                  <a:gd name="connsiteX135" fmla="*/ 492894 w 577154"/>
                  <a:gd name="connsiteY135" fmla="*/ 204013 h 586292"/>
                  <a:gd name="connsiteX136" fmla="*/ 151873 w 577154"/>
                  <a:gd name="connsiteY136" fmla="*/ 186619 h 586292"/>
                  <a:gd name="connsiteX137" fmla="*/ 157203 w 577154"/>
                  <a:gd name="connsiteY137" fmla="*/ 200274 h 586292"/>
                  <a:gd name="connsiteX138" fmla="*/ 150350 w 577154"/>
                  <a:gd name="connsiteY138" fmla="*/ 217723 h 586292"/>
                  <a:gd name="connsiteX139" fmla="*/ 140450 w 577154"/>
                  <a:gd name="connsiteY139" fmla="*/ 224550 h 586292"/>
                  <a:gd name="connsiteX140" fmla="*/ 137404 w 577154"/>
                  <a:gd name="connsiteY140" fmla="*/ 224550 h 586292"/>
                  <a:gd name="connsiteX141" fmla="*/ 131312 w 577154"/>
                  <a:gd name="connsiteY141" fmla="*/ 211654 h 586292"/>
                  <a:gd name="connsiteX142" fmla="*/ 138927 w 577154"/>
                  <a:gd name="connsiteY142" fmla="*/ 191929 h 586292"/>
                  <a:gd name="connsiteX143" fmla="*/ 151873 w 577154"/>
                  <a:gd name="connsiteY143" fmla="*/ 186619 h 586292"/>
                  <a:gd name="connsiteX144" fmla="*/ 218736 w 577154"/>
                  <a:gd name="connsiteY144" fmla="*/ 186536 h 586292"/>
                  <a:gd name="connsiteX145" fmla="*/ 281780 w 577154"/>
                  <a:gd name="connsiteY145" fmla="*/ 186536 h 586292"/>
                  <a:gd name="connsiteX146" fmla="*/ 292414 w 577154"/>
                  <a:gd name="connsiteY146" fmla="*/ 196401 h 586292"/>
                  <a:gd name="connsiteX147" fmla="*/ 281780 w 577154"/>
                  <a:gd name="connsiteY147" fmla="*/ 207024 h 586292"/>
                  <a:gd name="connsiteX148" fmla="*/ 264310 w 577154"/>
                  <a:gd name="connsiteY148" fmla="*/ 207024 h 586292"/>
                  <a:gd name="connsiteX149" fmla="*/ 322037 w 577154"/>
                  <a:gd name="connsiteY149" fmla="*/ 294288 h 586292"/>
                  <a:gd name="connsiteX150" fmla="*/ 379004 w 577154"/>
                  <a:gd name="connsiteY150" fmla="*/ 207024 h 586292"/>
                  <a:gd name="connsiteX151" fmla="*/ 361534 w 577154"/>
                  <a:gd name="connsiteY151" fmla="*/ 207024 h 586292"/>
                  <a:gd name="connsiteX152" fmla="*/ 351659 w 577154"/>
                  <a:gd name="connsiteY152" fmla="*/ 196401 h 586292"/>
                  <a:gd name="connsiteX153" fmla="*/ 361534 w 577154"/>
                  <a:gd name="connsiteY153" fmla="*/ 186536 h 586292"/>
                  <a:gd name="connsiteX154" fmla="*/ 425337 w 577154"/>
                  <a:gd name="connsiteY154" fmla="*/ 186536 h 586292"/>
                  <a:gd name="connsiteX155" fmla="*/ 435211 w 577154"/>
                  <a:gd name="connsiteY155" fmla="*/ 196401 h 586292"/>
                  <a:gd name="connsiteX156" fmla="*/ 425337 w 577154"/>
                  <a:gd name="connsiteY156" fmla="*/ 207024 h 586292"/>
                  <a:gd name="connsiteX157" fmla="*/ 405588 w 577154"/>
                  <a:gd name="connsiteY157" fmla="*/ 207024 h 586292"/>
                  <a:gd name="connsiteX158" fmla="*/ 401031 w 577154"/>
                  <a:gd name="connsiteY158" fmla="*/ 209301 h 586292"/>
                  <a:gd name="connsiteX159" fmla="*/ 337987 w 577154"/>
                  <a:gd name="connsiteY159" fmla="*/ 307947 h 586292"/>
                  <a:gd name="connsiteX160" fmla="*/ 373687 w 577154"/>
                  <a:gd name="connsiteY160" fmla="*/ 307947 h 586292"/>
                  <a:gd name="connsiteX161" fmla="*/ 384321 w 577154"/>
                  <a:gd name="connsiteY161" fmla="*/ 317812 h 586292"/>
                  <a:gd name="connsiteX162" fmla="*/ 373687 w 577154"/>
                  <a:gd name="connsiteY162" fmla="*/ 328435 h 586292"/>
                  <a:gd name="connsiteX163" fmla="*/ 331911 w 577154"/>
                  <a:gd name="connsiteY163" fmla="*/ 328435 h 586292"/>
                  <a:gd name="connsiteX164" fmla="*/ 331911 w 577154"/>
                  <a:gd name="connsiteY164" fmla="*/ 338300 h 586292"/>
                  <a:gd name="connsiteX165" fmla="*/ 373687 w 577154"/>
                  <a:gd name="connsiteY165" fmla="*/ 338300 h 586292"/>
                  <a:gd name="connsiteX166" fmla="*/ 384321 w 577154"/>
                  <a:gd name="connsiteY166" fmla="*/ 348164 h 586292"/>
                  <a:gd name="connsiteX167" fmla="*/ 373687 w 577154"/>
                  <a:gd name="connsiteY167" fmla="*/ 358788 h 586292"/>
                  <a:gd name="connsiteX168" fmla="*/ 331911 w 577154"/>
                  <a:gd name="connsiteY168" fmla="*/ 358788 h 586292"/>
                  <a:gd name="connsiteX169" fmla="*/ 331911 w 577154"/>
                  <a:gd name="connsiteY169" fmla="*/ 399005 h 586292"/>
                  <a:gd name="connsiteX170" fmla="*/ 355457 w 577154"/>
                  <a:gd name="connsiteY170" fmla="*/ 399005 h 586292"/>
                  <a:gd name="connsiteX171" fmla="*/ 365332 w 577154"/>
                  <a:gd name="connsiteY171" fmla="*/ 408870 h 586292"/>
                  <a:gd name="connsiteX172" fmla="*/ 355457 w 577154"/>
                  <a:gd name="connsiteY172" fmla="*/ 419493 h 586292"/>
                  <a:gd name="connsiteX173" fmla="*/ 288616 w 577154"/>
                  <a:gd name="connsiteY173" fmla="*/ 419493 h 586292"/>
                  <a:gd name="connsiteX174" fmla="*/ 278742 w 577154"/>
                  <a:gd name="connsiteY174" fmla="*/ 408870 h 586292"/>
                  <a:gd name="connsiteX175" fmla="*/ 288616 w 577154"/>
                  <a:gd name="connsiteY175" fmla="*/ 399005 h 586292"/>
                  <a:gd name="connsiteX176" fmla="*/ 312162 w 577154"/>
                  <a:gd name="connsiteY176" fmla="*/ 399005 h 586292"/>
                  <a:gd name="connsiteX177" fmla="*/ 312162 w 577154"/>
                  <a:gd name="connsiteY177" fmla="*/ 358788 h 586292"/>
                  <a:gd name="connsiteX178" fmla="*/ 270386 w 577154"/>
                  <a:gd name="connsiteY178" fmla="*/ 358788 h 586292"/>
                  <a:gd name="connsiteX179" fmla="*/ 259752 w 577154"/>
                  <a:gd name="connsiteY179" fmla="*/ 348164 h 586292"/>
                  <a:gd name="connsiteX180" fmla="*/ 270386 w 577154"/>
                  <a:gd name="connsiteY180" fmla="*/ 338300 h 586292"/>
                  <a:gd name="connsiteX181" fmla="*/ 312162 w 577154"/>
                  <a:gd name="connsiteY181" fmla="*/ 338300 h 586292"/>
                  <a:gd name="connsiteX182" fmla="*/ 312162 w 577154"/>
                  <a:gd name="connsiteY182" fmla="*/ 328435 h 586292"/>
                  <a:gd name="connsiteX183" fmla="*/ 270386 w 577154"/>
                  <a:gd name="connsiteY183" fmla="*/ 328435 h 586292"/>
                  <a:gd name="connsiteX184" fmla="*/ 259752 w 577154"/>
                  <a:gd name="connsiteY184" fmla="*/ 317812 h 586292"/>
                  <a:gd name="connsiteX185" fmla="*/ 270386 w 577154"/>
                  <a:gd name="connsiteY185" fmla="*/ 307947 h 586292"/>
                  <a:gd name="connsiteX186" fmla="*/ 305326 w 577154"/>
                  <a:gd name="connsiteY186" fmla="*/ 307947 h 586292"/>
                  <a:gd name="connsiteX187" fmla="*/ 242283 w 577154"/>
                  <a:gd name="connsiteY187" fmla="*/ 209301 h 586292"/>
                  <a:gd name="connsiteX188" fmla="*/ 238485 w 577154"/>
                  <a:gd name="connsiteY188" fmla="*/ 207024 h 586292"/>
                  <a:gd name="connsiteX189" fmla="*/ 218736 w 577154"/>
                  <a:gd name="connsiteY189" fmla="*/ 207024 h 586292"/>
                  <a:gd name="connsiteX190" fmla="*/ 208102 w 577154"/>
                  <a:gd name="connsiteY190" fmla="*/ 196401 h 586292"/>
                  <a:gd name="connsiteX191" fmla="*/ 218736 w 577154"/>
                  <a:gd name="connsiteY191" fmla="*/ 186536 h 586292"/>
                  <a:gd name="connsiteX192" fmla="*/ 44805 w 577154"/>
                  <a:gd name="connsiteY192" fmla="*/ 172171 h 586292"/>
                  <a:gd name="connsiteX193" fmla="*/ 33414 w 577154"/>
                  <a:gd name="connsiteY193" fmla="*/ 202510 h 586292"/>
                  <a:gd name="connsiteX194" fmla="*/ 73663 w 577154"/>
                  <a:gd name="connsiteY194" fmla="*/ 202510 h 586292"/>
                  <a:gd name="connsiteX195" fmla="*/ 77460 w 577154"/>
                  <a:gd name="connsiteY195" fmla="*/ 188858 h 586292"/>
                  <a:gd name="connsiteX196" fmla="*/ 78979 w 577154"/>
                  <a:gd name="connsiteY196" fmla="*/ 185065 h 586292"/>
                  <a:gd name="connsiteX197" fmla="*/ 83535 w 577154"/>
                  <a:gd name="connsiteY197" fmla="*/ 172171 h 586292"/>
                  <a:gd name="connsiteX198" fmla="*/ 451103 w 577154"/>
                  <a:gd name="connsiteY198" fmla="*/ 136487 h 586292"/>
                  <a:gd name="connsiteX199" fmla="*/ 465547 w 577154"/>
                  <a:gd name="connsiteY199" fmla="*/ 138009 h 586292"/>
                  <a:gd name="connsiteX200" fmla="*/ 477709 w 577154"/>
                  <a:gd name="connsiteY200" fmla="*/ 154748 h 586292"/>
                  <a:gd name="connsiteX201" fmla="*/ 475429 w 577154"/>
                  <a:gd name="connsiteY201" fmla="*/ 168444 h 586292"/>
                  <a:gd name="connsiteX202" fmla="*/ 469347 w 577154"/>
                  <a:gd name="connsiteY202" fmla="*/ 169966 h 586292"/>
                  <a:gd name="connsiteX203" fmla="*/ 460986 w 577154"/>
                  <a:gd name="connsiteY203" fmla="*/ 166161 h 586292"/>
                  <a:gd name="connsiteX204" fmla="*/ 449583 w 577154"/>
                  <a:gd name="connsiteY204" fmla="*/ 150183 h 586292"/>
                  <a:gd name="connsiteX205" fmla="*/ 451103 w 577154"/>
                  <a:gd name="connsiteY205" fmla="*/ 136487 h 586292"/>
                  <a:gd name="connsiteX206" fmla="*/ 185242 w 577154"/>
                  <a:gd name="connsiteY206" fmla="*/ 122835 h 586292"/>
                  <a:gd name="connsiteX207" fmla="*/ 199674 w 577154"/>
                  <a:gd name="connsiteY207" fmla="*/ 122835 h 586292"/>
                  <a:gd name="connsiteX208" fmla="*/ 199674 w 577154"/>
                  <a:gd name="connsiteY208" fmla="*/ 137266 h 586292"/>
                  <a:gd name="connsiteX209" fmla="*/ 186762 w 577154"/>
                  <a:gd name="connsiteY209" fmla="*/ 150938 h 586292"/>
                  <a:gd name="connsiteX210" fmla="*/ 179166 w 577154"/>
                  <a:gd name="connsiteY210" fmla="*/ 154736 h 586292"/>
                  <a:gd name="connsiteX211" fmla="*/ 173090 w 577154"/>
                  <a:gd name="connsiteY211" fmla="*/ 152457 h 586292"/>
                  <a:gd name="connsiteX212" fmla="*/ 171571 w 577154"/>
                  <a:gd name="connsiteY212" fmla="*/ 138026 h 586292"/>
                  <a:gd name="connsiteX213" fmla="*/ 185242 w 577154"/>
                  <a:gd name="connsiteY213" fmla="*/ 122835 h 586292"/>
                  <a:gd name="connsiteX214" fmla="*/ 81257 w 577154"/>
                  <a:gd name="connsiteY214" fmla="*/ 111494 h 586292"/>
                  <a:gd name="connsiteX215" fmla="*/ 54677 w 577154"/>
                  <a:gd name="connsiteY215" fmla="*/ 151692 h 586292"/>
                  <a:gd name="connsiteX216" fmla="*/ 92648 w 577154"/>
                  <a:gd name="connsiteY216" fmla="*/ 151692 h 586292"/>
                  <a:gd name="connsiteX217" fmla="*/ 92648 w 577154"/>
                  <a:gd name="connsiteY217" fmla="*/ 150934 h 586292"/>
                  <a:gd name="connsiteX218" fmla="*/ 94926 w 577154"/>
                  <a:gd name="connsiteY218" fmla="*/ 146383 h 586292"/>
                  <a:gd name="connsiteX219" fmla="*/ 101761 w 577154"/>
                  <a:gd name="connsiteY219" fmla="*/ 135006 h 586292"/>
                  <a:gd name="connsiteX220" fmla="*/ 104039 w 577154"/>
                  <a:gd name="connsiteY220" fmla="*/ 130455 h 586292"/>
                  <a:gd name="connsiteX221" fmla="*/ 113152 w 577154"/>
                  <a:gd name="connsiteY221" fmla="*/ 116803 h 586292"/>
                  <a:gd name="connsiteX222" fmla="*/ 116190 w 577154"/>
                  <a:gd name="connsiteY222" fmla="*/ 111494 h 586292"/>
                  <a:gd name="connsiteX223" fmla="*/ 400213 w 577154"/>
                  <a:gd name="connsiteY223" fmla="*/ 85002 h 586292"/>
                  <a:gd name="connsiteX224" fmla="*/ 418420 w 577154"/>
                  <a:gd name="connsiteY224" fmla="*/ 95611 h 586292"/>
                  <a:gd name="connsiteX225" fmla="*/ 421455 w 577154"/>
                  <a:gd name="connsiteY225" fmla="*/ 109251 h 586292"/>
                  <a:gd name="connsiteX226" fmla="*/ 413110 w 577154"/>
                  <a:gd name="connsiteY226" fmla="*/ 113798 h 586292"/>
                  <a:gd name="connsiteX227" fmla="*/ 407800 w 577154"/>
                  <a:gd name="connsiteY227" fmla="*/ 112282 h 586292"/>
                  <a:gd name="connsiteX228" fmla="*/ 391110 w 577154"/>
                  <a:gd name="connsiteY228" fmla="*/ 103189 h 586292"/>
                  <a:gd name="connsiteX229" fmla="*/ 386558 w 577154"/>
                  <a:gd name="connsiteY229" fmla="*/ 89549 h 586292"/>
                  <a:gd name="connsiteX230" fmla="*/ 400213 w 577154"/>
                  <a:gd name="connsiteY230" fmla="*/ 85002 h 586292"/>
                  <a:gd name="connsiteX231" fmla="*/ 255897 w 577154"/>
                  <a:gd name="connsiteY231" fmla="*/ 76571 h 586292"/>
                  <a:gd name="connsiteX232" fmla="*/ 268814 w 577154"/>
                  <a:gd name="connsiteY232" fmla="*/ 82644 h 586292"/>
                  <a:gd name="connsiteX233" fmla="*/ 262735 w 577154"/>
                  <a:gd name="connsiteY233" fmla="*/ 95550 h 586292"/>
                  <a:gd name="connsiteX234" fmla="*/ 245259 w 577154"/>
                  <a:gd name="connsiteY234" fmla="*/ 103141 h 586292"/>
                  <a:gd name="connsiteX235" fmla="*/ 240700 w 577154"/>
                  <a:gd name="connsiteY235" fmla="*/ 104660 h 586292"/>
                  <a:gd name="connsiteX236" fmla="*/ 231582 w 577154"/>
                  <a:gd name="connsiteY236" fmla="*/ 99346 h 586292"/>
                  <a:gd name="connsiteX237" fmla="*/ 236141 w 577154"/>
                  <a:gd name="connsiteY237" fmla="*/ 85681 h 586292"/>
                  <a:gd name="connsiteX238" fmla="*/ 255897 w 577154"/>
                  <a:gd name="connsiteY238" fmla="*/ 76571 h 586292"/>
                  <a:gd name="connsiteX239" fmla="*/ 318232 w 577154"/>
                  <a:gd name="connsiteY239" fmla="*/ 65184 h 586292"/>
                  <a:gd name="connsiteX240" fmla="*/ 318990 w 577154"/>
                  <a:gd name="connsiteY240" fmla="*/ 65184 h 586292"/>
                  <a:gd name="connsiteX241" fmla="*/ 339459 w 577154"/>
                  <a:gd name="connsiteY241" fmla="*/ 66705 h 586292"/>
                  <a:gd name="connsiteX242" fmla="*/ 348556 w 577154"/>
                  <a:gd name="connsiteY242" fmla="*/ 78111 h 586292"/>
                  <a:gd name="connsiteX243" fmla="*/ 337943 w 577154"/>
                  <a:gd name="connsiteY243" fmla="*/ 87237 h 586292"/>
                  <a:gd name="connsiteX244" fmla="*/ 337184 w 577154"/>
                  <a:gd name="connsiteY244" fmla="*/ 86476 h 586292"/>
                  <a:gd name="connsiteX245" fmla="*/ 318990 w 577154"/>
                  <a:gd name="connsiteY245" fmla="*/ 85716 h 586292"/>
                  <a:gd name="connsiteX246" fmla="*/ 308376 w 577154"/>
                  <a:gd name="connsiteY246" fmla="*/ 75830 h 586292"/>
                  <a:gd name="connsiteX247" fmla="*/ 318232 w 577154"/>
                  <a:gd name="connsiteY247" fmla="*/ 65184 h 586292"/>
                  <a:gd name="connsiteX248" fmla="*/ 133656 w 577154"/>
                  <a:gd name="connsiteY248" fmla="*/ 60677 h 586292"/>
                  <a:gd name="connsiteX249" fmla="*/ 98723 w 577154"/>
                  <a:gd name="connsiteY249" fmla="*/ 91015 h 586292"/>
                  <a:gd name="connsiteX250" fmla="*/ 132138 w 577154"/>
                  <a:gd name="connsiteY250" fmla="*/ 91015 h 586292"/>
                  <a:gd name="connsiteX251" fmla="*/ 136694 w 577154"/>
                  <a:gd name="connsiteY251" fmla="*/ 85706 h 586292"/>
                  <a:gd name="connsiteX252" fmla="*/ 142010 w 577154"/>
                  <a:gd name="connsiteY252" fmla="*/ 79638 h 586292"/>
                  <a:gd name="connsiteX253" fmla="*/ 148085 w 577154"/>
                  <a:gd name="connsiteY253" fmla="*/ 73571 h 586292"/>
                  <a:gd name="connsiteX254" fmla="*/ 154161 w 577154"/>
                  <a:gd name="connsiteY254" fmla="*/ 67503 h 586292"/>
                  <a:gd name="connsiteX255" fmla="*/ 161755 w 577154"/>
                  <a:gd name="connsiteY255" fmla="*/ 60677 h 586292"/>
                  <a:gd name="connsiteX256" fmla="*/ 214914 w 577154"/>
                  <a:gd name="connsiteY256" fmla="*/ 25029 h 586292"/>
                  <a:gd name="connsiteX257" fmla="*/ 168589 w 577154"/>
                  <a:gd name="connsiteY257" fmla="*/ 40198 h 586292"/>
                  <a:gd name="connsiteX258" fmla="*/ 188334 w 577154"/>
                  <a:gd name="connsiteY258" fmla="*/ 40198 h 586292"/>
                  <a:gd name="connsiteX259" fmla="*/ 196688 w 577154"/>
                  <a:gd name="connsiteY259" fmla="*/ 34889 h 586292"/>
                  <a:gd name="connsiteX260" fmla="*/ 202004 w 577154"/>
                  <a:gd name="connsiteY260" fmla="*/ 31855 h 586292"/>
                  <a:gd name="connsiteX261" fmla="*/ 211877 w 577154"/>
                  <a:gd name="connsiteY261" fmla="*/ 26546 h 586292"/>
                  <a:gd name="connsiteX262" fmla="*/ 214914 w 577154"/>
                  <a:gd name="connsiteY262" fmla="*/ 25029 h 586292"/>
                  <a:gd name="connsiteX263" fmla="*/ 318954 w 577154"/>
                  <a:gd name="connsiteY263" fmla="*/ 20478 h 586292"/>
                  <a:gd name="connsiteX264" fmla="*/ 294653 w 577154"/>
                  <a:gd name="connsiteY264" fmla="*/ 21237 h 586292"/>
                  <a:gd name="connsiteX265" fmla="*/ 290855 w 577154"/>
                  <a:gd name="connsiteY265" fmla="*/ 21995 h 586292"/>
                  <a:gd name="connsiteX266" fmla="*/ 289337 w 577154"/>
                  <a:gd name="connsiteY266" fmla="*/ 22754 h 586292"/>
                  <a:gd name="connsiteX267" fmla="*/ 278705 w 577154"/>
                  <a:gd name="connsiteY267" fmla="*/ 24271 h 586292"/>
                  <a:gd name="connsiteX268" fmla="*/ 277945 w 577154"/>
                  <a:gd name="connsiteY268" fmla="*/ 24271 h 586292"/>
                  <a:gd name="connsiteX269" fmla="*/ 268073 w 577154"/>
                  <a:gd name="connsiteY269" fmla="*/ 26546 h 586292"/>
                  <a:gd name="connsiteX270" fmla="*/ 266554 w 577154"/>
                  <a:gd name="connsiteY270" fmla="*/ 26546 h 586292"/>
                  <a:gd name="connsiteX271" fmla="*/ 257441 w 577154"/>
                  <a:gd name="connsiteY271" fmla="*/ 29580 h 586292"/>
                  <a:gd name="connsiteX272" fmla="*/ 254404 w 577154"/>
                  <a:gd name="connsiteY272" fmla="*/ 30338 h 586292"/>
                  <a:gd name="connsiteX273" fmla="*/ 246810 w 577154"/>
                  <a:gd name="connsiteY273" fmla="*/ 32614 h 586292"/>
                  <a:gd name="connsiteX274" fmla="*/ 240734 w 577154"/>
                  <a:gd name="connsiteY274" fmla="*/ 35648 h 586292"/>
                  <a:gd name="connsiteX275" fmla="*/ 236937 w 577154"/>
                  <a:gd name="connsiteY275" fmla="*/ 37164 h 586292"/>
                  <a:gd name="connsiteX276" fmla="*/ 109355 w 577154"/>
                  <a:gd name="connsiteY276" fmla="*/ 163069 h 586292"/>
                  <a:gd name="connsiteX277" fmla="*/ 109355 w 577154"/>
                  <a:gd name="connsiteY277" fmla="*/ 164586 h 586292"/>
                  <a:gd name="connsiteX278" fmla="*/ 104799 w 577154"/>
                  <a:gd name="connsiteY278" fmla="*/ 174446 h 586292"/>
                  <a:gd name="connsiteX279" fmla="*/ 103280 w 577154"/>
                  <a:gd name="connsiteY279" fmla="*/ 178239 h 586292"/>
                  <a:gd name="connsiteX280" fmla="*/ 100242 w 577154"/>
                  <a:gd name="connsiteY280" fmla="*/ 185823 h 586292"/>
                  <a:gd name="connsiteX281" fmla="*/ 97964 w 577154"/>
                  <a:gd name="connsiteY281" fmla="*/ 190374 h 586292"/>
                  <a:gd name="connsiteX282" fmla="*/ 95686 w 577154"/>
                  <a:gd name="connsiteY282" fmla="*/ 197201 h 586292"/>
                  <a:gd name="connsiteX283" fmla="*/ 94167 w 577154"/>
                  <a:gd name="connsiteY283" fmla="*/ 203268 h 586292"/>
                  <a:gd name="connsiteX284" fmla="*/ 92648 w 577154"/>
                  <a:gd name="connsiteY284" fmla="*/ 209336 h 586292"/>
                  <a:gd name="connsiteX285" fmla="*/ 90370 w 577154"/>
                  <a:gd name="connsiteY285" fmla="*/ 215404 h 586292"/>
                  <a:gd name="connsiteX286" fmla="*/ 88851 w 577154"/>
                  <a:gd name="connsiteY286" fmla="*/ 221471 h 586292"/>
                  <a:gd name="connsiteX287" fmla="*/ 87332 w 577154"/>
                  <a:gd name="connsiteY287" fmla="*/ 227539 h 586292"/>
                  <a:gd name="connsiteX288" fmla="*/ 86573 w 577154"/>
                  <a:gd name="connsiteY288" fmla="*/ 234365 h 586292"/>
                  <a:gd name="connsiteX289" fmla="*/ 85054 w 577154"/>
                  <a:gd name="connsiteY289" fmla="*/ 240433 h 586292"/>
                  <a:gd name="connsiteX290" fmla="*/ 84295 w 577154"/>
                  <a:gd name="connsiteY290" fmla="*/ 247259 h 586292"/>
                  <a:gd name="connsiteX291" fmla="*/ 83535 w 577154"/>
                  <a:gd name="connsiteY291" fmla="*/ 253327 h 586292"/>
                  <a:gd name="connsiteX292" fmla="*/ 82776 w 577154"/>
                  <a:gd name="connsiteY292" fmla="*/ 260912 h 586292"/>
                  <a:gd name="connsiteX293" fmla="*/ 82016 w 577154"/>
                  <a:gd name="connsiteY293" fmla="*/ 266221 h 586292"/>
                  <a:gd name="connsiteX294" fmla="*/ 81257 w 577154"/>
                  <a:gd name="connsiteY294" fmla="*/ 275322 h 586292"/>
                  <a:gd name="connsiteX295" fmla="*/ 81257 w 577154"/>
                  <a:gd name="connsiteY295" fmla="*/ 279873 h 586292"/>
                  <a:gd name="connsiteX296" fmla="*/ 80498 w 577154"/>
                  <a:gd name="connsiteY296" fmla="*/ 293525 h 586292"/>
                  <a:gd name="connsiteX297" fmla="*/ 81257 w 577154"/>
                  <a:gd name="connsiteY297" fmla="*/ 306419 h 586292"/>
                  <a:gd name="connsiteX298" fmla="*/ 81257 w 577154"/>
                  <a:gd name="connsiteY298" fmla="*/ 311729 h 586292"/>
                  <a:gd name="connsiteX299" fmla="*/ 82016 w 577154"/>
                  <a:gd name="connsiteY299" fmla="*/ 320072 h 586292"/>
                  <a:gd name="connsiteX300" fmla="*/ 82776 w 577154"/>
                  <a:gd name="connsiteY300" fmla="*/ 325381 h 586292"/>
                  <a:gd name="connsiteX301" fmla="*/ 83535 w 577154"/>
                  <a:gd name="connsiteY301" fmla="*/ 332966 h 586292"/>
                  <a:gd name="connsiteX302" fmla="*/ 84295 w 577154"/>
                  <a:gd name="connsiteY302" fmla="*/ 339033 h 586292"/>
                  <a:gd name="connsiteX303" fmla="*/ 85054 w 577154"/>
                  <a:gd name="connsiteY303" fmla="*/ 345859 h 586292"/>
                  <a:gd name="connsiteX304" fmla="*/ 86573 w 577154"/>
                  <a:gd name="connsiteY304" fmla="*/ 351927 h 586292"/>
                  <a:gd name="connsiteX305" fmla="*/ 87332 w 577154"/>
                  <a:gd name="connsiteY305" fmla="*/ 358753 h 586292"/>
                  <a:gd name="connsiteX306" fmla="*/ 88851 w 577154"/>
                  <a:gd name="connsiteY306" fmla="*/ 364821 h 586292"/>
                  <a:gd name="connsiteX307" fmla="*/ 90370 w 577154"/>
                  <a:gd name="connsiteY307" fmla="*/ 370889 h 586292"/>
                  <a:gd name="connsiteX308" fmla="*/ 91889 w 577154"/>
                  <a:gd name="connsiteY308" fmla="*/ 376956 h 586292"/>
                  <a:gd name="connsiteX309" fmla="*/ 94167 w 577154"/>
                  <a:gd name="connsiteY309" fmla="*/ 383783 h 586292"/>
                  <a:gd name="connsiteX310" fmla="*/ 95686 w 577154"/>
                  <a:gd name="connsiteY310" fmla="*/ 389092 h 586292"/>
                  <a:gd name="connsiteX311" fmla="*/ 97964 w 577154"/>
                  <a:gd name="connsiteY311" fmla="*/ 395918 h 586292"/>
                  <a:gd name="connsiteX312" fmla="*/ 100242 w 577154"/>
                  <a:gd name="connsiteY312" fmla="*/ 401227 h 586292"/>
                  <a:gd name="connsiteX313" fmla="*/ 103280 w 577154"/>
                  <a:gd name="connsiteY313" fmla="*/ 408812 h 586292"/>
                  <a:gd name="connsiteX314" fmla="*/ 104799 w 577154"/>
                  <a:gd name="connsiteY314" fmla="*/ 412604 h 586292"/>
                  <a:gd name="connsiteX315" fmla="*/ 108596 w 577154"/>
                  <a:gd name="connsiteY315" fmla="*/ 422464 h 586292"/>
                  <a:gd name="connsiteX316" fmla="*/ 109355 w 577154"/>
                  <a:gd name="connsiteY316" fmla="*/ 423223 h 586292"/>
                  <a:gd name="connsiteX317" fmla="*/ 236937 w 577154"/>
                  <a:gd name="connsiteY317" fmla="*/ 549886 h 586292"/>
                  <a:gd name="connsiteX318" fmla="*/ 240734 w 577154"/>
                  <a:gd name="connsiteY318" fmla="*/ 551403 h 586292"/>
                  <a:gd name="connsiteX319" fmla="*/ 246810 w 577154"/>
                  <a:gd name="connsiteY319" fmla="*/ 553678 h 586292"/>
                  <a:gd name="connsiteX320" fmla="*/ 254404 w 577154"/>
                  <a:gd name="connsiteY320" fmla="*/ 555954 h 586292"/>
                  <a:gd name="connsiteX321" fmla="*/ 257441 w 577154"/>
                  <a:gd name="connsiteY321" fmla="*/ 557471 h 586292"/>
                  <a:gd name="connsiteX322" fmla="*/ 266554 w 577154"/>
                  <a:gd name="connsiteY322" fmla="*/ 559746 h 586292"/>
                  <a:gd name="connsiteX323" fmla="*/ 268073 w 577154"/>
                  <a:gd name="connsiteY323" fmla="*/ 559746 h 586292"/>
                  <a:gd name="connsiteX324" fmla="*/ 277945 w 577154"/>
                  <a:gd name="connsiteY324" fmla="*/ 562021 h 586292"/>
                  <a:gd name="connsiteX325" fmla="*/ 278705 w 577154"/>
                  <a:gd name="connsiteY325" fmla="*/ 562780 h 586292"/>
                  <a:gd name="connsiteX326" fmla="*/ 289337 w 577154"/>
                  <a:gd name="connsiteY326" fmla="*/ 564297 h 586292"/>
                  <a:gd name="connsiteX327" fmla="*/ 290855 w 577154"/>
                  <a:gd name="connsiteY327" fmla="*/ 564297 h 586292"/>
                  <a:gd name="connsiteX328" fmla="*/ 294653 w 577154"/>
                  <a:gd name="connsiteY328" fmla="*/ 565055 h 586292"/>
                  <a:gd name="connsiteX329" fmla="*/ 318954 w 577154"/>
                  <a:gd name="connsiteY329" fmla="*/ 566572 h 586292"/>
                  <a:gd name="connsiteX330" fmla="*/ 556650 w 577154"/>
                  <a:gd name="connsiteY330" fmla="*/ 293525 h 586292"/>
                  <a:gd name="connsiteX331" fmla="*/ 318954 w 577154"/>
                  <a:gd name="connsiteY331" fmla="*/ 20478 h 586292"/>
                  <a:gd name="connsiteX332" fmla="*/ 258201 w 577154"/>
                  <a:gd name="connsiteY332" fmla="*/ 0 h 586292"/>
                  <a:gd name="connsiteX333" fmla="*/ 287818 w 577154"/>
                  <a:gd name="connsiteY333" fmla="*/ 2275 h 586292"/>
                  <a:gd name="connsiteX334" fmla="*/ 318954 w 577154"/>
                  <a:gd name="connsiteY334" fmla="*/ 0 h 586292"/>
                  <a:gd name="connsiteX335" fmla="*/ 577154 w 577154"/>
                  <a:gd name="connsiteY335" fmla="*/ 293525 h 586292"/>
                  <a:gd name="connsiteX336" fmla="*/ 318954 w 577154"/>
                  <a:gd name="connsiteY336" fmla="*/ 586292 h 586292"/>
                  <a:gd name="connsiteX337" fmla="*/ 287818 w 577154"/>
                  <a:gd name="connsiteY337" fmla="*/ 584775 h 586292"/>
                  <a:gd name="connsiteX338" fmla="*/ 258201 w 577154"/>
                  <a:gd name="connsiteY338" fmla="*/ 586292 h 586292"/>
                  <a:gd name="connsiteX339" fmla="*/ 110874 w 577154"/>
                  <a:gd name="connsiteY339" fmla="*/ 533958 h 586292"/>
                  <a:gd name="connsiteX340" fmla="*/ 108596 w 577154"/>
                  <a:gd name="connsiteY340" fmla="*/ 532441 h 586292"/>
                  <a:gd name="connsiteX341" fmla="*/ 60753 w 577154"/>
                  <a:gd name="connsiteY341" fmla="*/ 482383 h 586292"/>
                  <a:gd name="connsiteX342" fmla="*/ 59993 w 577154"/>
                  <a:gd name="connsiteY342" fmla="*/ 480866 h 586292"/>
                  <a:gd name="connsiteX343" fmla="*/ 25060 w 577154"/>
                  <a:gd name="connsiteY343" fmla="*/ 419430 h 586292"/>
                  <a:gd name="connsiteX344" fmla="*/ 24301 w 577154"/>
                  <a:gd name="connsiteY344" fmla="*/ 417913 h 586292"/>
                  <a:gd name="connsiteX345" fmla="*/ 0 w 577154"/>
                  <a:gd name="connsiteY345" fmla="*/ 293525 h 586292"/>
                  <a:gd name="connsiteX346" fmla="*/ 9872 w 577154"/>
                  <a:gd name="connsiteY346" fmla="*/ 211611 h 586292"/>
                  <a:gd name="connsiteX347" fmla="*/ 10632 w 577154"/>
                  <a:gd name="connsiteY347" fmla="*/ 207819 h 586292"/>
                  <a:gd name="connsiteX348" fmla="*/ 28857 w 577154"/>
                  <a:gd name="connsiteY348" fmla="*/ 158519 h 586292"/>
                  <a:gd name="connsiteX349" fmla="*/ 29617 w 577154"/>
                  <a:gd name="connsiteY349" fmla="*/ 157002 h 586292"/>
                  <a:gd name="connsiteX350" fmla="*/ 67588 w 577154"/>
                  <a:gd name="connsiteY350" fmla="*/ 94808 h 586292"/>
                  <a:gd name="connsiteX351" fmla="*/ 69106 w 577154"/>
                  <a:gd name="connsiteY351" fmla="*/ 94049 h 586292"/>
                  <a:gd name="connsiteX352" fmla="*/ 123025 w 577154"/>
                  <a:gd name="connsiteY352" fmla="*/ 43232 h 586292"/>
                  <a:gd name="connsiteX353" fmla="*/ 258201 w 577154"/>
                  <a:gd name="connsiteY353" fmla="*/ 0 h 58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77154" h="586292">
                    <a:moveTo>
                      <a:pt x="149604" y="536234"/>
                    </a:moveTo>
                    <a:cubicBezTo>
                      <a:pt x="170108" y="548369"/>
                      <a:pt x="191372" y="556712"/>
                      <a:pt x="214914" y="562021"/>
                    </a:cubicBezTo>
                    <a:cubicBezTo>
                      <a:pt x="214155" y="561263"/>
                      <a:pt x="212636" y="560504"/>
                      <a:pt x="211877" y="559746"/>
                    </a:cubicBezTo>
                    <a:cubicBezTo>
                      <a:pt x="208079" y="558229"/>
                      <a:pt x="205041" y="556712"/>
                      <a:pt x="202004" y="554437"/>
                    </a:cubicBezTo>
                    <a:cubicBezTo>
                      <a:pt x="199725" y="553678"/>
                      <a:pt x="198207" y="552920"/>
                      <a:pt x="196688" y="551403"/>
                    </a:cubicBezTo>
                    <a:cubicBezTo>
                      <a:pt x="192131" y="549128"/>
                      <a:pt x="188334" y="546094"/>
                      <a:pt x="184537" y="543818"/>
                    </a:cubicBezTo>
                    <a:cubicBezTo>
                      <a:pt x="182259" y="542301"/>
                      <a:pt x="179981" y="540784"/>
                      <a:pt x="177702" y="538509"/>
                    </a:cubicBezTo>
                    <a:cubicBezTo>
                      <a:pt x="176184" y="537751"/>
                      <a:pt x="175424" y="536992"/>
                      <a:pt x="173905" y="536234"/>
                    </a:cubicBezTo>
                    <a:close/>
                    <a:moveTo>
                      <a:pt x="299943" y="499816"/>
                    </a:moveTo>
                    <a:cubicBezTo>
                      <a:pt x="306021" y="500576"/>
                      <a:pt x="312100" y="500576"/>
                      <a:pt x="318939" y="500576"/>
                    </a:cubicBezTo>
                    <a:cubicBezTo>
                      <a:pt x="324257" y="500576"/>
                      <a:pt x="329576" y="505139"/>
                      <a:pt x="329576" y="511222"/>
                    </a:cubicBezTo>
                    <a:cubicBezTo>
                      <a:pt x="329576" y="516546"/>
                      <a:pt x="325017" y="521108"/>
                      <a:pt x="319698" y="521108"/>
                    </a:cubicBezTo>
                    <a:lnTo>
                      <a:pt x="318939" y="521108"/>
                    </a:lnTo>
                    <a:cubicBezTo>
                      <a:pt x="311340" y="521108"/>
                      <a:pt x="304502" y="520348"/>
                      <a:pt x="297663" y="519587"/>
                    </a:cubicBezTo>
                    <a:cubicBezTo>
                      <a:pt x="291584" y="518827"/>
                      <a:pt x="287785" y="514264"/>
                      <a:pt x="288545" y="508941"/>
                    </a:cubicBezTo>
                    <a:cubicBezTo>
                      <a:pt x="289305" y="502857"/>
                      <a:pt x="293864" y="499055"/>
                      <a:pt x="299943" y="499816"/>
                    </a:cubicBezTo>
                    <a:close/>
                    <a:moveTo>
                      <a:pt x="88851" y="485417"/>
                    </a:moveTo>
                    <a:cubicBezTo>
                      <a:pt x="98723" y="496794"/>
                      <a:pt x="109355" y="506654"/>
                      <a:pt x="119987" y="515755"/>
                    </a:cubicBezTo>
                    <a:lnTo>
                      <a:pt x="150364" y="515755"/>
                    </a:lnTo>
                    <a:cubicBezTo>
                      <a:pt x="149604" y="514997"/>
                      <a:pt x="148845" y="514238"/>
                      <a:pt x="148085" y="513480"/>
                    </a:cubicBezTo>
                    <a:cubicBezTo>
                      <a:pt x="146566" y="511204"/>
                      <a:pt x="144288" y="508929"/>
                      <a:pt x="142010" y="507412"/>
                    </a:cubicBezTo>
                    <a:cubicBezTo>
                      <a:pt x="140491" y="505137"/>
                      <a:pt x="138213" y="502861"/>
                      <a:pt x="136694" y="501344"/>
                    </a:cubicBezTo>
                    <a:cubicBezTo>
                      <a:pt x="133656" y="497552"/>
                      <a:pt x="130619" y="493760"/>
                      <a:pt x="127581" y="489967"/>
                    </a:cubicBezTo>
                    <a:cubicBezTo>
                      <a:pt x="126062" y="488450"/>
                      <a:pt x="125303" y="486934"/>
                      <a:pt x="123784" y="485417"/>
                    </a:cubicBezTo>
                    <a:close/>
                    <a:moveTo>
                      <a:pt x="399912" y="482256"/>
                    </a:moveTo>
                    <a:cubicBezTo>
                      <a:pt x="402382" y="483014"/>
                      <a:pt x="404471" y="484721"/>
                      <a:pt x="405611" y="486996"/>
                    </a:cubicBezTo>
                    <a:cubicBezTo>
                      <a:pt x="408650" y="492305"/>
                      <a:pt x="406371" y="498373"/>
                      <a:pt x="401812" y="500648"/>
                    </a:cubicBezTo>
                    <a:cubicBezTo>
                      <a:pt x="394973" y="504441"/>
                      <a:pt x="388895" y="506716"/>
                      <a:pt x="382056" y="509750"/>
                    </a:cubicBezTo>
                    <a:cubicBezTo>
                      <a:pt x="380536" y="509750"/>
                      <a:pt x="379776" y="510508"/>
                      <a:pt x="378257" y="510508"/>
                    </a:cubicBezTo>
                    <a:cubicBezTo>
                      <a:pt x="374458" y="510508"/>
                      <a:pt x="370658" y="507474"/>
                      <a:pt x="369139" y="503682"/>
                    </a:cubicBezTo>
                    <a:cubicBezTo>
                      <a:pt x="366859" y="498373"/>
                      <a:pt x="369899" y="492305"/>
                      <a:pt x="375217" y="490789"/>
                    </a:cubicBezTo>
                    <a:cubicBezTo>
                      <a:pt x="380536" y="488513"/>
                      <a:pt x="386615" y="486238"/>
                      <a:pt x="391934" y="483204"/>
                    </a:cubicBezTo>
                    <a:cubicBezTo>
                      <a:pt x="394593" y="481687"/>
                      <a:pt x="397443" y="481498"/>
                      <a:pt x="399912" y="482256"/>
                    </a:cubicBezTo>
                    <a:close/>
                    <a:moveTo>
                      <a:pt x="229351" y="474063"/>
                    </a:moveTo>
                    <a:cubicBezTo>
                      <a:pt x="234677" y="477094"/>
                      <a:pt x="240764" y="480126"/>
                      <a:pt x="246091" y="483157"/>
                    </a:cubicBezTo>
                    <a:cubicBezTo>
                      <a:pt x="250656" y="486188"/>
                      <a:pt x="252939" y="492250"/>
                      <a:pt x="250656" y="496797"/>
                    </a:cubicBezTo>
                    <a:cubicBezTo>
                      <a:pt x="248374" y="500586"/>
                      <a:pt x="245330" y="502101"/>
                      <a:pt x="241525" y="502101"/>
                    </a:cubicBezTo>
                    <a:cubicBezTo>
                      <a:pt x="240004" y="502101"/>
                      <a:pt x="238482" y="502101"/>
                      <a:pt x="236960" y="501343"/>
                    </a:cubicBezTo>
                    <a:cubicBezTo>
                      <a:pt x="230872" y="498312"/>
                      <a:pt x="224024" y="494523"/>
                      <a:pt x="218698" y="490735"/>
                    </a:cubicBezTo>
                    <a:cubicBezTo>
                      <a:pt x="214132" y="487703"/>
                      <a:pt x="212610" y="481641"/>
                      <a:pt x="215654" y="477094"/>
                    </a:cubicBezTo>
                    <a:cubicBezTo>
                      <a:pt x="218698" y="471790"/>
                      <a:pt x="224785" y="471032"/>
                      <a:pt x="229351" y="474063"/>
                    </a:cubicBezTo>
                    <a:close/>
                    <a:moveTo>
                      <a:pt x="464745" y="433889"/>
                    </a:moveTo>
                    <a:cubicBezTo>
                      <a:pt x="469298" y="436925"/>
                      <a:pt x="470057" y="443755"/>
                      <a:pt x="466262" y="447550"/>
                    </a:cubicBezTo>
                    <a:cubicBezTo>
                      <a:pt x="461709" y="453622"/>
                      <a:pt x="457155" y="458935"/>
                      <a:pt x="451842" y="463488"/>
                    </a:cubicBezTo>
                    <a:cubicBezTo>
                      <a:pt x="450324" y="465765"/>
                      <a:pt x="447288" y="466524"/>
                      <a:pt x="445012" y="466524"/>
                    </a:cubicBezTo>
                    <a:cubicBezTo>
                      <a:pt x="442735" y="466524"/>
                      <a:pt x="439699" y="465765"/>
                      <a:pt x="438181" y="463488"/>
                    </a:cubicBezTo>
                    <a:cubicBezTo>
                      <a:pt x="433627" y="459694"/>
                      <a:pt x="433627" y="453622"/>
                      <a:pt x="438181" y="449068"/>
                    </a:cubicBezTo>
                    <a:cubicBezTo>
                      <a:pt x="441976" y="444514"/>
                      <a:pt x="446530" y="439961"/>
                      <a:pt x="450324" y="435407"/>
                    </a:cubicBezTo>
                    <a:cubicBezTo>
                      <a:pt x="454119" y="430853"/>
                      <a:pt x="460191" y="430094"/>
                      <a:pt x="464745" y="433889"/>
                    </a:cubicBezTo>
                    <a:close/>
                    <a:moveTo>
                      <a:pt x="49362" y="424740"/>
                    </a:moveTo>
                    <a:cubicBezTo>
                      <a:pt x="56196" y="439150"/>
                      <a:pt x="64550" y="452803"/>
                      <a:pt x="73663" y="464938"/>
                    </a:cubicBezTo>
                    <a:lnTo>
                      <a:pt x="109355" y="464938"/>
                    </a:lnTo>
                    <a:cubicBezTo>
                      <a:pt x="107836" y="461904"/>
                      <a:pt x="106318" y="459629"/>
                      <a:pt x="104039" y="456595"/>
                    </a:cubicBezTo>
                    <a:cubicBezTo>
                      <a:pt x="103280" y="455078"/>
                      <a:pt x="102521" y="453561"/>
                      <a:pt x="101761" y="452044"/>
                    </a:cubicBezTo>
                    <a:cubicBezTo>
                      <a:pt x="99483" y="448252"/>
                      <a:pt x="97205" y="443701"/>
                      <a:pt x="94926" y="439909"/>
                    </a:cubicBezTo>
                    <a:cubicBezTo>
                      <a:pt x="94167" y="438392"/>
                      <a:pt x="93408" y="436875"/>
                      <a:pt x="92648" y="435358"/>
                    </a:cubicBezTo>
                    <a:cubicBezTo>
                      <a:pt x="91129" y="431566"/>
                      <a:pt x="89611" y="428532"/>
                      <a:pt x="88092" y="424740"/>
                    </a:cubicBezTo>
                    <a:close/>
                    <a:moveTo>
                      <a:pt x="161771" y="417898"/>
                    </a:moveTo>
                    <a:cubicBezTo>
                      <a:pt x="166316" y="414864"/>
                      <a:pt x="173134" y="415623"/>
                      <a:pt x="176164" y="420173"/>
                    </a:cubicBezTo>
                    <a:cubicBezTo>
                      <a:pt x="179194" y="425482"/>
                      <a:pt x="183739" y="430790"/>
                      <a:pt x="187527" y="435341"/>
                    </a:cubicBezTo>
                    <a:cubicBezTo>
                      <a:pt x="190557" y="439891"/>
                      <a:pt x="190557" y="446717"/>
                      <a:pt x="186012" y="449750"/>
                    </a:cubicBezTo>
                    <a:cubicBezTo>
                      <a:pt x="183739" y="451267"/>
                      <a:pt x="181466" y="452025"/>
                      <a:pt x="179194" y="452025"/>
                    </a:cubicBezTo>
                    <a:cubicBezTo>
                      <a:pt x="176921" y="452025"/>
                      <a:pt x="173891" y="451267"/>
                      <a:pt x="171619" y="448233"/>
                    </a:cubicBezTo>
                    <a:cubicBezTo>
                      <a:pt x="167074" y="442925"/>
                      <a:pt x="163286" y="437616"/>
                      <a:pt x="159498" y="431549"/>
                    </a:cubicBezTo>
                    <a:cubicBezTo>
                      <a:pt x="155711" y="426998"/>
                      <a:pt x="157226" y="420931"/>
                      <a:pt x="161771" y="417898"/>
                    </a:cubicBezTo>
                    <a:close/>
                    <a:moveTo>
                      <a:pt x="31136" y="373923"/>
                    </a:moveTo>
                    <a:cubicBezTo>
                      <a:pt x="33414" y="384541"/>
                      <a:pt x="37211" y="394401"/>
                      <a:pt x="41008" y="404261"/>
                    </a:cubicBezTo>
                    <a:lnTo>
                      <a:pt x="79738" y="404261"/>
                    </a:lnTo>
                    <a:cubicBezTo>
                      <a:pt x="79738" y="403503"/>
                      <a:pt x="78979" y="401986"/>
                      <a:pt x="78979" y="401227"/>
                    </a:cubicBezTo>
                    <a:cubicBezTo>
                      <a:pt x="78219" y="399710"/>
                      <a:pt x="77460" y="398952"/>
                      <a:pt x="77460" y="397435"/>
                    </a:cubicBezTo>
                    <a:cubicBezTo>
                      <a:pt x="75182" y="391367"/>
                      <a:pt x="73663" y="385300"/>
                      <a:pt x="72144" y="379232"/>
                    </a:cubicBezTo>
                    <a:cubicBezTo>
                      <a:pt x="71385" y="378473"/>
                      <a:pt x="71385" y="378473"/>
                      <a:pt x="71385" y="377715"/>
                    </a:cubicBezTo>
                    <a:cubicBezTo>
                      <a:pt x="71385" y="376956"/>
                      <a:pt x="70625" y="375439"/>
                      <a:pt x="70625" y="373923"/>
                    </a:cubicBezTo>
                    <a:close/>
                    <a:moveTo>
                      <a:pt x="499728" y="361797"/>
                    </a:moveTo>
                    <a:cubicBezTo>
                      <a:pt x="505037" y="363315"/>
                      <a:pt x="508071" y="369384"/>
                      <a:pt x="506554" y="374694"/>
                    </a:cubicBezTo>
                    <a:cubicBezTo>
                      <a:pt x="504279" y="381522"/>
                      <a:pt x="501245" y="387591"/>
                      <a:pt x="498970" y="394418"/>
                    </a:cubicBezTo>
                    <a:cubicBezTo>
                      <a:pt x="497453" y="398211"/>
                      <a:pt x="493661" y="400487"/>
                      <a:pt x="489868" y="400487"/>
                    </a:cubicBezTo>
                    <a:cubicBezTo>
                      <a:pt x="488352" y="400487"/>
                      <a:pt x="486835" y="399729"/>
                      <a:pt x="485318" y="399729"/>
                    </a:cubicBezTo>
                    <a:cubicBezTo>
                      <a:pt x="480767" y="397453"/>
                      <a:pt x="477733" y="391384"/>
                      <a:pt x="480009" y="386073"/>
                    </a:cubicBezTo>
                    <a:cubicBezTo>
                      <a:pt x="483042" y="380004"/>
                      <a:pt x="485318" y="373935"/>
                      <a:pt x="486835" y="367866"/>
                    </a:cubicBezTo>
                    <a:cubicBezTo>
                      <a:pt x="489110" y="362556"/>
                      <a:pt x="494419" y="360280"/>
                      <a:pt x="499728" y="361797"/>
                    </a:cubicBezTo>
                    <a:close/>
                    <a:moveTo>
                      <a:pt x="132907" y="343643"/>
                    </a:moveTo>
                    <a:cubicBezTo>
                      <a:pt x="138227" y="342126"/>
                      <a:pt x="143546" y="345161"/>
                      <a:pt x="145066" y="350471"/>
                    </a:cubicBezTo>
                    <a:cubicBezTo>
                      <a:pt x="146586" y="356540"/>
                      <a:pt x="148865" y="363368"/>
                      <a:pt x="150385" y="368678"/>
                    </a:cubicBezTo>
                    <a:cubicBezTo>
                      <a:pt x="152665" y="373988"/>
                      <a:pt x="149625" y="380057"/>
                      <a:pt x="144306" y="381575"/>
                    </a:cubicBezTo>
                    <a:cubicBezTo>
                      <a:pt x="142786" y="382333"/>
                      <a:pt x="142026" y="382333"/>
                      <a:pt x="141266" y="382333"/>
                    </a:cubicBezTo>
                    <a:cubicBezTo>
                      <a:pt x="136707" y="382333"/>
                      <a:pt x="132907" y="380057"/>
                      <a:pt x="131388" y="375506"/>
                    </a:cubicBezTo>
                    <a:cubicBezTo>
                      <a:pt x="129108" y="368678"/>
                      <a:pt x="126828" y="362609"/>
                      <a:pt x="125309" y="355781"/>
                    </a:cubicBezTo>
                    <a:cubicBezTo>
                      <a:pt x="123789" y="350471"/>
                      <a:pt x="127588" y="344402"/>
                      <a:pt x="132907" y="343643"/>
                    </a:cubicBezTo>
                    <a:close/>
                    <a:moveTo>
                      <a:pt x="21263" y="323864"/>
                    </a:moveTo>
                    <a:cubicBezTo>
                      <a:pt x="22782" y="333724"/>
                      <a:pt x="24301" y="344342"/>
                      <a:pt x="25820" y="354203"/>
                    </a:cubicBezTo>
                    <a:lnTo>
                      <a:pt x="66069" y="354203"/>
                    </a:lnTo>
                    <a:cubicBezTo>
                      <a:pt x="65309" y="348135"/>
                      <a:pt x="63790" y="342826"/>
                      <a:pt x="63031" y="337516"/>
                    </a:cubicBezTo>
                    <a:cubicBezTo>
                      <a:pt x="63031" y="336758"/>
                      <a:pt x="63031" y="336758"/>
                      <a:pt x="63031" y="335999"/>
                    </a:cubicBezTo>
                    <a:cubicBezTo>
                      <a:pt x="63031" y="332207"/>
                      <a:pt x="62272" y="327656"/>
                      <a:pt x="61512" y="323864"/>
                    </a:cubicBezTo>
                    <a:close/>
                    <a:moveTo>
                      <a:pt x="509625" y="282911"/>
                    </a:moveTo>
                    <a:cubicBezTo>
                      <a:pt x="514955" y="282911"/>
                      <a:pt x="519524" y="286704"/>
                      <a:pt x="519524" y="292773"/>
                    </a:cubicBezTo>
                    <a:lnTo>
                      <a:pt x="519524" y="293532"/>
                    </a:lnTo>
                    <a:cubicBezTo>
                      <a:pt x="519524" y="300360"/>
                      <a:pt x="519524" y="307187"/>
                      <a:pt x="518763" y="313256"/>
                    </a:cubicBezTo>
                    <a:cubicBezTo>
                      <a:pt x="518763" y="318567"/>
                      <a:pt x="514194" y="323118"/>
                      <a:pt x="508863" y="323118"/>
                    </a:cubicBezTo>
                    <a:cubicBezTo>
                      <a:pt x="508102" y="323118"/>
                      <a:pt x="508102" y="323118"/>
                      <a:pt x="508102" y="322360"/>
                    </a:cubicBezTo>
                    <a:cubicBezTo>
                      <a:pt x="502010" y="322360"/>
                      <a:pt x="498202" y="317808"/>
                      <a:pt x="498964" y="311739"/>
                    </a:cubicBezTo>
                    <a:cubicBezTo>
                      <a:pt x="498964" y="305670"/>
                      <a:pt x="498964" y="299601"/>
                      <a:pt x="498964" y="293532"/>
                    </a:cubicBezTo>
                    <a:cubicBezTo>
                      <a:pt x="498964" y="287463"/>
                      <a:pt x="503533" y="282911"/>
                      <a:pt x="509625" y="282911"/>
                    </a:cubicBezTo>
                    <a:close/>
                    <a:moveTo>
                      <a:pt x="20504" y="273047"/>
                    </a:moveTo>
                    <a:cubicBezTo>
                      <a:pt x="20504" y="279873"/>
                      <a:pt x="19744" y="286699"/>
                      <a:pt x="19744" y="293525"/>
                    </a:cubicBezTo>
                    <a:cubicBezTo>
                      <a:pt x="19744" y="296559"/>
                      <a:pt x="20504" y="300352"/>
                      <a:pt x="20504" y="303385"/>
                    </a:cubicBezTo>
                    <a:lnTo>
                      <a:pt x="60753" y="303385"/>
                    </a:lnTo>
                    <a:cubicBezTo>
                      <a:pt x="60753" y="300352"/>
                      <a:pt x="60753" y="296559"/>
                      <a:pt x="60753" y="293525"/>
                    </a:cubicBezTo>
                    <a:cubicBezTo>
                      <a:pt x="60753" y="286699"/>
                      <a:pt x="60753" y="279873"/>
                      <a:pt x="61512" y="273805"/>
                    </a:cubicBezTo>
                    <a:cubicBezTo>
                      <a:pt x="61512" y="273047"/>
                      <a:pt x="61512" y="273047"/>
                      <a:pt x="61512" y="273047"/>
                    </a:cubicBezTo>
                    <a:close/>
                    <a:moveTo>
                      <a:pt x="129811" y="263173"/>
                    </a:moveTo>
                    <a:cubicBezTo>
                      <a:pt x="135111" y="263932"/>
                      <a:pt x="138897" y="268484"/>
                      <a:pt x="138897" y="274553"/>
                    </a:cubicBezTo>
                    <a:cubicBezTo>
                      <a:pt x="138140" y="280622"/>
                      <a:pt x="138140" y="286691"/>
                      <a:pt x="138140" y="292760"/>
                    </a:cubicBezTo>
                    <a:lnTo>
                      <a:pt x="138140" y="293518"/>
                    </a:lnTo>
                    <a:cubicBezTo>
                      <a:pt x="138140" y="298829"/>
                      <a:pt x="133597" y="303380"/>
                      <a:pt x="128297" y="303380"/>
                    </a:cubicBezTo>
                    <a:cubicBezTo>
                      <a:pt x="122997" y="303380"/>
                      <a:pt x="118454" y="299587"/>
                      <a:pt x="117697" y="294277"/>
                    </a:cubicBezTo>
                    <a:lnTo>
                      <a:pt x="117697" y="293518"/>
                    </a:lnTo>
                    <a:cubicBezTo>
                      <a:pt x="117697" y="286691"/>
                      <a:pt x="118454" y="279863"/>
                      <a:pt x="118454" y="273035"/>
                    </a:cubicBezTo>
                    <a:cubicBezTo>
                      <a:pt x="119211" y="266966"/>
                      <a:pt x="123754" y="263173"/>
                      <a:pt x="129811" y="263173"/>
                    </a:cubicBezTo>
                    <a:close/>
                    <a:moveTo>
                      <a:pt x="28098" y="222230"/>
                    </a:moveTo>
                    <a:cubicBezTo>
                      <a:pt x="25820" y="232090"/>
                      <a:pt x="24301" y="242708"/>
                      <a:pt x="22782" y="252568"/>
                    </a:cubicBezTo>
                    <a:lnTo>
                      <a:pt x="63031" y="252568"/>
                    </a:lnTo>
                    <a:cubicBezTo>
                      <a:pt x="63031" y="251810"/>
                      <a:pt x="63031" y="251052"/>
                      <a:pt x="63031" y="250293"/>
                    </a:cubicBezTo>
                    <a:cubicBezTo>
                      <a:pt x="63031" y="250293"/>
                      <a:pt x="63031" y="249535"/>
                      <a:pt x="63031" y="249535"/>
                    </a:cubicBezTo>
                    <a:cubicBezTo>
                      <a:pt x="64550" y="242708"/>
                      <a:pt x="65309" y="236641"/>
                      <a:pt x="66828" y="229815"/>
                    </a:cubicBezTo>
                    <a:cubicBezTo>
                      <a:pt x="66828" y="229056"/>
                      <a:pt x="66828" y="227539"/>
                      <a:pt x="67588" y="226022"/>
                    </a:cubicBezTo>
                    <a:cubicBezTo>
                      <a:pt x="67588" y="225264"/>
                      <a:pt x="67588" y="223747"/>
                      <a:pt x="68347" y="222230"/>
                    </a:cubicBezTo>
                    <a:close/>
                    <a:moveTo>
                      <a:pt x="492894" y="204013"/>
                    </a:moveTo>
                    <a:cubicBezTo>
                      <a:pt x="498219" y="202497"/>
                      <a:pt x="504304" y="205530"/>
                      <a:pt x="505825" y="210836"/>
                    </a:cubicBezTo>
                    <a:cubicBezTo>
                      <a:pt x="508108" y="216901"/>
                      <a:pt x="510390" y="223724"/>
                      <a:pt x="511911" y="230547"/>
                    </a:cubicBezTo>
                    <a:cubicBezTo>
                      <a:pt x="513432" y="235854"/>
                      <a:pt x="509629" y="241161"/>
                      <a:pt x="504304" y="242677"/>
                    </a:cubicBezTo>
                    <a:cubicBezTo>
                      <a:pt x="503543" y="243435"/>
                      <a:pt x="502783" y="243435"/>
                      <a:pt x="502022" y="243435"/>
                    </a:cubicBezTo>
                    <a:cubicBezTo>
                      <a:pt x="497458" y="243435"/>
                      <a:pt x="493655" y="240403"/>
                      <a:pt x="492133" y="235854"/>
                    </a:cubicBezTo>
                    <a:cubicBezTo>
                      <a:pt x="490612" y="229031"/>
                      <a:pt x="489091" y="222966"/>
                      <a:pt x="486809" y="216901"/>
                    </a:cubicBezTo>
                    <a:cubicBezTo>
                      <a:pt x="485287" y="211595"/>
                      <a:pt x="487569" y="206288"/>
                      <a:pt x="492894" y="204013"/>
                    </a:cubicBezTo>
                    <a:close/>
                    <a:moveTo>
                      <a:pt x="151873" y="186619"/>
                    </a:moveTo>
                    <a:cubicBezTo>
                      <a:pt x="157203" y="188895"/>
                      <a:pt x="159488" y="194964"/>
                      <a:pt x="157203" y="200274"/>
                    </a:cubicBezTo>
                    <a:cubicBezTo>
                      <a:pt x="154919" y="205585"/>
                      <a:pt x="152634" y="211654"/>
                      <a:pt x="150350" y="217723"/>
                    </a:cubicBezTo>
                    <a:cubicBezTo>
                      <a:pt x="148827" y="222274"/>
                      <a:pt x="145019" y="224550"/>
                      <a:pt x="140450" y="224550"/>
                    </a:cubicBezTo>
                    <a:cubicBezTo>
                      <a:pt x="139689" y="224550"/>
                      <a:pt x="138927" y="224550"/>
                      <a:pt x="137404" y="224550"/>
                    </a:cubicBezTo>
                    <a:cubicBezTo>
                      <a:pt x="132074" y="222274"/>
                      <a:pt x="129028" y="216964"/>
                      <a:pt x="131312" y="211654"/>
                    </a:cubicBezTo>
                    <a:cubicBezTo>
                      <a:pt x="133597" y="204826"/>
                      <a:pt x="135881" y="197998"/>
                      <a:pt x="138927" y="191929"/>
                    </a:cubicBezTo>
                    <a:cubicBezTo>
                      <a:pt x="141212" y="186619"/>
                      <a:pt x="147304" y="184343"/>
                      <a:pt x="151873" y="186619"/>
                    </a:cubicBezTo>
                    <a:close/>
                    <a:moveTo>
                      <a:pt x="218736" y="186536"/>
                    </a:moveTo>
                    <a:lnTo>
                      <a:pt x="281780" y="186536"/>
                    </a:lnTo>
                    <a:cubicBezTo>
                      <a:pt x="288616" y="186536"/>
                      <a:pt x="292414" y="190330"/>
                      <a:pt x="292414" y="196401"/>
                    </a:cubicBezTo>
                    <a:cubicBezTo>
                      <a:pt x="292414" y="202471"/>
                      <a:pt x="288616" y="207024"/>
                      <a:pt x="281780" y="207024"/>
                    </a:cubicBezTo>
                    <a:lnTo>
                      <a:pt x="264310" y="207024"/>
                    </a:lnTo>
                    <a:lnTo>
                      <a:pt x="322037" y="294288"/>
                    </a:lnTo>
                    <a:lnTo>
                      <a:pt x="379004" y="207024"/>
                    </a:lnTo>
                    <a:lnTo>
                      <a:pt x="361534" y="207024"/>
                    </a:lnTo>
                    <a:cubicBezTo>
                      <a:pt x="355457" y="207024"/>
                      <a:pt x="351659" y="202471"/>
                      <a:pt x="351659" y="196401"/>
                    </a:cubicBezTo>
                    <a:cubicBezTo>
                      <a:pt x="351659" y="190330"/>
                      <a:pt x="355457" y="186536"/>
                      <a:pt x="361534" y="186536"/>
                    </a:cubicBezTo>
                    <a:lnTo>
                      <a:pt x="425337" y="186536"/>
                    </a:lnTo>
                    <a:cubicBezTo>
                      <a:pt x="431413" y="186536"/>
                      <a:pt x="435211" y="190330"/>
                      <a:pt x="435211" y="196401"/>
                    </a:cubicBezTo>
                    <a:cubicBezTo>
                      <a:pt x="435211" y="202471"/>
                      <a:pt x="431413" y="207024"/>
                      <a:pt x="425337" y="207024"/>
                    </a:cubicBezTo>
                    <a:lnTo>
                      <a:pt x="405588" y="207024"/>
                    </a:lnTo>
                    <a:cubicBezTo>
                      <a:pt x="404069" y="207024"/>
                      <a:pt x="402550" y="207024"/>
                      <a:pt x="401031" y="209301"/>
                    </a:cubicBezTo>
                    <a:lnTo>
                      <a:pt x="337987" y="307947"/>
                    </a:lnTo>
                    <a:lnTo>
                      <a:pt x="373687" y="307947"/>
                    </a:lnTo>
                    <a:cubicBezTo>
                      <a:pt x="380523" y="307947"/>
                      <a:pt x="384321" y="311741"/>
                      <a:pt x="384321" y="317812"/>
                    </a:cubicBezTo>
                    <a:cubicBezTo>
                      <a:pt x="384321" y="324641"/>
                      <a:pt x="380523" y="328435"/>
                      <a:pt x="373687" y="328435"/>
                    </a:cubicBezTo>
                    <a:lnTo>
                      <a:pt x="331911" y="328435"/>
                    </a:lnTo>
                    <a:lnTo>
                      <a:pt x="331911" y="338300"/>
                    </a:lnTo>
                    <a:lnTo>
                      <a:pt x="373687" y="338300"/>
                    </a:lnTo>
                    <a:cubicBezTo>
                      <a:pt x="380523" y="338300"/>
                      <a:pt x="384321" y="342094"/>
                      <a:pt x="384321" y="348164"/>
                    </a:cubicBezTo>
                    <a:cubicBezTo>
                      <a:pt x="384321" y="354994"/>
                      <a:pt x="380523" y="358788"/>
                      <a:pt x="373687" y="358788"/>
                    </a:cubicBezTo>
                    <a:lnTo>
                      <a:pt x="331911" y="358788"/>
                    </a:lnTo>
                    <a:lnTo>
                      <a:pt x="331911" y="399005"/>
                    </a:lnTo>
                    <a:lnTo>
                      <a:pt x="355457" y="399005"/>
                    </a:lnTo>
                    <a:cubicBezTo>
                      <a:pt x="361534" y="399005"/>
                      <a:pt x="365332" y="402799"/>
                      <a:pt x="365332" y="408870"/>
                    </a:cubicBezTo>
                    <a:cubicBezTo>
                      <a:pt x="365332" y="415699"/>
                      <a:pt x="361534" y="419493"/>
                      <a:pt x="355457" y="419493"/>
                    </a:cubicBezTo>
                    <a:lnTo>
                      <a:pt x="288616" y="419493"/>
                    </a:lnTo>
                    <a:cubicBezTo>
                      <a:pt x="282539" y="419493"/>
                      <a:pt x="278742" y="415699"/>
                      <a:pt x="278742" y="408870"/>
                    </a:cubicBezTo>
                    <a:cubicBezTo>
                      <a:pt x="278742" y="402799"/>
                      <a:pt x="282539" y="399005"/>
                      <a:pt x="288616" y="399005"/>
                    </a:cubicBezTo>
                    <a:lnTo>
                      <a:pt x="312162" y="399005"/>
                    </a:lnTo>
                    <a:lnTo>
                      <a:pt x="312162" y="358788"/>
                    </a:lnTo>
                    <a:lnTo>
                      <a:pt x="270386" y="358788"/>
                    </a:lnTo>
                    <a:cubicBezTo>
                      <a:pt x="264310" y="358788"/>
                      <a:pt x="259752" y="354994"/>
                      <a:pt x="259752" y="348164"/>
                    </a:cubicBezTo>
                    <a:cubicBezTo>
                      <a:pt x="259752" y="342094"/>
                      <a:pt x="264310" y="338300"/>
                      <a:pt x="270386" y="338300"/>
                    </a:cubicBezTo>
                    <a:lnTo>
                      <a:pt x="312162" y="338300"/>
                    </a:lnTo>
                    <a:lnTo>
                      <a:pt x="312162" y="328435"/>
                    </a:lnTo>
                    <a:lnTo>
                      <a:pt x="270386" y="328435"/>
                    </a:lnTo>
                    <a:cubicBezTo>
                      <a:pt x="264310" y="328435"/>
                      <a:pt x="259752" y="324641"/>
                      <a:pt x="259752" y="317812"/>
                    </a:cubicBezTo>
                    <a:cubicBezTo>
                      <a:pt x="259752" y="311741"/>
                      <a:pt x="264310" y="307947"/>
                      <a:pt x="270386" y="307947"/>
                    </a:cubicBezTo>
                    <a:lnTo>
                      <a:pt x="305326" y="307947"/>
                    </a:lnTo>
                    <a:lnTo>
                      <a:pt x="242283" y="209301"/>
                    </a:lnTo>
                    <a:cubicBezTo>
                      <a:pt x="241523" y="207024"/>
                      <a:pt x="240004" y="207024"/>
                      <a:pt x="238485" y="207024"/>
                    </a:cubicBezTo>
                    <a:lnTo>
                      <a:pt x="218736" y="207024"/>
                    </a:lnTo>
                    <a:cubicBezTo>
                      <a:pt x="211900" y="207024"/>
                      <a:pt x="208102" y="202471"/>
                      <a:pt x="208102" y="196401"/>
                    </a:cubicBezTo>
                    <a:cubicBezTo>
                      <a:pt x="208102" y="190330"/>
                      <a:pt x="211900" y="186536"/>
                      <a:pt x="218736" y="186536"/>
                    </a:cubicBezTo>
                    <a:close/>
                    <a:moveTo>
                      <a:pt x="44805" y="172171"/>
                    </a:moveTo>
                    <a:cubicBezTo>
                      <a:pt x="41008" y="182031"/>
                      <a:pt x="37211" y="191891"/>
                      <a:pt x="33414" y="202510"/>
                    </a:cubicBezTo>
                    <a:lnTo>
                      <a:pt x="73663" y="202510"/>
                    </a:lnTo>
                    <a:cubicBezTo>
                      <a:pt x="74422" y="197959"/>
                      <a:pt x="75941" y="193408"/>
                      <a:pt x="77460" y="188858"/>
                    </a:cubicBezTo>
                    <a:cubicBezTo>
                      <a:pt x="77460" y="188099"/>
                      <a:pt x="78219" y="186582"/>
                      <a:pt x="78979" y="185065"/>
                    </a:cubicBezTo>
                    <a:cubicBezTo>
                      <a:pt x="80498" y="180514"/>
                      <a:pt x="82016" y="175963"/>
                      <a:pt x="83535" y="172171"/>
                    </a:cubicBezTo>
                    <a:close/>
                    <a:moveTo>
                      <a:pt x="451103" y="136487"/>
                    </a:moveTo>
                    <a:cubicBezTo>
                      <a:pt x="455664" y="132683"/>
                      <a:pt x="461746" y="133444"/>
                      <a:pt x="465547" y="138009"/>
                    </a:cubicBezTo>
                    <a:cubicBezTo>
                      <a:pt x="470108" y="143335"/>
                      <a:pt x="473909" y="148661"/>
                      <a:pt x="477709" y="154748"/>
                    </a:cubicBezTo>
                    <a:cubicBezTo>
                      <a:pt x="481510" y="159313"/>
                      <a:pt x="479990" y="165400"/>
                      <a:pt x="475429" y="168444"/>
                    </a:cubicBezTo>
                    <a:cubicBezTo>
                      <a:pt x="473909" y="169966"/>
                      <a:pt x="471628" y="169966"/>
                      <a:pt x="469347" y="169966"/>
                    </a:cubicBezTo>
                    <a:cubicBezTo>
                      <a:pt x="466307" y="169966"/>
                      <a:pt x="463266" y="168444"/>
                      <a:pt x="460986" y="166161"/>
                    </a:cubicBezTo>
                    <a:cubicBezTo>
                      <a:pt x="457945" y="160835"/>
                      <a:pt x="454144" y="155509"/>
                      <a:pt x="449583" y="150183"/>
                    </a:cubicBezTo>
                    <a:cubicBezTo>
                      <a:pt x="446542" y="146379"/>
                      <a:pt x="446542" y="139531"/>
                      <a:pt x="451103" y="136487"/>
                    </a:cubicBezTo>
                    <a:close/>
                    <a:moveTo>
                      <a:pt x="185242" y="122835"/>
                    </a:moveTo>
                    <a:cubicBezTo>
                      <a:pt x="189040" y="119037"/>
                      <a:pt x="195876" y="119037"/>
                      <a:pt x="199674" y="122835"/>
                    </a:cubicBezTo>
                    <a:cubicBezTo>
                      <a:pt x="203472" y="126632"/>
                      <a:pt x="203472" y="132709"/>
                      <a:pt x="199674" y="137266"/>
                    </a:cubicBezTo>
                    <a:cubicBezTo>
                      <a:pt x="195117" y="141823"/>
                      <a:pt x="191319" y="146381"/>
                      <a:pt x="186762" y="150938"/>
                    </a:cubicBezTo>
                    <a:cubicBezTo>
                      <a:pt x="185242" y="153976"/>
                      <a:pt x="182204" y="154736"/>
                      <a:pt x="179166" y="154736"/>
                    </a:cubicBezTo>
                    <a:cubicBezTo>
                      <a:pt x="176887" y="154736"/>
                      <a:pt x="174609" y="153976"/>
                      <a:pt x="173090" y="152457"/>
                    </a:cubicBezTo>
                    <a:cubicBezTo>
                      <a:pt x="168532" y="149419"/>
                      <a:pt x="167773" y="142583"/>
                      <a:pt x="171571" y="138026"/>
                    </a:cubicBezTo>
                    <a:cubicBezTo>
                      <a:pt x="176128" y="132709"/>
                      <a:pt x="180685" y="127392"/>
                      <a:pt x="185242" y="122835"/>
                    </a:cubicBezTo>
                    <a:close/>
                    <a:moveTo>
                      <a:pt x="81257" y="111494"/>
                    </a:moveTo>
                    <a:cubicBezTo>
                      <a:pt x="71385" y="123629"/>
                      <a:pt x="62272" y="137282"/>
                      <a:pt x="54677" y="151692"/>
                    </a:cubicBezTo>
                    <a:lnTo>
                      <a:pt x="92648" y="151692"/>
                    </a:lnTo>
                    <a:lnTo>
                      <a:pt x="92648" y="150934"/>
                    </a:lnTo>
                    <a:cubicBezTo>
                      <a:pt x="93408" y="149417"/>
                      <a:pt x="94167" y="147900"/>
                      <a:pt x="94926" y="146383"/>
                    </a:cubicBezTo>
                    <a:cubicBezTo>
                      <a:pt x="97205" y="142591"/>
                      <a:pt x="99483" y="138799"/>
                      <a:pt x="101761" y="135006"/>
                    </a:cubicBezTo>
                    <a:cubicBezTo>
                      <a:pt x="102521" y="133489"/>
                      <a:pt x="103280" y="131972"/>
                      <a:pt x="104039" y="130455"/>
                    </a:cubicBezTo>
                    <a:cubicBezTo>
                      <a:pt x="107077" y="125905"/>
                      <a:pt x="110115" y="121354"/>
                      <a:pt x="113152" y="116803"/>
                    </a:cubicBezTo>
                    <a:cubicBezTo>
                      <a:pt x="113912" y="114528"/>
                      <a:pt x="115431" y="113011"/>
                      <a:pt x="116190" y="111494"/>
                    </a:cubicBezTo>
                    <a:close/>
                    <a:moveTo>
                      <a:pt x="400213" y="85002"/>
                    </a:moveTo>
                    <a:cubicBezTo>
                      <a:pt x="406282" y="88033"/>
                      <a:pt x="412351" y="91822"/>
                      <a:pt x="418420" y="95611"/>
                    </a:cubicBezTo>
                    <a:cubicBezTo>
                      <a:pt x="422972" y="98642"/>
                      <a:pt x="424489" y="104704"/>
                      <a:pt x="421455" y="109251"/>
                    </a:cubicBezTo>
                    <a:cubicBezTo>
                      <a:pt x="419179" y="112282"/>
                      <a:pt x="416144" y="113798"/>
                      <a:pt x="413110" y="113798"/>
                    </a:cubicBezTo>
                    <a:cubicBezTo>
                      <a:pt x="410834" y="113798"/>
                      <a:pt x="409317" y="113798"/>
                      <a:pt x="407800" y="112282"/>
                    </a:cubicBezTo>
                    <a:cubicBezTo>
                      <a:pt x="402489" y="109251"/>
                      <a:pt x="396420" y="106220"/>
                      <a:pt x="391110" y="103189"/>
                    </a:cubicBezTo>
                    <a:cubicBezTo>
                      <a:pt x="385799" y="100915"/>
                      <a:pt x="384282" y="94853"/>
                      <a:pt x="386558" y="89549"/>
                    </a:cubicBezTo>
                    <a:cubicBezTo>
                      <a:pt x="388834" y="84244"/>
                      <a:pt x="394903" y="82729"/>
                      <a:pt x="400213" y="85002"/>
                    </a:cubicBezTo>
                    <a:close/>
                    <a:moveTo>
                      <a:pt x="255897" y="76571"/>
                    </a:moveTo>
                    <a:cubicBezTo>
                      <a:pt x="261215" y="75053"/>
                      <a:pt x="266534" y="77330"/>
                      <a:pt x="268814" y="82644"/>
                    </a:cubicBezTo>
                    <a:cubicBezTo>
                      <a:pt x="271093" y="87958"/>
                      <a:pt x="268054" y="94032"/>
                      <a:pt x="262735" y="95550"/>
                    </a:cubicBezTo>
                    <a:cubicBezTo>
                      <a:pt x="257416" y="97827"/>
                      <a:pt x="251338" y="100864"/>
                      <a:pt x="245259" y="103141"/>
                    </a:cubicBezTo>
                    <a:cubicBezTo>
                      <a:pt x="243739" y="103901"/>
                      <a:pt x="242219" y="104660"/>
                      <a:pt x="240700" y="104660"/>
                    </a:cubicBezTo>
                    <a:cubicBezTo>
                      <a:pt x="237660" y="104660"/>
                      <a:pt x="233861" y="102382"/>
                      <a:pt x="231582" y="99346"/>
                    </a:cubicBezTo>
                    <a:cubicBezTo>
                      <a:pt x="229302" y="94032"/>
                      <a:pt x="231582" y="87958"/>
                      <a:pt x="236141" y="85681"/>
                    </a:cubicBezTo>
                    <a:cubicBezTo>
                      <a:pt x="242979" y="81885"/>
                      <a:pt x="249058" y="79608"/>
                      <a:pt x="255897" y="76571"/>
                    </a:cubicBezTo>
                    <a:close/>
                    <a:moveTo>
                      <a:pt x="318232" y="65184"/>
                    </a:moveTo>
                    <a:lnTo>
                      <a:pt x="318990" y="65184"/>
                    </a:lnTo>
                    <a:cubicBezTo>
                      <a:pt x="325813" y="65184"/>
                      <a:pt x="332636" y="65944"/>
                      <a:pt x="339459" y="66705"/>
                    </a:cubicBezTo>
                    <a:cubicBezTo>
                      <a:pt x="344766" y="67465"/>
                      <a:pt x="349314" y="72028"/>
                      <a:pt x="348556" y="78111"/>
                    </a:cubicBezTo>
                    <a:cubicBezTo>
                      <a:pt x="347798" y="83435"/>
                      <a:pt x="343249" y="87237"/>
                      <a:pt x="337943" y="87237"/>
                    </a:cubicBezTo>
                    <a:cubicBezTo>
                      <a:pt x="337943" y="87237"/>
                      <a:pt x="337184" y="86476"/>
                      <a:pt x="337184" y="86476"/>
                    </a:cubicBezTo>
                    <a:cubicBezTo>
                      <a:pt x="331120" y="85716"/>
                      <a:pt x="325055" y="85716"/>
                      <a:pt x="318990" y="85716"/>
                    </a:cubicBezTo>
                    <a:cubicBezTo>
                      <a:pt x="312925" y="85716"/>
                      <a:pt x="308376" y="81153"/>
                      <a:pt x="308376" y="75830"/>
                    </a:cubicBezTo>
                    <a:cubicBezTo>
                      <a:pt x="308376" y="69746"/>
                      <a:pt x="312925" y="65184"/>
                      <a:pt x="318232" y="65184"/>
                    </a:cubicBezTo>
                    <a:close/>
                    <a:moveTo>
                      <a:pt x="133656" y="60677"/>
                    </a:moveTo>
                    <a:cubicBezTo>
                      <a:pt x="121506" y="69778"/>
                      <a:pt x="109355" y="79638"/>
                      <a:pt x="98723" y="91015"/>
                    </a:cubicBezTo>
                    <a:lnTo>
                      <a:pt x="132138" y="91015"/>
                    </a:lnTo>
                    <a:cubicBezTo>
                      <a:pt x="133656" y="89498"/>
                      <a:pt x="135175" y="87223"/>
                      <a:pt x="136694" y="85706"/>
                    </a:cubicBezTo>
                    <a:cubicBezTo>
                      <a:pt x="138213" y="83431"/>
                      <a:pt x="140491" y="81155"/>
                      <a:pt x="142010" y="79638"/>
                    </a:cubicBezTo>
                    <a:cubicBezTo>
                      <a:pt x="144288" y="77363"/>
                      <a:pt x="146566" y="75088"/>
                      <a:pt x="148085" y="73571"/>
                    </a:cubicBezTo>
                    <a:cubicBezTo>
                      <a:pt x="150364" y="71295"/>
                      <a:pt x="151882" y="69020"/>
                      <a:pt x="154161" y="67503"/>
                    </a:cubicBezTo>
                    <a:cubicBezTo>
                      <a:pt x="156439" y="65228"/>
                      <a:pt x="159477" y="62952"/>
                      <a:pt x="161755" y="60677"/>
                    </a:cubicBezTo>
                    <a:close/>
                    <a:moveTo>
                      <a:pt x="214914" y="25029"/>
                    </a:moveTo>
                    <a:cubicBezTo>
                      <a:pt x="198966" y="28063"/>
                      <a:pt x="183018" y="33372"/>
                      <a:pt x="168589" y="40198"/>
                    </a:cubicBezTo>
                    <a:lnTo>
                      <a:pt x="188334" y="40198"/>
                    </a:lnTo>
                    <a:cubicBezTo>
                      <a:pt x="190612" y="38681"/>
                      <a:pt x="193650" y="37164"/>
                      <a:pt x="196688" y="34889"/>
                    </a:cubicBezTo>
                    <a:cubicBezTo>
                      <a:pt x="198207" y="34131"/>
                      <a:pt x="199725" y="32614"/>
                      <a:pt x="202004" y="31855"/>
                    </a:cubicBezTo>
                    <a:cubicBezTo>
                      <a:pt x="205041" y="30338"/>
                      <a:pt x="208079" y="28063"/>
                      <a:pt x="211877" y="26546"/>
                    </a:cubicBezTo>
                    <a:cubicBezTo>
                      <a:pt x="212636" y="25787"/>
                      <a:pt x="214155" y="25029"/>
                      <a:pt x="214914" y="25029"/>
                    </a:cubicBezTo>
                    <a:close/>
                    <a:moveTo>
                      <a:pt x="318954" y="20478"/>
                    </a:moveTo>
                    <a:cubicBezTo>
                      <a:pt x="310600" y="20478"/>
                      <a:pt x="303006" y="20478"/>
                      <a:pt x="294653" y="21237"/>
                    </a:cubicBezTo>
                    <a:lnTo>
                      <a:pt x="290855" y="21995"/>
                    </a:lnTo>
                    <a:cubicBezTo>
                      <a:pt x="290096" y="21995"/>
                      <a:pt x="290096" y="21995"/>
                      <a:pt x="289337" y="22754"/>
                    </a:cubicBezTo>
                    <a:cubicBezTo>
                      <a:pt x="285540" y="22754"/>
                      <a:pt x="282502" y="23512"/>
                      <a:pt x="278705" y="24271"/>
                    </a:cubicBezTo>
                    <a:cubicBezTo>
                      <a:pt x="278705" y="24271"/>
                      <a:pt x="278705" y="24271"/>
                      <a:pt x="277945" y="24271"/>
                    </a:cubicBezTo>
                    <a:cubicBezTo>
                      <a:pt x="274908" y="25029"/>
                      <a:pt x="271111" y="25787"/>
                      <a:pt x="268073" y="26546"/>
                    </a:cubicBezTo>
                    <a:cubicBezTo>
                      <a:pt x="267314" y="26546"/>
                      <a:pt x="267314" y="26546"/>
                      <a:pt x="266554" y="26546"/>
                    </a:cubicBezTo>
                    <a:cubicBezTo>
                      <a:pt x="263517" y="27304"/>
                      <a:pt x="260479" y="28821"/>
                      <a:pt x="257441" y="29580"/>
                    </a:cubicBezTo>
                    <a:cubicBezTo>
                      <a:pt x="256682" y="29580"/>
                      <a:pt x="255922" y="30338"/>
                      <a:pt x="254404" y="30338"/>
                    </a:cubicBezTo>
                    <a:cubicBezTo>
                      <a:pt x="252125" y="31097"/>
                      <a:pt x="249847" y="31855"/>
                      <a:pt x="246810" y="32614"/>
                    </a:cubicBezTo>
                    <a:cubicBezTo>
                      <a:pt x="245291" y="33372"/>
                      <a:pt x="243012" y="34131"/>
                      <a:pt x="240734" y="35648"/>
                    </a:cubicBezTo>
                    <a:cubicBezTo>
                      <a:pt x="239215" y="35648"/>
                      <a:pt x="238456" y="36406"/>
                      <a:pt x="236937" y="37164"/>
                    </a:cubicBezTo>
                    <a:cubicBezTo>
                      <a:pt x="182259" y="59918"/>
                      <a:pt x="136694" y="105426"/>
                      <a:pt x="109355" y="163069"/>
                    </a:cubicBezTo>
                    <a:cubicBezTo>
                      <a:pt x="109355" y="163828"/>
                      <a:pt x="109355" y="163828"/>
                      <a:pt x="109355" y="164586"/>
                    </a:cubicBezTo>
                    <a:cubicBezTo>
                      <a:pt x="107836" y="167620"/>
                      <a:pt x="106318" y="170654"/>
                      <a:pt x="104799" y="174446"/>
                    </a:cubicBezTo>
                    <a:cubicBezTo>
                      <a:pt x="104039" y="175205"/>
                      <a:pt x="103280" y="176722"/>
                      <a:pt x="103280" y="178239"/>
                    </a:cubicBezTo>
                    <a:cubicBezTo>
                      <a:pt x="101761" y="180514"/>
                      <a:pt x="101002" y="182789"/>
                      <a:pt x="100242" y="185823"/>
                    </a:cubicBezTo>
                    <a:cubicBezTo>
                      <a:pt x="99483" y="187341"/>
                      <a:pt x="98723" y="188858"/>
                      <a:pt x="97964" y="190374"/>
                    </a:cubicBezTo>
                    <a:cubicBezTo>
                      <a:pt x="97205" y="192650"/>
                      <a:pt x="96445" y="194925"/>
                      <a:pt x="95686" y="197201"/>
                    </a:cubicBezTo>
                    <a:cubicBezTo>
                      <a:pt x="95686" y="199476"/>
                      <a:pt x="94926" y="200993"/>
                      <a:pt x="94167" y="203268"/>
                    </a:cubicBezTo>
                    <a:cubicBezTo>
                      <a:pt x="93408" y="204785"/>
                      <a:pt x="92648" y="207061"/>
                      <a:pt x="92648" y="209336"/>
                    </a:cubicBezTo>
                    <a:cubicBezTo>
                      <a:pt x="91889" y="211611"/>
                      <a:pt x="91129" y="213128"/>
                      <a:pt x="90370" y="215404"/>
                    </a:cubicBezTo>
                    <a:cubicBezTo>
                      <a:pt x="90370" y="217679"/>
                      <a:pt x="89611" y="219955"/>
                      <a:pt x="88851" y="221471"/>
                    </a:cubicBezTo>
                    <a:cubicBezTo>
                      <a:pt x="88851" y="223747"/>
                      <a:pt x="88092" y="226022"/>
                      <a:pt x="87332" y="227539"/>
                    </a:cubicBezTo>
                    <a:cubicBezTo>
                      <a:pt x="87332" y="229815"/>
                      <a:pt x="86573" y="232090"/>
                      <a:pt x="86573" y="234365"/>
                    </a:cubicBezTo>
                    <a:cubicBezTo>
                      <a:pt x="85813" y="236641"/>
                      <a:pt x="85813" y="238158"/>
                      <a:pt x="85054" y="240433"/>
                    </a:cubicBezTo>
                    <a:cubicBezTo>
                      <a:pt x="85054" y="242708"/>
                      <a:pt x="84295" y="244984"/>
                      <a:pt x="84295" y="247259"/>
                    </a:cubicBezTo>
                    <a:cubicBezTo>
                      <a:pt x="83535" y="249535"/>
                      <a:pt x="83535" y="251810"/>
                      <a:pt x="83535" y="253327"/>
                    </a:cubicBezTo>
                    <a:cubicBezTo>
                      <a:pt x="82776" y="255602"/>
                      <a:pt x="82776" y="258636"/>
                      <a:pt x="82776" y="260912"/>
                    </a:cubicBezTo>
                    <a:cubicBezTo>
                      <a:pt x="82016" y="262428"/>
                      <a:pt x="82016" y="264704"/>
                      <a:pt x="82016" y="266221"/>
                    </a:cubicBezTo>
                    <a:cubicBezTo>
                      <a:pt x="82016" y="269255"/>
                      <a:pt x="81257" y="272288"/>
                      <a:pt x="81257" y="275322"/>
                    </a:cubicBezTo>
                    <a:cubicBezTo>
                      <a:pt x="81257" y="276839"/>
                      <a:pt x="81257" y="278356"/>
                      <a:pt x="81257" y="279873"/>
                    </a:cubicBezTo>
                    <a:cubicBezTo>
                      <a:pt x="80498" y="284424"/>
                      <a:pt x="80498" y="288975"/>
                      <a:pt x="80498" y="293525"/>
                    </a:cubicBezTo>
                    <a:cubicBezTo>
                      <a:pt x="80498" y="298076"/>
                      <a:pt x="80498" y="302627"/>
                      <a:pt x="81257" y="306419"/>
                    </a:cubicBezTo>
                    <a:cubicBezTo>
                      <a:pt x="81257" y="308695"/>
                      <a:pt x="81257" y="310212"/>
                      <a:pt x="81257" y="311729"/>
                    </a:cubicBezTo>
                    <a:cubicBezTo>
                      <a:pt x="81257" y="314004"/>
                      <a:pt x="81257" y="317038"/>
                      <a:pt x="82016" y="320072"/>
                    </a:cubicBezTo>
                    <a:cubicBezTo>
                      <a:pt x="82016" y="321589"/>
                      <a:pt x="82016" y="323864"/>
                      <a:pt x="82776" y="325381"/>
                    </a:cubicBezTo>
                    <a:cubicBezTo>
                      <a:pt x="82776" y="328415"/>
                      <a:pt x="82776" y="330690"/>
                      <a:pt x="83535" y="332966"/>
                    </a:cubicBezTo>
                    <a:cubicBezTo>
                      <a:pt x="83535" y="335241"/>
                      <a:pt x="83535" y="336758"/>
                      <a:pt x="84295" y="339033"/>
                    </a:cubicBezTo>
                    <a:cubicBezTo>
                      <a:pt x="84295" y="341309"/>
                      <a:pt x="85054" y="343584"/>
                      <a:pt x="85054" y="345859"/>
                    </a:cubicBezTo>
                    <a:cubicBezTo>
                      <a:pt x="85813" y="348135"/>
                      <a:pt x="85813" y="350410"/>
                      <a:pt x="86573" y="351927"/>
                    </a:cubicBezTo>
                    <a:cubicBezTo>
                      <a:pt x="86573" y="354203"/>
                      <a:pt x="87332" y="356478"/>
                      <a:pt x="87332" y="358753"/>
                    </a:cubicBezTo>
                    <a:cubicBezTo>
                      <a:pt x="88092" y="361029"/>
                      <a:pt x="88851" y="362546"/>
                      <a:pt x="88851" y="364821"/>
                    </a:cubicBezTo>
                    <a:cubicBezTo>
                      <a:pt x="89611" y="367096"/>
                      <a:pt x="90370" y="369372"/>
                      <a:pt x="90370" y="370889"/>
                    </a:cubicBezTo>
                    <a:cubicBezTo>
                      <a:pt x="91129" y="373164"/>
                      <a:pt x="91889" y="375439"/>
                      <a:pt x="91889" y="376956"/>
                    </a:cubicBezTo>
                    <a:cubicBezTo>
                      <a:pt x="92648" y="379232"/>
                      <a:pt x="93408" y="381507"/>
                      <a:pt x="94167" y="383783"/>
                    </a:cubicBezTo>
                    <a:cubicBezTo>
                      <a:pt x="94926" y="385300"/>
                      <a:pt x="95686" y="387575"/>
                      <a:pt x="95686" y="389092"/>
                    </a:cubicBezTo>
                    <a:cubicBezTo>
                      <a:pt x="96445" y="391367"/>
                      <a:pt x="97205" y="393643"/>
                      <a:pt x="97964" y="395918"/>
                    </a:cubicBezTo>
                    <a:cubicBezTo>
                      <a:pt x="98723" y="397435"/>
                      <a:pt x="99483" y="398952"/>
                      <a:pt x="100242" y="401227"/>
                    </a:cubicBezTo>
                    <a:cubicBezTo>
                      <a:pt x="101002" y="403503"/>
                      <a:pt x="101761" y="405778"/>
                      <a:pt x="103280" y="408812"/>
                    </a:cubicBezTo>
                    <a:cubicBezTo>
                      <a:pt x="103280" y="409570"/>
                      <a:pt x="104039" y="411087"/>
                      <a:pt x="104799" y="412604"/>
                    </a:cubicBezTo>
                    <a:cubicBezTo>
                      <a:pt x="106318" y="415638"/>
                      <a:pt x="107077" y="418672"/>
                      <a:pt x="108596" y="422464"/>
                    </a:cubicBezTo>
                    <a:cubicBezTo>
                      <a:pt x="109355" y="422464"/>
                      <a:pt x="109355" y="423223"/>
                      <a:pt x="109355" y="423223"/>
                    </a:cubicBezTo>
                    <a:cubicBezTo>
                      <a:pt x="136694" y="481624"/>
                      <a:pt x="182259" y="526374"/>
                      <a:pt x="236937" y="549886"/>
                    </a:cubicBezTo>
                    <a:cubicBezTo>
                      <a:pt x="237697" y="549886"/>
                      <a:pt x="239215" y="550644"/>
                      <a:pt x="240734" y="551403"/>
                    </a:cubicBezTo>
                    <a:cubicBezTo>
                      <a:pt x="243012" y="552161"/>
                      <a:pt x="245291" y="552920"/>
                      <a:pt x="246810" y="553678"/>
                    </a:cubicBezTo>
                    <a:cubicBezTo>
                      <a:pt x="249847" y="554437"/>
                      <a:pt x="252125" y="555195"/>
                      <a:pt x="254404" y="555954"/>
                    </a:cubicBezTo>
                    <a:cubicBezTo>
                      <a:pt x="255922" y="556712"/>
                      <a:pt x="256682" y="556712"/>
                      <a:pt x="257441" y="557471"/>
                    </a:cubicBezTo>
                    <a:cubicBezTo>
                      <a:pt x="260479" y="558229"/>
                      <a:pt x="263517" y="558988"/>
                      <a:pt x="266554" y="559746"/>
                    </a:cubicBezTo>
                    <a:cubicBezTo>
                      <a:pt x="267314" y="559746"/>
                      <a:pt x="267314" y="559746"/>
                      <a:pt x="268073" y="559746"/>
                    </a:cubicBezTo>
                    <a:cubicBezTo>
                      <a:pt x="271111" y="560504"/>
                      <a:pt x="274908" y="561263"/>
                      <a:pt x="277945" y="562021"/>
                    </a:cubicBezTo>
                    <a:cubicBezTo>
                      <a:pt x="278705" y="562021"/>
                      <a:pt x="278705" y="562021"/>
                      <a:pt x="278705" y="562780"/>
                    </a:cubicBezTo>
                    <a:cubicBezTo>
                      <a:pt x="282502" y="562780"/>
                      <a:pt x="285540" y="563538"/>
                      <a:pt x="289337" y="564297"/>
                    </a:cubicBezTo>
                    <a:cubicBezTo>
                      <a:pt x="290096" y="564297"/>
                      <a:pt x="290096" y="564297"/>
                      <a:pt x="290855" y="564297"/>
                    </a:cubicBezTo>
                    <a:lnTo>
                      <a:pt x="294653" y="565055"/>
                    </a:lnTo>
                    <a:cubicBezTo>
                      <a:pt x="303006" y="565814"/>
                      <a:pt x="310600" y="566572"/>
                      <a:pt x="318954" y="566572"/>
                    </a:cubicBezTo>
                    <a:cubicBezTo>
                      <a:pt x="449573" y="566572"/>
                      <a:pt x="556650" y="443701"/>
                      <a:pt x="556650" y="293525"/>
                    </a:cubicBezTo>
                    <a:cubicBezTo>
                      <a:pt x="556650" y="142591"/>
                      <a:pt x="449573" y="20478"/>
                      <a:pt x="318954" y="20478"/>
                    </a:cubicBezTo>
                    <a:close/>
                    <a:moveTo>
                      <a:pt x="258201" y="0"/>
                    </a:moveTo>
                    <a:cubicBezTo>
                      <a:pt x="268073" y="0"/>
                      <a:pt x="277945" y="758"/>
                      <a:pt x="287818" y="2275"/>
                    </a:cubicBezTo>
                    <a:cubicBezTo>
                      <a:pt x="298450" y="758"/>
                      <a:pt x="308322" y="0"/>
                      <a:pt x="318954" y="0"/>
                    </a:cubicBezTo>
                    <a:cubicBezTo>
                      <a:pt x="460964" y="0"/>
                      <a:pt x="577154" y="131214"/>
                      <a:pt x="577154" y="293525"/>
                    </a:cubicBezTo>
                    <a:cubicBezTo>
                      <a:pt x="577154" y="455078"/>
                      <a:pt x="460964" y="586292"/>
                      <a:pt x="318954" y="586292"/>
                    </a:cubicBezTo>
                    <a:cubicBezTo>
                      <a:pt x="308322" y="586292"/>
                      <a:pt x="298450" y="585534"/>
                      <a:pt x="287818" y="584775"/>
                    </a:cubicBezTo>
                    <a:cubicBezTo>
                      <a:pt x="277945" y="585534"/>
                      <a:pt x="268073" y="586292"/>
                      <a:pt x="258201" y="586292"/>
                    </a:cubicBezTo>
                    <a:cubicBezTo>
                      <a:pt x="203522" y="586292"/>
                      <a:pt x="152642" y="567331"/>
                      <a:pt x="110874" y="533958"/>
                    </a:cubicBezTo>
                    <a:cubicBezTo>
                      <a:pt x="110115" y="533200"/>
                      <a:pt x="109355" y="533200"/>
                      <a:pt x="108596" y="532441"/>
                    </a:cubicBezTo>
                    <a:cubicBezTo>
                      <a:pt x="91129" y="518031"/>
                      <a:pt x="75182" y="501344"/>
                      <a:pt x="60753" y="482383"/>
                    </a:cubicBezTo>
                    <a:cubicBezTo>
                      <a:pt x="60753" y="482383"/>
                      <a:pt x="59993" y="481624"/>
                      <a:pt x="59993" y="480866"/>
                    </a:cubicBezTo>
                    <a:cubicBezTo>
                      <a:pt x="46324" y="461904"/>
                      <a:pt x="34173" y="441426"/>
                      <a:pt x="25060" y="419430"/>
                    </a:cubicBezTo>
                    <a:cubicBezTo>
                      <a:pt x="24301" y="418672"/>
                      <a:pt x="24301" y="417913"/>
                      <a:pt x="24301" y="417913"/>
                    </a:cubicBezTo>
                    <a:cubicBezTo>
                      <a:pt x="8353" y="379990"/>
                      <a:pt x="0" y="337516"/>
                      <a:pt x="0" y="293525"/>
                    </a:cubicBezTo>
                    <a:cubicBezTo>
                      <a:pt x="0" y="264704"/>
                      <a:pt x="3037" y="237399"/>
                      <a:pt x="9872" y="211611"/>
                    </a:cubicBezTo>
                    <a:cubicBezTo>
                      <a:pt x="9872" y="210095"/>
                      <a:pt x="10632" y="209336"/>
                      <a:pt x="10632" y="207819"/>
                    </a:cubicBezTo>
                    <a:cubicBezTo>
                      <a:pt x="15188" y="191133"/>
                      <a:pt x="21263" y="174446"/>
                      <a:pt x="28857" y="158519"/>
                    </a:cubicBezTo>
                    <a:cubicBezTo>
                      <a:pt x="28857" y="157760"/>
                      <a:pt x="28857" y="157760"/>
                      <a:pt x="29617" y="157002"/>
                    </a:cubicBezTo>
                    <a:cubicBezTo>
                      <a:pt x="39489" y="134248"/>
                      <a:pt x="52399" y="113769"/>
                      <a:pt x="67588" y="94808"/>
                    </a:cubicBezTo>
                    <a:cubicBezTo>
                      <a:pt x="68347" y="94808"/>
                      <a:pt x="68347" y="94049"/>
                      <a:pt x="69106" y="94049"/>
                    </a:cubicBezTo>
                    <a:cubicBezTo>
                      <a:pt x="85054" y="74329"/>
                      <a:pt x="103280" y="57643"/>
                      <a:pt x="123025" y="43232"/>
                    </a:cubicBezTo>
                    <a:cubicBezTo>
                      <a:pt x="162514" y="15927"/>
                      <a:pt x="208839" y="0"/>
                      <a:pt x="258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8" name="iṧlîḓè"/>
              <p:cNvSpPr/>
              <p:nvPr/>
            </p:nvSpPr>
            <p:spPr>
              <a:xfrm>
                <a:off x="6490019" y="1776327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9" name="ïSļiḋè"/>
              <p:cNvSpPr/>
              <p:nvPr/>
            </p:nvSpPr>
            <p:spPr>
              <a:xfrm>
                <a:off x="6576352" y="1918162"/>
                <a:ext cx="423893" cy="305896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10" name="iṩļiḍe"/>
              <p:cNvSpPr/>
              <p:nvPr/>
            </p:nvSpPr>
            <p:spPr>
              <a:xfrm>
                <a:off x="6490019" y="5012283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 sz="1600"/>
              </a:p>
            </p:txBody>
          </p:sp>
          <p:sp>
            <p:nvSpPr>
              <p:cNvPr id="11" name="îṣliďe"/>
              <p:cNvSpPr/>
              <p:nvPr/>
            </p:nvSpPr>
            <p:spPr>
              <a:xfrm>
                <a:off x="6581922" y="5148457"/>
                <a:ext cx="412751" cy="290042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788297" y="2549769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788297" y="4418483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ïṣḻiḓè"/>
            <p:cNvGrpSpPr/>
            <p:nvPr/>
          </p:nvGrpSpPr>
          <p:grpSpPr>
            <a:xfrm>
              <a:off x="7708899" y="1314000"/>
              <a:ext cx="3811589" cy="974533"/>
              <a:chOff x="600814" y="3564001"/>
              <a:chExt cx="3096344" cy="974533"/>
            </a:xfrm>
          </p:grpSpPr>
          <p:sp>
            <p:nvSpPr>
              <p:cNvPr id="43" name="îšļiḓe"/>
              <p:cNvSpPr txBox="1"/>
              <p:nvPr/>
            </p:nvSpPr>
            <p:spPr>
              <a:xfrm>
                <a:off x="600814" y="4027018"/>
                <a:ext cx="3096130" cy="51151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evenly given the appliance power profile x by</a:t>
                </a:r>
                <a:endParaRPr lang="en-US" altLang="zh-CN" sz="900" dirty="0"/>
              </a:p>
            </p:txBody>
          </p:sp>
          <p:sp>
            <p:nvSpPr>
              <p:cNvPr id="44" name="iślíḓé"/>
              <p:cNvSpPr txBox="1"/>
              <p:nvPr/>
            </p:nvSpPr>
            <p:spPr>
              <a:xfrm>
                <a:off x="600814" y="3564001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en-US" sz="1400" b="1" dirty="0"/>
                  <a:t>Select initial centroid</a:t>
                </a:r>
                <a:endParaRPr lang="en-US" sz="1400" b="1" dirty="0"/>
              </a:p>
            </p:txBody>
          </p:sp>
        </p:grpSp>
        <p:grpSp>
          <p:nvGrpSpPr>
            <p:cNvPr id="15" name="iŝ1íḑé"/>
            <p:cNvGrpSpPr/>
            <p:nvPr/>
          </p:nvGrpSpPr>
          <p:grpSpPr>
            <a:xfrm>
              <a:off x="7708899" y="4676289"/>
              <a:ext cx="3867671" cy="756285"/>
              <a:chOff x="600814" y="3701163"/>
              <a:chExt cx="3141902" cy="756285"/>
            </a:xfrm>
          </p:grpSpPr>
          <p:sp>
            <p:nvSpPr>
              <p:cNvPr id="41" name="íşľîḓé"/>
              <p:cNvSpPr txBox="1"/>
              <p:nvPr/>
            </p:nvSpPr>
            <p:spPr>
              <a:xfrm>
                <a:off x="600814" y="4036111"/>
                <a:ext cx="3096130" cy="421337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can be placed closer to the dominant power level by:</a:t>
                </a:r>
                <a:endParaRPr lang="en-US" altLang="zh-CN" sz="900" dirty="0"/>
              </a:p>
            </p:txBody>
          </p:sp>
          <p:sp>
            <p:nvSpPr>
              <p:cNvPr id="42" name="íŝ1ïďé"/>
              <p:cNvSpPr txBox="1"/>
              <p:nvPr/>
            </p:nvSpPr>
            <p:spPr>
              <a:xfrm>
                <a:off x="646372" y="3701163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en-US" altLang="zh-CN" sz="1400" b="1" dirty="0"/>
                  <a:t>Initial centroid</a:t>
                </a:r>
                <a:endParaRPr lang="en-US" altLang="zh-CN" sz="1400" b="1" dirty="0"/>
              </a:p>
            </p:txBody>
          </p:sp>
        </p:grpSp>
        <p:grpSp>
          <p:nvGrpSpPr>
            <p:cNvPr id="16" name="ïsḻîḓê"/>
            <p:cNvGrpSpPr/>
            <p:nvPr/>
          </p:nvGrpSpPr>
          <p:grpSpPr>
            <a:xfrm>
              <a:off x="7712626" y="3045550"/>
              <a:ext cx="3776463" cy="678990"/>
              <a:chOff x="3155538" y="4661063"/>
              <a:chExt cx="3518544" cy="678990"/>
            </a:xfrm>
          </p:grpSpPr>
          <p:sp>
            <p:nvSpPr>
              <p:cNvPr id="39" name="íṥḷídé"/>
              <p:cNvSpPr/>
              <p:nvPr/>
            </p:nvSpPr>
            <p:spPr bwMode="auto">
              <a:xfrm>
                <a:off x="3180958" y="4971004"/>
                <a:ext cx="3493124" cy="369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</a:t>
                </a:r>
                <a:endParaRPr lang="en-US" altLang="zh-CN" sz="1000" dirty="0"/>
              </a:p>
            </p:txBody>
          </p:sp>
          <p:sp>
            <p:nvSpPr>
              <p:cNvPr id="40" name="îSḷídê"/>
              <p:cNvSpPr txBox="1"/>
              <p:nvPr/>
            </p:nvSpPr>
            <p:spPr bwMode="auto">
              <a:xfrm>
                <a:off x="3155538" y="4661063"/>
                <a:ext cx="3492795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fontScale="7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800" b="1" dirty="0">
                    <a:solidFill>
                      <a:srgbClr val="CD0000"/>
                    </a:solidFill>
                  </a:rPr>
                  <a:t>Histogram analysis</a:t>
                </a:r>
                <a:endParaRPr lang="en-US" altLang="zh-CN" sz="1800" b="1" dirty="0">
                  <a:solidFill>
                    <a:srgbClr val="CD0000"/>
                  </a:solidFill>
                </a:endParaRPr>
              </a:p>
            </p:txBody>
          </p:sp>
        </p:grpSp>
        <p:sp>
          <p:nvSpPr>
            <p:cNvPr id="45" name="ïṧlîdê"/>
            <p:cNvSpPr txBox="1"/>
            <p:nvPr/>
          </p:nvSpPr>
          <p:spPr>
            <a:xfrm>
              <a:off x="673103" y="2644794"/>
              <a:ext cx="463549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 fontScale="80000"/>
            </a:bodyPr>
            <a:lstStyle/>
            <a:p>
              <a:pPr>
                <a:buSzPct val="25000"/>
              </a:pPr>
              <a:r>
                <a:rPr lang="en-US" sz="2000" b="1" dirty="0"/>
                <a:t>fit HMM for multi-state appliances without specifying number of state.</a:t>
              </a:r>
              <a:endParaRPr lang="en-US" sz="2000" b="1" dirty="0"/>
            </a:p>
          </p:txBody>
        </p:sp>
        <p:sp>
          <p:nvSpPr>
            <p:cNvPr id="46" name="iŝļïḓè"/>
            <p:cNvSpPr txBox="1"/>
            <p:nvPr/>
          </p:nvSpPr>
          <p:spPr>
            <a:xfrm>
              <a:off x="673102" y="3496955"/>
              <a:ext cx="4635498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Algorithm 1 and 2,</a:t>
              </a:r>
              <a:endParaRPr lang="en-US" sz="11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Fig 3 and 4.</a:t>
              </a:r>
              <a:endParaRPr lang="en-US" sz="11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740400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0" y="2882265"/>
            <a:ext cx="3357880" cy="286385"/>
          </a:xfrm>
          <a:prstGeom prst="rect">
            <a:avLst/>
          </a:prstGeom>
        </p:spPr>
      </p:pic>
      <p:pic>
        <p:nvPicPr>
          <p:cNvPr id="18" name="图片 17" descr="微信截图_20190421115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35" y="3852545"/>
            <a:ext cx="3194050" cy="9131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90" y="5476875"/>
            <a:ext cx="3434715" cy="323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Fitting HMM parameters for individual appliance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23477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560" y="1902673"/>
            <a:ext cx="9081770" cy="4109507"/>
            <a:chOff x="1643860" y="1368786"/>
            <a:chExt cx="9875041" cy="4648913"/>
          </a:xfrm>
        </p:grpSpPr>
        <p:grpSp>
          <p:nvGrpSpPr>
            <p:cNvPr id="5" name="ï$ḷíďé"/>
            <p:cNvGrpSpPr/>
            <p:nvPr/>
          </p:nvGrpSpPr>
          <p:grpSpPr>
            <a:xfrm>
              <a:off x="1643860" y="1368786"/>
              <a:ext cx="3979776" cy="4648913"/>
              <a:chOff x="4279458" y="854486"/>
              <a:chExt cx="4517569" cy="5277129"/>
            </a:xfrm>
          </p:grpSpPr>
          <p:grpSp>
            <p:nvGrpSpPr>
              <p:cNvPr id="6" name="îşľïdê"/>
              <p:cNvGrpSpPr/>
              <p:nvPr/>
            </p:nvGrpSpPr>
            <p:grpSpPr bwMode="auto">
              <a:xfrm>
                <a:off x="5944930" y="854486"/>
                <a:ext cx="289725" cy="5277129"/>
                <a:chOff x="12372975" y="4162425"/>
                <a:chExt cx="333375" cy="6072188"/>
              </a:xfrm>
              <a:effectLst/>
            </p:grpSpPr>
            <p:sp>
              <p:nvSpPr>
                <p:cNvPr id="8" name="ïṧľîḓê"/>
                <p:cNvSpPr/>
                <p:nvPr/>
              </p:nvSpPr>
              <p:spPr bwMode="auto">
                <a:xfrm>
                  <a:off x="12573000" y="4162425"/>
                  <a:ext cx="61913" cy="63500"/>
                </a:xfrm>
                <a:custGeom>
                  <a:avLst/>
                  <a:gdLst>
                    <a:gd name="T0" fmla="*/ 86 w 174"/>
                    <a:gd name="T1" fmla="*/ 174 h 175"/>
                    <a:gd name="T2" fmla="*/ 0 w 174"/>
                    <a:gd name="T3" fmla="*/ 87 h 175"/>
                    <a:gd name="T4" fmla="*/ 86 w 174"/>
                    <a:gd name="T5" fmla="*/ 0 h 175"/>
                    <a:gd name="T6" fmla="*/ 173 w 174"/>
                    <a:gd name="T7" fmla="*/ 87 h 175"/>
                    <a:gd name="T8" fmla="*/ 86 w 174"/>
                    <a:gd name="T9" fmla="*/ 174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175"/>
                    <a:gd name="T17" fmla="*/ 174 w 174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175">
                      <a:moveTo>
                        <a:pt x="86" y="174"/>
                      </a:move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  <a:cubicBezTo>
                        <a:pt x="173" y="135"/>
                        <a:pt x="134" y="174"/>
                        <a:pt x="86" y="17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" name="íšḷiḍê"/>
                <p:cNvSpPr/>
                <p:nvPr/>
              </p:nvSpPr>
              <p:spPr bwMode="auto">
                <a:xfrm>
                  <a:off x="12372975" y="9901238"/>
                  <a:ext cx="333375" cy="333375"/>
                </a:xfrm>
                <a:custGeom>
                  <a:avLst/>
                  <a:gdLst>
                    <a:gd name="T0" fmla="*/ 463 w 925"/>
                    <a:gd name="T1" fmla="*/ 925 h 926"/>
                    <a:gd name="T2" fmla="*/ 0 w 925"/>
                    <a:gd name="T3" fmla="*/ 463 h 926"/>
                    <a:gd name="T4" fmla="*/ 463 w 925"/>
                    <a:gd name="T5" fmla="*/ 0 h 926"/>
                    <a:gd name="T6" fmla="*/ 924 w 925"/>
                    <a:gd name="T7" fmla="*/ 463 h 926"/>
                    <a:gd name="T8" fmla="*/ 463 w 925"/>
                    <a:gd name="T9" fmla="*/ 925 h 9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5"/>
                    <a:gd name="T16" fmla="*/ 0 h 926"/>
                    <a:gd name="T17" fmla="*/ 925 w 925"/>
                    <a:gd name="T18" fmla="*/ 926 h 9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5" h="926">
                      <a:moveTo>
                        <a:pt x="463" y="925"/>
                      </a:moveTo>
                      <a:cubicBezTo>
                        <a:pt x="207" y="925"/>
                        <a:pt x="0" y="718"/>
                        <a:pt x="0" y="463"/>
                      </a:cubicBezTo>
                      <a:cubicBezTo>
                        <a:pt x="0" y="207"/>
                        <a:pt x="207" y="0"/>
                        <a:pt x="463" y="0"/>
                      </a:cubicBezTo>
                      <a:cubicBezTo>
                        <a:pt x="717" y="0"/>
                        <a:pt x="924" y="207"/>
                        <a:pt x="924" y="463"/>
                      </a:cubicBezTo>
                      <a:cubicBezTo>
                        <a:pt x="924" y="718"/>
                        <a:pt x="717" y="925"/>
                        <a:pt x="463" y="9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5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" name="iṡḷîḑê"/>
              <p:cNvSpPr/>
              <p:nvPr/>
            </p:nvSpPr>
            <p:spPr>
              <a:xfrm>
                <a:off x="4279458" y="1038861"/>
                <a:ext cx="4517569" cy="29776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îşḷiḍe"/>
            <p:cNvGrpSpPr/>
            <p:nvPr/>
          </p:nvGrpSpPr>
          <p:grpSpPr>
            <a:xfrm>
              <a:off x="6158201" y="1532924"/>
              <a:ext cx="347374" cy="347680"/>
              <a:chOff x="6158201" y="1532924"/>
              <a:chExt cx="347374" cy="347680"/>
            </a:xfrm>
          </p:grpSpPr>
          <p:sp>
            <p:nvSpPr>
              <p:cNvPr id="15" name="ïsḷîďe"/>
              <p:cNvSpPr/>
              <p:nvPr/>
            </p:nvSpPr>
            <p:spPr>
              <a:xfrm>
                <a:off x="6158201" y="1532924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iṩḷiḑe"/>
              <p:cNvSpPr/>
              <p:nvPr/>
            </p:nvSpPr>
            <p:spPr>
              <a:xfrm>
                <a:off x="6205153" y="1570996"/>
                <a:ext cx="256853" cy="309608"/>
              </a:xfrm>
              <a:custGeom>
                <a:avLst/>
                <a:gdLst>
                  <a:gd name="connsiteX0" fmla="*/ 519512 w 581137"/>
                  <a:gd name="connsiteY0" fmla="*/ 332111 h 606469"/>
                  <a:gd name="connsiteX1" fmla="*/ 540163 w 581137"/>
                  <a:gd name="connsiteY1" fmla="*/ 340671 h 606469"/>
                  <a:gd name="connsiteX2" fmla="*/ 572553 w 581137"/>
                  <a:gd name="connsiteY2" fmla="*/ 373014 h 606469"/>
                  <a:gd name="connsiteX3" fmla="*/ 572553 w 581137"/>
                  <a:gd name="connsiteY3" fmla="*/ 414307 h 606469"/>
                  <a:gd name="connsiteX4" fmla="*/ 388637 w 581137"/>
                  <a:gd name="connsiteY4" fmla="*/ 597958 h 606469"/>
                  <a:gd name="connsiteX5" fmla="*/ 367986 w 581137"/>
                  <a:gd name="connsiteY5" fmla="*/ 606469 h 606469"/>
                  <a:gd name="connsiteX6" fmla="*/ 347334 w 581137"/>
                  <a:gd name="connsiteY6" fmla="*/ 597958 h 606469"/>
                  <a:gd name="connsiteX7" fmla="*/ 311096 w 581137"/>
                  <a:gd name="connsiteY7" fmla="*/ 561772 h 606469"/>
                  <a:gd name="connsiteX8" fmla="*/ 294244 w 581137"/>
                  <a:gd name="connsiteY8" fmla="*/ 544944 h 606469"/>
                  <a:gd name="connsiteX9" fmla="*/ 257860 w 581137"/>
                  <a:gd name="connsiteY9" fmla="*/ 508613 h 606469"/>
                  <a:gd name="connsiteX10" fmla="*/ 257860 w 581137"/>
                  <a:gd name="connsiteY10" fmla="*/ 467320 h 606469"/>
                  <a:gd name="connsiteX11" fmla="*/ 290250 w 581137"/>
                  <a:gd name="connsiteY11" fmla="*/ 434977 h 606469"/>
                  <a:gd name="connsiteX12" fmla="*/ 310901 w 581137"/>
                  <a:gd name="connsiteY12" fmla="*/ 426417 h 606469"/>
                  <a:gd name="connsiteX13" fmla="*/ 331553 w 581137"/>
                  <a:gd name="connsiteY13" fmla="*/ 434977 h 606469"/>
                  <a:gd name="connsiteX14" fmla="*/ 367986 w 581137"/>
                  <a:gd name="connsiteY14" fmla="*/ 471308 h 606469"/>
                  <a:gd name="connsiteX15" fmla="*/ 377970 w 581137"/>
                  <a:gd name="connsiteY15" fmla="*/ 461387 h 606469"/>
                  <a:gd name="connsiteX16" fmla="*/ 498860 w 581137"/>
                  <a:gd name="connsiteY16" fmla="*/ 340671 h 606469"/>
                  <a:gd name="connsiteX17" fmla="*/ 519512 w 581137"/>
                  <a:gd name="connsiteY17" fmla="*/ 332111 h 606469"/>
                  <a:gd name="connsiteX18" fmla="*/ 51961 w 581137"/>
                  <a:gd name="connsiteY18" fmla="*/ 289771 h 606469"/>
                  <a:gd name="connsiteX19" fmla="*/ 97543 w 581137"/>
                  <a:gd name="connsiteY19" fmla="*/ 289771 h 606469"/>
                  <a:gd name="connsiteX20" fmla="*/ 116486 w 581137"/>
                  <a:gd name="connsiteY20" fmla="*/ 304796 h 606469"/>
                  <a:gd name="connsiteX21" fmla="*/ 143368 w 581137"/>
                  <a:gd name="connsiteY21" fmla="*/ 419113 h 606469"/>
                  <a:gd name="connsiteX22" fmla="*/ 159828 w 581137"/>
                  <a:gd name="connsiteY22" fmla="*/ 445030 h 606469"/>
                  <a:gd name="connsiteX23" fmla="*/ 160120 w 581137"/>
                  <a:gd name="connsiteY23" fmla="*/ 406228 h 606469"/>
                  <a:gd name="connsiteX24" fmla="*/ 180233 w 581137"/>
                  <a:gd name="connsiteY24" fmla="*/ 331394 h 606469"/>
                  <a:gd name="connsiteX25" fmla="*/ 166792 w 581137"/>
                  <a:gd name="connsiteY25" fmla="*/ 301781 h 606469"/>
                  <a:gd name="connsiteX26" fmla="*/ 174535 w 581137"/>
                  <a:gd name="connsiteY26" fmla="*/ 289771 h 606469"/>
                  <a:gd name="connsiteX27" fmla="*/ 188998 w 581137"/>
                  <a:gd name="connsiteY27" fmla="*/ 289771 h 606469"/>
                  <a:gd name="connsiteX28" fmla="*/ 203413 w 581137"/>
                  <a:gd name="connsiteY28" fmla="*/ 289771 h 606469"/>
                  <a:gd name="connsiteX29" fmla="*/ 211156 w 581137"/>
                  <a:gd name="connsiteY29" fmla="*/ 301781 h 606469"/>
                  <a:gd name="connsiteX30" fmla="*/ 197715 w 581137"/>
                  <a:gd name="connsiteY30" fmla="*/ 331394 h 606469"/>
                  <a:gd name="connsiteX31" fmla="*/ 217876 w 581137"/>
                  <a:gd name="connsiteY31" fmla="*/ 406228 h 606469"/>
                  <a:gd name="connsiteX32" fmla="*/ 218120 w 581137"/>
                  <a:gd name="connsiteY32" fmla="*/ 445030 h 606469"/>
                  <a:gd name="connsiteX33" fmla="*/ 234580 w 581137"/>
                  <a:gd name="connsiteY33" fmla="*/ 419113 h 606469"/>
                  <a:gd name="connsiteX34" fmla="*/ 261462 w 581137"/>
                  <a:gd name="connsiteY34" fmla="*/ 304796 h 606469"/>
                  <a:gd name="connsiteX35" fmla="*/ 280405 w 581137"/>
                  <a:gd name="connsiteY35" fmla="*/ 289771 h 606469"/>
                  <a:gd name="connsiteX36" fmla="*/ 325987 w 581137"/>
                  <a:gd name="connsiteY36" fmla="*/ 289771 h 606469"/>
                  <a:gd name="connsiteX37" fmla="*/ 377948 w 581137"/>
                  <a:gd name="connsiteY37" fmla="*/ 341654 h 606469"/>
                  <a:gd name="connsiteX38" fmla="*/ 377948 w 581137"/>
                  <a:gd name="connsiteY38" fmla="*/ 433847 h 606469"/>
                  <a:gd name="connsiteX39" fmla="*/ 367965 w 581137"/>
                  <a:gd name="connsiteY39" fmla="*/ 443815 h 606469"/>
                  <a:gd name="connsiteX40" fmla="*/ 345320 w 581137"/>
                  <a:gd name="connsiteY40" fmla="*/ 421204 h 606469"/>
                  <a:gd name="connsiteX41" fmla="*/ 310890 w 581137"/>
                  <a:gd name="connsiteY41" fmla="*/ 406957 h 606469"/>
                  <a:gd name="connsiteX42" fmla="*/ 276461 w 581137"/>
                  <a:gd name="connsiteY42" fmla="*/ 421204 h 606469"/>
                  <a:gd name="connsiteX43" fmla="*/ 244076 w 581137"/>
                  <a:gd name="connsiteY43" fmla="*/ 453540 h 606469"/>
                  <a:gd name="connsiteX44" fmla="*/ 244076 w 581137"/>
                  <a:gd name="connsiteY44" fmla="*/ 522344 h 606469"/>
                  <a:gd name="connsiteX45" fmla="*/ 280454 w 581137"/>
                  <a:gd name="connsiteY45" fmla="*/ 558667 h 606469"/>
                  <a:gd name="connsiteX46" fmla="*/ 283522 w 581137"/>
                  <a:gd name="connsiteY46" fmla="*/ 561730 h 606469"/>
                  <a:gd name="connsiteX47" fmla="*/ 188998 w 581137"/>
                  <a:gd name="connsiteY47" fmla="*/ 561730 h 606469"/>
                  <a:gd name="connsiteX48" fmla="*/ 19479 w 581137"/>
                  <a:gd name="connsiteY48" fmla="*/ 561730 h 606469"/>
                  <a:gd name="connsiteX49" fmla="*/ 0 w 581137"/>
                  <a:gd name="connsiteY49" fmla="*/ 542280 h 606469"/>
                  <a:gd name="connsiteX50" fmla="*/ 0 w 581137"/>
                  <a:gd name="connsiteY50" fmla="*/ 341654 h 606469"/>
                  <a:gd name="connsiteX51" fmla="*/ 51961 w 581137"/>
                  <a:gd name="connsiteY51" fmla="*/ 289771 h 606469"/>
                  <a:gd name="connsiteX52" fmla="*/ 273435 w 581137"/>
                  <a:gd name="connsiteY52" fmla="*/ 375 h 606469"/>
                  <a:gd name="connsiteX53" fmla="*/ 303290 w 581137"/>
                  <a:gd name="connsiteY53" fmla="*/ 25467 h 606469"/>
                  <a:gd name="connsiteX54" fmla="*/ 303290 w 581137"/>
                  <a:gd name="connsiteY54" fmla="*/ 135216 h 606469"/>
                  <a:gd name="connsiteX55" fmla="*/ 303290 w 581137"/>
                  <a:gd name="connsiteY55" fmla="*/ 147422 h 606469"/>
                  <a:gd name="connsiteX56" fmla="*/ 189032 w 581137"/>
                  <a:gd name="connsiteY56" fmla="*/ 262180 h 606469"/>
                  <a:gd name="connsiteX57" fmla="*/ 73459 w 581137"/>
                  <a:gd name="connsiteY57" fmla="*/ 147422 h 606469"/>
                  <a:gd name="connsiteX58" fmla="*/ 73459 w 581137"/>
                  <a:gd name="connsiteY58" fmla="*/ 81922 h 606469"/>
                  <a:gd name="connsiteX59" fmla="*/ 115100 w 581137"/>
                  <a:gd name="connsiteY59" fmla="*/ 31059 h 606469"/>
                  <a:gd name="connsiteX60" fmla="*/ 273435 w 581137"/>
                  <a:gd name="connsiteY60" fmla="*/ 375 h 60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81137" h="606469">
                    <a:moveTo>
                      <a:pt x="519512" y="332111"/>
                    </a:moveTo>
                    <a:cubicBezTo>
                      <a:pt x="526964" y="332111"/>
                      <a:pt x="534464" y="334981"/>
                      <a:pt x="540163" y="340671"/>
                    </a:cubicBezTo>
                    <a:lnTo>
                      <a:pt x="572553" y="373014"/>
                    </a:lnTo>
                    <a:cubicBezTo>
                      <a:pt x="583999" y="384395"/>
                      <a:pt x="583999" y="402877"/>
                      <a:pt x="572553" y="414307"/>
                    </a:cubicBezTo>
                    <a:lnTo>
                      <a:pt x="388637" y="597958"/>
                    </a:lnTo>
                    <a:cubicBezTo>
                      <a:pt x="382938" y="603648"/>
                      <a:pt x="375486" y="606469"/>
                      <a:pt x="367986" y="606469"/>
                    </a:cubicBezTo>
                    <a:cubicBezTo>
                      <a:pt x="360485" y="606469"/>
                      <a:pt x="353033" y="603648"/>
                      <a:pt x="347334" y="597958"/>
                    </a:cubicBezTo>
                    <a:lnTo>
                      <a:pt x="311096" y="561772"/>
                    </a:lnTo>
                    <a:lnTo>
                      <a:pt x="294244" y="544944"/>
                    </a:lnTo>
                    <a:lnTo>
                      <a:pt x="257860" y="508613"/>
                    </a:lnTo>
                    <a:cubicBezTo>
                      <a:pt x="246414" y="497183"/>
                      <a:pt x="246414" y="478701"/>
                      <a:pt x="257860" y="467320"/>
                    </a:cubicBezTo>
                    <a:lnTo>
                      <a:pt x="290250" y="434977"/>
                    </a:lnTo>
                    <a:cubicBezTo>
                      <a:pt x="295949" y="429287"/>
                      <a:pt x="303449" y="426417"/>
                      <a:pt x="310901" y="426417"/>
                    </a:cubicBezTo>
                    <a:cubicBezTo>
                      <a:pt x="318402" y="426417"/>
                      <a:pt x="325854" y="429287"/>
                      <a:pt x="331553" y="434977"/>
                    </a:cubicBezTo>
                    <a:lnTo>
                      <a:pt x="367986" y="471308"/>
                    </a:lnTo>
                    <a:lnTo>
                      <a:pt x="377970" y="461387"/>
                    </a:lnTo>
                    <a:lnTo>
                      <a:pt x="498860" y="340671"/>
                    </a:lnTo>
                    <a:cubicBezTo>
                      <a:pt x="504559" y="334981"/>
                      <a:pt x="512011" y="332111"/>
                      <a:pt x="519512" y="332111"/>
                    </a:cubicBezTo>
                    <a:close/>
                    <a:moveTo>
                      <a:pt x="51961" y="289771"/>
                    </a:moveTo>
                    <a:lnTo>
                      <a:pt x="97543" y="289771"/>
                    </a:lnTo>
                    <a:cubicBezTo>
                      <a:pt x="106601" y="289771"/>
                      <a:pt x="114441" y="295995"/>
                      <a:pt x="116486" y="304796"/>
                    </a:cubicBezTo>
                    <a:lnTo>
                      <a:pt x="143368" y="419113"/>
                    </a:lnTo>
                    <a:cubicBezTo>
                      <a:pt x="145852" y="429665"/>
                      <a:pt x="151793" y="438660"/>
                      <a:pt x="159828" y="445030"/>
                    </a:cubicBezTo>
                    <a:cubicBezTo>
                      <a:pt x="157442" y="432193"/>
                      <a:pt x="157539" y="419016"/>
                      <a:pt x="160120" y="406228"/>
                    </a:cubicBezTo>
                    <a:lnTo>
                      <a:pt x="180233" y="331394"/>
                    </a:lnTo>
                    <a:lnTo>
                      <a:pt x="166792" y="301781"/>
                    </a:lnTo>
                    <a:cubicBezTo>
                      <a:pt x="164260" y="296141"/>
                      <a:pt x="168350" y="289771"/>
                      <a:pt x="174535" y="289771"/>
                    </a:cubicBezTo>
                    <a:lnTo>
                      <a:pt x="188998" y="289771"/>
                    </a:lnTo>
                    <a:lnTo>
                      <a:pt x="203413" y="289771"/>
                    </a:lnTo>
                    <a:cubicBezTo>
                      <a:pt x="209598" y="289771"/>
                      <a:pt x="213688" y="296141"/>
                      <a:pt x="211156" y="301781"/>
                    </a:cubicBezTo>
                    <a:lnTo>
                      <a:pt x="197715" y="331394"/>
                    </a:lnTo>
                    <a:lnTo>
                      <a:pt x="217876" y="406228"/>
                    </a:lnTo>
                    <a:cubicBezTo>
                      <a:pt x="220409" y="419016"/>
                      <a:pt x="220506" y="432193"/>
                      <a:pt x="218120" y="445030"/>
                    </a:cubicBezTo>
                    <a:cubicBezTo>
                      <a:pt x="226155" y="438660"/>
                      <a:pt x="232096" y="429665"/>
                      <a:pt x="234580" y="419113"/>
                    </a:cubicBezTo>
                    <a:lnTo>
                      <a:pt x="261462" y="304796"/>
                    </a:lnTo>
                    <a:cubicBezTo>
                      <a:pt x="263507" y="295995"/>
                      <a:pt x="271347" y="289771"/>
                      <a:pt x="280405" y="289771"/>
                    </a:cubicBezTo>
                    <a:lnTo>
                      <a:pt x="325987" y="289771"/>
                    </a:lnTo>
                    <a:cubicBezTo>
                      <a:pt x="354670" y="289771"/>
                      <a:pt x="377948" y="313014"/>
                      <a:pt x="377948" y="341654"/>
                    </a:cubicBezTo>
                    <a:lnTo>
                      <a:pt x="377948" y="433847"/>
                    </a:lnTo>
                    <a:lnTo>
                      <a:pt x="367965" y="443815"/>
                    </a:lnTo>
                    <a:lnTo>
                      <a:pt x="345320" y="421204"/>
                    </a:lnTo>
                    <a:cubicBezTo>
                      <a:pt x="336116" y="412014"/>
                      <a:pt x="323893" y="406957"/>
                      <a:pt x="310890" y="406957"/>
                    </a:cubicBezTo>
                    <a:cubicBezTo>
                      <a:pt x="297888" y="406957"/>
                      <a:pt x="285665" y="412014"/>
                      <a:pt x="276461" y="421204"/>
                    </a:cubicBezTo>
                    <a:lnTo>
                      <a:pt x="244076" y="453540"/>
                    </a:lnTo>
                    <a:cubicBezTo>
                      <a:pt x="225084" y="472503"/>
                      <a:pt x="225084" y="503380"/>
                      <a:pt x="244076" y="522344"/>
                    </a:cubicBezTo>
                    <a:lnTo>
                      <a:pt x="280454" y="558667"/>
                    </a:lnTo>
                    <a:lnTo>
                      <a:pt x="283522" y="561730"/>
                    </a:lnTo>
                    <a:lnTo>
                      <a:pt x="188998" y="561730"/>
                    </a:lnTo>
                    <a:lnTo>
                      <a:pt x="19479" y="561730"/>
                    </a:lnTo>
                    <a:cubicBezTo>
                      <a:pt x="8766" y="561730"/>
                      <a:pt x="0" y="553026"/>
                      <a:pt x="0" y="542280"/>
                    </a:cubicBezTo>
                    <a:lnTo>
                      <a:pt x="0" y="341654"/>
                    </a:lnTo>
                    <a:cubicBezTo>
                      <a:pt x="0" y="313014"/>
                      <a:pt x="23278" y="289771"/>
                      <a:pt x="51961" y="289771"/>
                    </a:cubicBezTo>
                    <a:close/>
                    <a:moveTo>
                      <a:pt x="273435" y="375"/>
                    </a:moveTo>
                    <a:cubicBezTo>
                      <a:pt x="289020" y="-2299"/>
                      <a:pt x="303290" y="9663"/>
                      <a:pt x="303290" y="25467"/>
                    </a:cubicBezTo>
                    <a:lnTo>
                      <a:pt x="303290" y="135216"/>
                    </a:lnTo>
                    <a:lnTo>
                      <a:pt x="303290" y="147422"/>
                    </a:lnTo>
                    <a:cubicBezTo>
                      <a:pt x="303290" y="210831"/>
                      <a:pt x="252492" y="262180"/>
                      <a:pt x="189032" y="262180"/>
                    </a:cubicBezTo>
                    <a:cubicBezTo>
                      <a:pt x="125523" y="262180"/>
                      <a:pt x="73459" y="210831"/>
                      <a:pt x="73459" y="147422"/>
                    </a:cubicBezTo>
                    <a:lnTo>
                      <a:pt x="73459" y="81922"/>
                    </a:lnTo>
                    <a:cubicBezTo>
                      <a:pt x="73459" y="57220"/>
                      <a:pt x="90895" y="35970"/>
                      <a:pt x="115100" y="31059"/>
                    </a:cubicBezTo>
                    <a:cubicBezTo>
                      <a:pt x="136238" y="26828"/>
                      <a:pt x="254538" y="3585"/>
                      <a:pt x="273435" y="375"/>
                    </a:cubicBezTo>
                    <a:close/>
                  </a:path>
                </a:pathLst>
              </a:custGeom>
              <a:solidFill>
                <a:srgbClr val="CD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1" name="íšľíḋé"/>
            <p:cNvGrpSpPr/>
            <p:nvPr/>
          </p:nvGrpSpPr>
          <p:grpSpPr>
            <a:xfrm>
              <a:off x="6158201" y="5396801"/>
              <a:ext cx="347374" cy="347374"/>
              <a:chOff x="6158201" y="5396801"/>
              <a:chExt cx="347374" cy="347374"/>
            </a:xfrm>
          </p:grpSpPr>
          <p:sp>
            <p:nvSpPr>
              <p:cNvPr id="48" name="íṥ1íďe"/>
              <p:cNvSpPr/>
              <p:nvPr/>
            </p:nvSpPr>
            <p:spPr>
              <a:xfrm>
                <a:off x="6158201" y="5396801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íşlïďe"/>
              <p:cNvSpPr/>
              <p:nvPr/>
            </p:nvSpPr>
            <p:spPr>
              <a:xfrm>
                <a:off x="6196131" y="5452829"/>
                <a:ext cx="271514" cy="235318"/>
              </a:xfrm>
              <a:custGeom>
                <a:avLst/>
                <a:gdLst>
                  <a:gd name="connsiteX0" fmla="*/ 532049 w 608203"/>
                  <a:gd name="connsiteY0" fmla="*/ 336380 h 527124"/>
                  <a:gd name="connsiteX1" fmla="*/ 530242 w 608203"/>
                  <a:gd name="connsiteY1" fmla="*/ 338184 h 527124"/>
                  <a:gd name="connsiteX2" fmla="*/ 530242 w 608203"/>
                  <a:gd name="connsiteY2" fmla="*/ 353392 h 527124"/>
                  <a:gd name="connsiteX3" fmla="*/ 530500 w 608203"/>
                  <a:gd name="connsiteY3" fmla="*/ 353650 h 527124"/>
                  <a:gd name="connsiteX4" fmla="*/ 533598 w 608203"/>
                  <a:gd name="connsiteY4" fmla="*/ 353650 h 527124"/>
                  <a:gd name="connsiteX5" fmla="*/ 533856 w 608203"/>
                  <a:gd name="connsiteY5" fmla="*/ 353392 h 527124"/>
                  <a:gd name="connsiteX6" fmla="*/ 533598 w 608203"/>
                  <a:gd name="connsiteY6" fmla="*/ 353392 h 527124"/>
                  <a:gd name="connsiteX7" fmla="*/ 533598 w 608203"/>
                  <a:gd name="connsiteY7" fmla="*/ 338184 h 527124"/>
                  <a:gd name="connsiteX8" fmla="*/ 532049 w 608203"/>
                  <a:gd name="connsiteY8" fmla="*/ 336380 h 527124"/>
                  <a:gd name="connsiteX9" fmla="*/ 379740 w 608203"/>
                  <a:gd name="connsiteY9" fmla="*/ 336380 h 527124"/>
                  <a:gd name="connsiteX10" fmla="*/ 377933 w 608203"/>
                  <a:gd name="connsiteY10" fmla="*/ 338184 h 527124"/>
                  <a:gd name="connsiteX11" fmla="*/ 377933 w 608203"/>
                  <a:gd name="connsiteY11" fmla="*/ 353392 h 527124"/>
                  <a:gd name="connsiteX12" fmla="*/ 378191 w 608203"/>
                  <a:gd name="connsiteY12" fmla="*/ 353650 h 527124"/>
                  <a:gd name="connsiteX13" fmla="*/ 381289 w 608203"/>
                  <a:gd name="connsiteY13" fmla="*/ 353650 h 527124"/>
                  <a:gd name="connsiteX14" fmla="*/ 381547 w 608203"/>
                  <a:gd name="connsiteY14" fmla="*/ 353392 h 527124"/>
                  <a:gd name="connsiteX15" fmla="*/ 381547 w 608203"/>
                  <a:gd name="connsiteY15" fmla="*/ 338184 h 527124"/>
                  <a:gd name="connsiteX16" fmla="*/ 379740 w 608203"/>
                  <a:gd name="connsiteY16" fmla="*/ 336380 h 527124"/>
                  <a:gd name="connsiteX17" fmla="*/ 228464 w 608203"/>
                  <a:gd name="connsiteY17" fmla="*/ 336380 h 527124"/>
                  <a:gd name="connsiteX18" fmla="*/ 226657 w 608203"/>
                  <a:gd name="connsiteY18" fmla="*/ 338184 h 527124"/>
                  <a:gd name="connsiteX19" fmla="*/ 226657 w 608203"/>
                  <a:gd name="connsiteY19" fmla="*/ 353392 h 527124"/>
                  <a:gd name="connsiteX20" fmla="*/ 226915 w 608203"/>
                  <a:gd name="connsiteY20" fmla="*/ 353650 h 527124"/>
                  <a:gd name="connsiteX21" fmla="*/ 230012 w 608203"/>
                  <a:gd name="connsiteY21" fmla="*/ 353650 h 527124"/>
                  <a:gd name="connsiteX22" fmla="*/ 230271 w 608203"/>
                  <a:gd name="connsiteY22" fmla="*/ 353392 h 527124"/>
                  <a:gd name="connsiteX23" fmla="*/ 230271 w 608203"/>
                  <a:gd name="connsiteY23" fmla="*/ 338184 h 527124"/>
                  <a:gd name="connsiteX24" fmla="*/ 228464 w 608203"/>
                  <a:gd name="connsiteY24" fmla="*/ 336380 h 527124"/>
                  <a:gd name="connsiteX25" fmla="*/ 76154 w 608203"/>
                  <a:gd name="connsiteY25" fmla="*/ 336380 h 527124"/>
                  <a:gd name="connsiteX26" fmla="*/ 74605 w 608203"/>
                  <a:gd name="connsiteY26" fmla="*/ 338184 h 527124"/>
                  <a:gd name="connsiteX27" fmla="*/ 74605 w 608203"/>
                  <a:gd name="connsiteY27" fmla="*/ 353392 h 527124"/>
                  <a:gd name="connsiteX28" fmla="*/ 74863 w 608203"/>
                  <a:gd name="connsiteY28" fmla="*/ 353650 h 527124"/>
                  <a:gd name="connsiteX29" fmla="*/ 77703 w 608203"/>
                  <a:gd name="connsiteY29" fmla="*/ 353650 h 527124"/>
                  <a:gd name="connsiteX30" fmla="*/ 77961 w 608203"/>
                  <a:gd name="connsiteY30" fmla="*/ 353392 h 527124"/>
                  <a:gd name="connsiteX31" fmla="*/ 77961 w 608203"/>
                  <a:gd name="connsiteY31" fmla="*/ 338184 h 527124"/>
                  <a:gd name="connsiteX32" fmla="*/ 76154 w 608203"/>
                  <a:gd name="connsiteY32" fmla="*/ 336380 h 527124"/>
                  <a:gd name="connsiteX33" fmla="*/ 385640 w 608203"/>
                  <a:gd name="connsiteY33" fmla="*/ 296446 h 527124"/>
                  <a:gd name="connsiteX34" fmla="*/ 385640 w 608203"/>
                  <a:gd name="connsiteY34" fmla="*/ 307253 h 527124"/>
                  <a:gd name="connsiteX35" fmla="*/ 383836 w 608203"/>
                  <a:gd name="connsiteY35" fmla="*/ 311626 h 527124"/>
                  <a:gd name="connsiteX36" fmla="*/ 379713 w 608203"/>
                  <a:gd name="connsiteY36" fmla="*/ 313170 h 527124"/>
                  <a:gd name="connsiteX37" fmla="*/ 375589 w 608203"/>
                  <a:gd name="connsiteY37" fmla="*/ 311626 h 527124"/>
                  <a:gd name="connsiteX38" fmla="*/ 373785 w 608203"/>
                  <a:gd name="connsiteY38" fmla="*/ 307253 h 527124"/>
                  <a:gd name="connsiteX39" fmla="*/ 373785 w 608203"/>
                  <a:gd name="connsiteY39" fmla="*/ 304680 h 527124"/>
                  <a:gd name="connsiteX40" fmla="*/ 377909 w 608203"/>
                  <a:gd name="connsiteY40" fmla="*/ 302107 h 527124"/>
                  <a:gd name="connsiteX41" fmla="*/ 377909 w 608203"/>
                  <a:gd name="connsiteY41" fmla="*/ 307767 h 527124"/>
                  <a:gd name="connsiteX42" fmla="*/ 379713 w 608203"/>
                  <a:gd name="connsiteY42" fmla="*/ 309568 h 527124"/>
                  <a:gd name="connsiteX43" fmla="*/ 381517 w 608203"/>
                  <a:gd name="connsiteY43" fmla="*/ 307767 h 527124"/>
                  <a:gd name="connsiteX44" fmla="*/ 381517 w 608203"/>
                  <a:gd name="connsiteY44" fmla="*/ 299534 h 527124"/>
                  <a:gd name="connsiteX45" fmla="*/ 385640 w 608203"/>
                  <a:gd name="connsiteY45" fmla="*/ 296446 h 527124"/>
                  <a:gd name="connsiteX46" fmla="*/ 222493 w 608203"/>
                  <a:gd name="connsiteY46" fmla="*/ 296446 h 527124"/>
                  <a:gd name="connsiteX47" fmla="*/ 226641 w 608203"/>
                  <a:gd name="connsiteY47" fmla="*/ 299534 h 527124"/>
                  <a:gd name="connsiteX48" fmla="*/ 226641 w 608203"/>
                  <a:gd name="connsiteY48" fmla="*/ 307767 h 527124"/>
                  <a:gd name="connsiteX49" fmla="*/ 228456 w 608203"/>
                  <a:gd name="connsiteY49" fmla="*/ 309568 h 527124"/>
                  <a:gd name="connsiteX50" fmla="*/ 230271 w 608203"/>
                  <a:gd name="connsiteY50" fmla="*/ 307767 h 527124"/>
                  <a:gd name="connsiteX51" fmla="*/ 230271 w 608203"/>
                  <a:gd name="connsiteY51" fmla="*/ 302107 h 527124"/>
                  <a:gd name="connsiteX52" fmla="*/ 234419 w 608203"/>
                  <a:gd name="connsiteY52" fmla="*/ 304680 h 527124"/>
                  <a:gd name="connsiteX53" fmla="*/ 234419 w 608203"/>
                  <a:gd name="connsiteY53" fmla="*/ 307253 h 527124"/>
                  <a:gd name="connsiteX54" fmla="*/ 232604 w 608203"/>
                  <a:gd name="connsiteY54" fmla="*/ 311626 h 527124"/>
                  <a:gd name="connsiteX55" fmla="*/ 228456 w 608203"/>
                  <a:gd name="connsiteY55" fmla="*/ 313170 h 527124"/>
                  <a:gd name="connsiteX56" fmla="*/ 224308 w 608203"/>
                  <a:gd name="connsiteY56" fmla="*/ 311626 h 527124"/>
                  <a:gd name="connsiteX57" fmla="*/ 222493 w 608203"/>
                  <a:gd name="connsiteY57" fmla="*/ 307253 h 527124"/>
                  <a:gd name="connsiteX58" fmla="*/ 569992 w 608203"/>
                  <a:gd name="connsiteY58" fmla="*/ 290741 h 527124"/>
                  <a:gd name="connsiteX59" fmla="*/ 568177 w 608203"/>
                  <a:gd name="connsiteY59" fmla="*/ 292545 h 527124"/>
                  <a:gd name="connsiteX60" fmla="*/ 568177 w 608203"/>
                  <a:gd name="connsiteY60" fmla="*/ 307756 h 527124"/>
                  <a:gd name="connsiteX61" fmla="*/ 569992 w 608203"/>
                  <a:gd name="connsiteY61" fmla="*/ 309561 h 527124"/>
                  <a:gd name="connsiteX62" fmla="*/ 571807 w 608203"/>
                  <a:gd name="connsiteY62" fmla="*/ 307756 h 527124"/>
                  <a:gd name="connsiteX63" fmla="*/ 571807 w 608203"/>
                  <a:gd name="connsiteY63" fmla="*/ 292545 h 527124"/>
                  <a:gd name="connsiteX64" fmla="*/ 569992 w 608203"/>
                  <a:gd name="connsiteY64" fmla="*/ 290741 h 527124"/>
                  <a:gd name="connsiteX65" fmla="*/ 532028 w 608203"/>
                  <a:gd name="connsiteY65" fmla="*/ 290741 h 527124"/>
                  <a:gd name="connsiteX66" fmla="*/ 530213 w 608203"/>
                  <a:gd name="connsiteY66" fmla="*/ 292545 h 527124"/>
                  <a:gd name="connsiteX67" fmla="*/ 530213 w 608203"/>
                  <a:gd name="connsiteY67" fmla="*/ 307756 h 527124"/>
                  <a:gd name="connsiteX68" fmla="*/ 532028 w 608203"/>
                  <a:gd name="connsiteY68" fmla="*/ 309561 h 527124"/>
                  <a:gd name="connsiteX69" fmla="*/ 533843 w 608203"/>
                  <a:gd name="connsiteY69" fmla="*/ 307756 h 527124"/>
                  <a:gd name="connsiteX70" fmla="*/ 533843 w 608203"/>
                  <a:gd name="connsiteY70" fmla="*/ 292545 h 527124"/>
                  <a:gd name="connsiteX71" fmla="*/ 532028 w 608203"/>
                  <a:gd name="connsiteY71" fmla="*/ 290741 h 527124"/>
                  <a:gd name="connsiteX72" fmla="*/ 493817 w 608203"/>
                  <a:gd name="connsiteY72" fmla="*/ 290741 h 527124"/>
                  <a:gd name="connsiteX73" fmla="*/ 492013 w 608203"/>
                  <a:gd name="connsiteY73" fmla="*/ 292545 h 527124"/>
                  <a:gd name="connsiteX74" fmla="*/ 492013 w 608203"/>
                  <a:gd name="connsiteY74" fmla="*/ 307756 h 527124"/>
                  <a:gd name="connsiteX75" fmla="*/ 493817 w 608203"/>
                  <a:gd name="connsiteY75" fmla="*/ 309561 h 527124"/>
                  <a:gd name="connsiteX76" fmla="*/ 495621 w 608203"/>
                  <a:gd name="connsiteY76" fmla="*/ 307756 h 527124"/>
                  <a:gd name="connsiteX77" fmla="*/ 495621 w 608203"/>
                  <a:gd name="connsiteY77" fmla="*/ 292545 h 527124"/>
                  <a:gd name="connsiteX78" fmla="*/ 493817 w 608203"/>
                  <a:gd name="connsiteY78" fmla="*/ 290741 h 527124"/>
                  <a:gd name="connsiteX79" fmla="*/ 455888 w 608203"/>
                  <a:gd name="connsiteY79" fmla="*/ 290741 h 527124"/>
                  <a:gd name="connsiteX80" fmla="*/ 454073 w 608203"/>
                  <a:gd name="connsiteY80" fmla="*/ 292545 h 527124"/>
                  <a:gd name="connsiteX81" fmla="*/ 454073 w 608203"/>
                  <a:gd name="connsiteY81" fmla="*/ 307756 h 527124"/>
                  <a:gd name="connsiteX82" fmla="*/ 455888 w 608203"/>
                  <a:gd name="connsiteY82" fmla="*/ 309561 h 527124"/>
                  <a:gd name="connsiteX83" fmla="*/ 457703 w 608203"/>
                  <a:gd name="connsiteY83" fmla="*/ 307756 h 527124"/>
                  <a:gd name="connsiteX84" fmla="*/ 457703 w 608203"/>
                  <a:gd name="connsiteY84" fmla="*/ 292545 h 527124"/>
                  <a:gd name="connsiteX85" fmla="*/ 455888 w 608203"/>
                  <a:gd name="connsiteY85" fmla="*/ 290741 h 527124"/>
                  <a:gd name="connsiteX86" fmla="*/ 417689 w 608203"/>
                  <a:gd name="connsiteY86" fmla="*/ 290741 h 527124"/>
                  <a:gd name="connsiteX87" fmla="*/ 415889 w 608203"/>
                  <a:gd name="connsiteY87" fmla="*/ 292545 h 527124"/>
                  <a:gd name="connsiteX88" fmla="*/ 415889 w 608203"/>
                  <a:gd name="connsiteY88" fmla="*/ 307756 h 527124"/>
                  <a:gd name="connsiteX89" fmla="*/ 417689 w 608203"/>
                  <a:gd name="connsiteY89" fmla="*/ 309561 h 527124"/>
                  <a:gd name="connsiteX90" fmla="*/ 419489 w 608203"/>
                  <a:gd name="connsiteY90" fmla="*/ 307756 h 527124"/>
                  <a:gd name="connsiteX91" fmla="*/ 419489 w 608203"/>
                  <a:gd name="connsiteY91" fmla="*/ 292545 h 527124"/>
                  <a:gd name="connsiteX92" fmla="*/ 417689 w 608203"/>
                  <a:gd name="connsiteY92" fmla="*/ 290741 h 527124"/>
                  <a:gd name="connsiteX93" fmla="*/ 190527 w 608203"/>
                  <a:gd name="connsiteY93" fmla="*/ 290741 h 527124"/>
                  <a:gd name="connsiteX94" fmla="*/ 188723 w 608203"/>
                  <a:gd name="connsiteY94" fmla="*/ 292545 h 527124"/>
                  <a:gd name="connsiteX95" fmla="*/ 188723 w 608203"/>
                  <a:gd name="connsiteY95" fmla="*/ 307756 h 527124"/>
                  <a:gd name="connsiteX96" fmla="*/ 190527 w 608203"/>
                  <a:gd name="connsiteY96" fmla="*/ 309561 h 527124"/>
                  <a:gd name="connsiteX97" fmla="*/ 192331 w 608203"/>
                  <a:gd name="connsiteY97" fmla="*/ 307756 h 527124"/>
                  <a:gd name="connsiteX98" fmla="*/ 192331 w 608203"/>
                  <a:gd name="connsiteY98" fmla="*/ 292545 h 527124"/>
                  <a:gd name="connsiteX99" fmla="*/ 190527 w 608203"/>
                  <a:gd name="connsiteY99" fmla="*/ 290741 h 527124"/>
                  <a:gd name="connsiteX100" fmla="*/ 152280 w 608203"/>
                  <a:gd name="connsiteY100" fmla="*/ 290741 h 527124"/>
                  <a:gd name="connsiteX101" fmla="*/ 150476 w 608203"/>
                  <a:gd name="connsiteY101" fmla="*/ 292545 h 527124"/>
                  <a:gd name="connsiteX102" fmla="*/ 150476 w 608203"/>
                  <a:gd name="connsiteY102" fmla="*/ 307756 h 527124"/>
                  <a:gd name="connsiteX103" fmla="*/ 152280 w 608203"/>
                  <a:gd name="connsiteY103" fmla="*/ 309561 h 527124"/>
                  <a:gd name="connsiteX104" fmla="*/ 154084 w 608203"/>
                  <a:gd name="connsiteY104" fmla="*/ 307756 h 527124"/>
                  <a:gd name="connsiteX105" fmla="*/ 154084 w 608203"/>
                  <a:gd name="connsiteY105" fmla="*/ 292545 h 527124"/>
                  <a:gd name="connsiteX106" fmla="*/ 152280 w 608203"/>
                  <a:gd name="connsiteY106" fmla="*/ 290741 h 527124"/>
                  <a:gd name="connsiteX107" fmla="*/ 114351 w 608203"/>
                  <a:gd name="connsiteY107" fmla="*/ 290741 h 527124"/>
                  <a:gd name="connsiteX108" fmla="*/ 112536 w 608203"/>
                  <a:gd name="connsiteY108" fmla="*/ 292545 h 527124"/>
                  <a:gd name="connsiteX109" fmla="*/ 112536 w 608203"/>
                  <a:gd name="connsiteY109" fmla="*/ 307756 h 527124"/>
                  <a:gd name="connsiteX110" fmla="*/ 114351 w 608203"/>
                  <a:gd name="connsiteY110" fmla="*/ 309561 h 527124"/>
                  <a:gd name="connsiteX111" fmla="*/ 116166 w 608203"/>
                  <a:gd name="connsiteY111" fmla="*/ 307756 h 527124"/>
                  <a:gd name="connsiteX112" fmla="*/ 116166 w 608203"/>
                  <a:gd name="connsiteY112" fmla="*/ 292545 h 527124"/>
                  <a:gd name="connsiteX113" fmla="*/ 114351 w 608203"/>
                  <a:gd name="connsiteY113" fmla="*/ 290741 h 527124"/>
                  <a:gd name="connsiteX114" fmla="*/ 76410 w 608203"/>
                  <a:gd name="connsiteY114" fmla="*/ 290741 h 527124"/>
                  <a:gd name="connsiteX115" fmla="*/ 74610 w 608203"/>
                  <a:gd name="connsiteY115" fmla="*/ 292545 h 527124"/>
                  <a:gd name="connsiteX116" fmla="*/ 74610 w 608203"/>
                  <a:gd name="connsiteY116" fmla="*/ 307756 h 527124"/>
                  <a:gd name="connsiteX117" fmla="*/ 76410 w 608203"/>
                  <a:gd name="connsiteY117" fmla="*/ 309561 h 527124"/>
                  <a:gd name="connsiteX118" fmla="*/ 77953 w 608203"/>
                  <a:gd name="connsiteY118" fmla="*/ 307756 h 527124"/>
                  <a:gd name="connsiteX119" fmla="*/ 77953 w 608203"/>
                  <a:gd name="connsiteY119" fmla="*/ 292545 h 527124"/>
                  <a:gd name="connsiteX120" fmla="*/ 76410 w 608203"/>
                  <a:gd name="connsiteY120" fmla="*/ 290741 h 527124"/>
                  <a:gd name="connsiteX121" fmla="*/ 38211 w 608203"/>
                  <a:gd name="connsiteY121" fmla="*/ 290741 h 527124"/>
                  <a:gd name="connsiteX122" fmla="*/ 36396 w 608203"/>
                  <a:gd name="connsiteY122" fmla="*/ 292545 h 527124"/>
                  <a:gd name="connsiteX123" fmla="*/ 36396 w 608203"/>
                  <a:gd name="connsiteY123" fmla="*/ 307756 h 527124"/>
                  <a:gd name="connsiteX124" fmla="*/ 38211 w 608203"/>
                  <a:gd name="connsiteY124" fmla="*/ 309561 h 527124"/>
                  <a:gd name="connsiteX125" fmla="*/ 40026 w 608203"/>
                  <a:gd name="connsiteY125" fmla="*/ 307756 h 527124"/>
                  <a:gd name="connsiteX126" fmla="*/ 40026 w 608203"/>
                  <a:gd name="connsiteY126" fmla="*/ 292545 h 527124"/>
                  <a:gd name="connsiteX127" fmla="*/ 38211 w 608203"/>
                  <a:gd name="connsiteY127" fmla="*/ 290741 h 527124"/>
                  <a:gd name="connsiteX128" fmla="*/ 569992 w 608203"/>
                  <a:gd name="connsiteY128" fmla="*/ 287131 h 527124"/>
                  <a:gd name="connsiteX129" fmla="*/ 574140 w 608203"/>
                  <a:gd name="connsiteY129" fmla="*/ 288678 h 527124"/>
                  <a:gd name="connsiteX130" fmla="*/ 575955 w 608203"/>
                  <a:gd name="connsiteY130" fmla="*/ 293319 h 527124"/>
                  <a:gd name="connsiteX131" fmla="*/ 575955 w 608203"/>
                  <a:gd name="connsiteY131" fmla="*/ 307241 h 527124"/>
                  <a:gd name="connsiteX132" fmla="*/ 574140 w 608203"/>
                  <a:gd name="connsiteY132" fmla="*/ 311623 h 527124"/>
                  <a:gd name="connsiteX133" fmla="*/ 569992 w 608203"/>
                  <a:gd name="connsiteY133" fmla="*/ 313170 h 527124"/>
                  <a:gd name="connsiteX134" fmla="*/ 565844 w 608203"/>
                  <a:gd name="connsiteY134" fmla="*/ 311623 h 527124"/>
                  <a:gd name="connsiteX135" fmla="*/ 564029 w 608203"/>
                  <a:gd name="connsiteY135" fmla="*/ 307241 h 527124"/>
                  <a:gd name="connsiteX136" fmla="*/ 564029 w 608203"/>
                  <a:gd name="connsiteY136" fmla="*/ 293319 h 527124"/>
                  <a:gd name="connsiteX137" fmla="*/ 565844 w 608203"/>
                  <a:gd name="connsiteY137" fmla="*/ 288678 h 527124"/>
                  <a:gd name="connsiteX138" fmla="*/ 569992 w 608203"/>
                  <a:gd name="connsiteY138" fmla="*/ 287131 h 527124"/>
                  <a:gd name="connsiteX139" fmla="*/ 532028 w 608203"/>
                  <a:gd name="connsiteY139" fmla="*/ 287131 h 527124"/>
                  <a:gd name="connsiteX140" fmla="*/ 536176 w 608203"/>
                  <a:gd name="connsiteY140" fmla="*/ 288678 h 527124"/>
                  <a:gd name="connsiteX141" fmla="*/ 537991 w 608203"/>
                  <a:gd name="connsiteY141" fmla="*/ 293319 h 527124"/>
                  <a:gd name="connsiteX142" fmla="*/ 537991 w 608203"/>
                  <a:gd name="connsiteY142" fmla="*/ 307241 h 527124"/>
                  <a:gd name="connsiteX143" fmla="*/ 536176 w 608203"/>
                  <a:gd name="connsiteY143" fmla="*/ 311623 h 527124"/>
                  <a:gd name="connsiteX144" fmla="*/ 532028 w 608203"/>
                  <a:gd name="connsiteY144" fmla="*/ 313170 h 527124"/>
                  <a:gd name="connsiteX145" fmla="*/ 527880 w 608203"/>
                  <a:gd name="connsiteY145" fmla="*/ 311623 h 527124"/>
                  <a:gd name="connsiteX146" fmla="*/ 526065 w 608203"/>
                  <a:gd name="connsiteY146" fmla="*/ 307241 h 527124"/>
                  <a:gd name="connsiteX147" fmla="*/ 526065 w 608203"/>
                  <a:gd name="connsiteY147" fmla="*/ 293319 h 527124"/>
                  <a:gd name="connsiteX148" fmla="*/ 527880 w 608203"/>
                  <a:gd name="connsiteY148" fmla="*/ 288678 h 527124"/>
                  <a:gd name="connsiteX149" fmla="*/ 532028 w 608203"/>
                  <a:gd name="connsiteY149" fmla="*/ 287131 h 527124"/>
                  <a:gd name="connsiteX150" fmla="*/ 493817 w 608203"/>
                  <a:gd name="connsiteY150" fmla="*/ 287131 h 527124"/>
                  <a:gd name="connsiteX151" fmla="*/ 497940 w 608203"/>
                  <a:gd name="connsiteY151" fmla="*/ 288678 h 527124"/>
                  <a:gd name="connsiteX152" fmla="*/ 499744 w 608203"/>
                  <a:gd name="connsiteY152" fmla="*/ 293319 h 527124"/>
                  <a:gd name="connsiteX153" fmla="*/ 499744 w 608203"/>
                  <a:gd name="connsiteY153" fmla="*/ 307241 h 527124"/>
                  <a:gd name="connsiteX154" fmla="*/ 497940 w 608203"/>
                  <a:gd name="connsiteY154" fmla="*/ 311623 h 527124"/>
                  <a:gd name="connsiteX155" fmla="*/ 493817 w 608203"/>
                  <a:gd name="connsiteY155" fmla="*/ 313170 h 527124"/>
                  <a:gd name="connsiteX156" fmla="*/ 489693 w 608203"/>
                  <a:gd name="connsiteY156" fmla="*/ 311623 h 527124"/>
                  <a:gd name="connsiteX157" fmla="*/ 487889 w 608203"/>
                  <a:gd name="connsiteY157" fmla="*/ 307241 h 527124"/>
                  <a:gd name="connsiteX158" fmla="*/ 487889 w 608203"/>
                  <a:gd name="connsiteY158" fmla="*/ 293319 h 527124"/>
                  <a:gd name="connsiteX159" fmla="*/ 489693 w 608203"/>
                  <a:gd name="connsiteY159" fmla="*/ 288678 h 527124"/>
                  <a:gd name="connsiteX160" fmla="*/ 493817 w 608203"/>
                  <a:gd name="connsiteY160" fmla="*/ 287131 h 527124"/>
                  <a:gd name="connsiteX161" fmla="*/ 455888 w 608203"/>
                  <a:gd name="connsiteY161" fmla="*/ 287131 h 527124"/>
                  <a:gd name="connsiteX162" fmla="*/ 460036 w 608203"/>
                  <a:gd name="connsiteY162" fmla="*/ 288678 h 527124"/>
                  <a:gd name="connsiteX163" fmla="*/ 461851 w 608203"/>
                  <a:gd name="connsiteY163" fmla="*/ 293319 h 527124"/>
                  <a:gd name="connsiteX164" fmla="*/ 461851 w 608203"/>
                  <a:gd name="connsiteY164" fmla="*/ 307241 h 527124"/>
                  <a:gd name="connsiteX165" fmla="*/ 460036 w 608203"/>
                  <a:gd name="connsiteY165" fmla="*/ 311623 h 527124"/>
                  <a:gd name="connsiteX166" fmla="*/ 455888 w 608203"/>
                  <a:gd name="connsiteY166" fmla="*/ 313170 h 527124"/>
                  <a:gd name="connsiteX167" fmla="*/ 451740 w 608203"/>
                  <a:gd name="connsiteY167" fmla="*/ 311623 h 527124"/>
                  <a:gd name="connsiteX168" fmla="*/ 449925 w 608203"/>
                  <a:gd name="connsiteY168" fmla="*/ 307241 h 527124"/>
                  <a:gd name="connsiteX169" fmla="*/ 449925 w 608203"/>
                  <a:gd name="connsiteY169" fmla="*/ 293319 h 527124"/>
                  <a:gd name="connsiteX170" fmla="*/ 451740 w 608203"/>
                  <a:gd name="connsiteY170" fmla="*/ 288678 h 527124"/>
                  <a:gd name="connsiteX171" fmla="*/ 455888 w 608203"/>
                  <a:gd name="connsiteY171" fmla="*/ 287131 h 527124"/>
                  <a:gd name="connsiteX172" fmla="*/ 417689 w 608203"/>
                  <a:gd name="connsiteY172" fmla="*/ 287131 h 527124"/>
                  <a:gd name="connsiteX173" fmla="*/ 421804 w 608203"/>
                  <a:gd name="connsiteY173" fmla="*/ 288678 h 527124"/>
                  <a:gd name="connsiteX174" fmla="*/ 423604 w 608203"/>
                  <a:gd name="connsiteY174" fmla="*/ 293319 h 527124"/>
                  <a:gd name="connsiteX175" fmla="*/ 423604 w 608203"/>
                  <a:gd name="connsiteY175" fmla="*/ 307241 h 527124"/>
                  <a:gd name="connsiteX176" fmla="*/ 421804 w 608203"/>
                  <a:gd name="connsiteY176" fmla="*/ 311623 h 527124"/>
                  <a:gd name="connsiteX177" fmla="*/ 417689 w 608203"/>
                  <a:gd name="connsiteY177" fmla="*/ 313170 h 527124"/>
                  <a:gd name="connsiteX178" fmla="*/ 413574 w 608203"/>
                  <a:gd name="connsiteY178" fmla="*/ 311623 h 527124"/>
                  <a:gd name="connsiteX179" fmla="*/ 412031 w 608203"/>
                  <a:gd name="connsiteY179" fmla="*/ 307241 h 527124"/>
                  <a:gd name="connsiteX180" fmla="*/ 412031 w 608203"/>
                  <a:gd name="connsiteY180" fmla="*/ 293319 h 527124"/>
                  <a:gd name="connsiteX181" fmla="*/ 413574 w 608203"/>
                  <a:gd name="connsiteY181" fmla="*/ 288678 h 527124"/>
                  <a:gd name="connsiteX182" fmla="*/ 417689 w 608203"/>
                  <a:gd name="connsiteY182" fmla="*/ 287131 h 527124"/>
                  <a:gd name="connsiteX183" fmla="*/ 190527 w 608203"/>
                  <a:gd name="connsiteY183" fmla="*/ 287131 h 527124"/>
                  <a:gd name="connsiteX184" fmla="*/ 194650 w 608203"/>
                  <a:gd name="connsiteY184" fmla="*/ 288678 h 527124"/>
                  <a:gd name="connsiteX185" fmla="*/ 196454 w 608203"/>
                  <a:gd name="connsiteY185" fmla="*/ 293319 h 527124"/>
                  <a:gd name="connsiteX186" fmla="*/ 196454 w 608203"/>
                  <a:gd name="connsiteY186" fmla="*/ 307241 h 527124"/>
                  <a:gd name="connsiteX187" fmla="*/ 194650 w 608203"/>
                  <a:gd name="connsiteY187" fmla="*/ 311623 h 527124"/>
                  <a:gd name="connsiteX188" fmla="*/ 190527 w 608203"/>
                  <a:gd name="connsiteY188" fmla="*/ 313170 h 527124"/>
                  <a:gd name="connsiteX189" fmla="*/ 186403 w 608203"/>
                  <a:gd name="connsiteY189" fmla="*/ 311623 h 527124"/>
                  <a:gd name="connsiteX190" fmla="*/ 184599 w 608203"/>
                  <a:gd name="connsiteY190" fmla="*/ 307241 h 527124"/>
                  <a:gd name="connsiteX191" fmla="*/ 184599 w 608203"/>
                  <a:gd name="connsiteY191" fmla="*/ 293319 h 527124"/>
                  <a:gd name="connsiteX192" fmla="*/ 186403 w 608203"/>
                  <a:gd name="connsiteY192" fmla="*/ 288678 h 527124"/>
                  <a:gd name="connsiteX193" fmla="*/ 190527 w 608203"/>
                  <a:gd name="connsiteY193" fmla="*/ 287131 h 527124"/>
                  <a:gd name="connsiteX194" fmla="*/ 152280 w 608203"/>
                  <a:gd name="connsiteY194" fmla="*/ 287131 h 527124"/>
                  <a:gd name="connsiteX195" fmla="*/ 156404 w 608203"/>
                  <a:gd name="connsiteY195" fmla="*/ 288678 h 527124"/>
                  <a:gd name="connsiteX196" fmla="*/ 158208 w 608203"/>
                  <a:gd name="connsiteY196" fmla="*/ 293319 h 527124"/>
                  <a:gd name="connsiteX197" fmla="*/ 158208 w 608203"/>
                  <a:gd name="connsiteY197" fmla="*/ 307241 h 527124"/>
                  <a:gd name="connsiteX198" fmla="*/ 156404 w 608203"/>
                  <a:gd name="connsiteY198" fmla="*/ 311623 h 527124"/>
                  <a:gd name="connsiteX199" fmla="*/ 152280 w 608203"/>
                  <a:gd name="connsiteY199" fmla="*/ 313170 h 527124"/>
                  <a:gd name="connsiteX200" fmla="*/ 148157 w 608203"/>
                  <a:gd name="connsiteY200" fmla="*/ 311623 h 527124"/>
                  <a:gd name="connsiteX201" fmla="*/ 146353 w 608203"/>
                  <a:gd name="connsiteY201" fmla="*/ 307241 h 527124"/>
                  <a:gd name="connsiteX202" fmla="*/ 146353 w 608203"/>
                  <a:gd name="connsiteY202" fmla="*/ 293319 h 527124"/>
                  <a:gd name="connsiteX203" fmla="*/ 148157 w 608203"/>
                  <a:gd name="connsiteY203" fmla="*/ 288678 h 527124"/>
                  <a:gd name="connsiteX204" fmla="*/ 152280 w 608203"/>
                  <a:gd name="connsiteY204" fmla="*/ 287131 h 527124"/>
                  <a:gd name="connsiteX205" fmla="*/ 114351 w 608203"/>
                  <a:gd name="connsiteY205" fmla="*/ 287131 h 527124"/>
                  <a:gd name="connsiteX206" fmla="*/ 118499 w 608203"/>
                  <a:gd name="connsiteY206" fmla="*/ 288678 h 527124"/>
                  <a:gd name="connsiteX207" fmla="*/ 120314 w 608203"/>
                  <a:gd name="connsiteY207" fmla="*/ 293319 h 527124"/>
                  <a:gd name="connsiteX208" fmla="*/ 120314 w 608203"/>
                  <a:gd name="connsiteY208" fmla="*/ 307241 h 527124"/>
                  <a:gd name="connsiteX209" fmla="*/ 118499 w 608203"/>
                  <a:gd name="connsiteY209" fmla="*/ 311623 h 527124"/>
                  <a:gd name="connsiteX210" fmla="*/ 114351 w 608203"/>
                  <a:gd name="connsiteY210" fmla="*/ 313170 h 527124"/>
                  <a:gd name="connsiteX211" fmla="*/ 110203 w 608203"/>
                  <a:gd name="connsiteY211" fmla="*/ 311623 h 527124"/>
                  <a:gd name="connsiteX212" fmla="*/ 108388 w 608203"/>
                  <a:gd name="connsiteY212" fmla="*/ 307241 h 527124"/>
                  <a:gd name="connsiteX213" fmla="*/ 108388 w 608203"/>
                  <a:gd name="connsiteY213" fmla="*/ 293319 h 527124"/>
                  <a:gd name="connsiteX214" fmla="*/ 110203 w 608203"/>
                  <a:gd name="connsiteY214" fmla="*/ 288678 h 527124"/>
                  <a:gd name="connsiteX215" fmla="*/ 114351 w 608203"/>
                  <a:gd name="connsiteY215" fmla="*/ 287131 h 527124"/>
                  <a:gd name="connsiteX216" fmla="*/ 76410 w 608203"/>
                  <a:gd name="connsiteY216" fmla="*/ 287131 h 527124"/>
                  <a:gd name="connsiteX217" fmla="*/ 80268 w 608203"/>
                  <a:gd name="connsiteY217" fmla="*/ 288678 h 527124"/>
                  <a:gd name="connsiteX218" fmla="*/ 82068 w 608203"/>
                  <a:gd name="connsiteY218" fmla="*/ 293319 h 527124"/>
                  <a:gd name="connsiteX219" fmla="*/ 82068 w 608203"/>
                  <a:gd name="connsiteY219" fmla="*/ 307241 h 527124"/>
                  <a:gd name="connsiteX220" fmla="*/ 80268 w 608203"/>
                  <a:gd name="connsiteY220" fmla="*/ 311623 h 527124"/>
                  <a:gd name="connsiteX221" fmla="*/ 76410 w 608203"/>
                  <a:gd name="connsiteY221" fmla="*/ 313170 h 527124"/>
                  <a:gd name="connsiteX222" fmla="*/ 72038 w 608203"/>
                  <a:gd name="connsiteY222" fmla="*/ 311623 h 527124"/>
                  <a:gd name="connsiteX223" fmla="*/ 70495 w 608203"/>
                  <a:gd name="connsiteY223" fmla="*/ 307241 h 527124"/>
                  <a:gd name="connsiteX224" fmla="*/ 70495 w 608203"/>
                  <a:gd name="connsiteY224" fmla="*/ 293319 h 527124"/>
                  <a:gd name="connsiteX225" fmla="*/ 72038 w 608203"/>
                  <a:gd name="connsiteY225" fmla="*/ 288678 h 527124"/>
                  <a:gd name="connsiteX226" fmla="*/ 76410 w 608203"/>
                  <a:gd name="connsiteY226" fmla="*/ 287131 h 527124"/>
                  <a:gd name="connsiteX227" fmla="*/ 38211 w 608203"/>
                  <a:gd name="connsiteY227" fmla="*/ 287131 h 527124"/>
                  <a:gd name="connsiteX228" fmla="*/ 42359 w 608203"/>
                  <a:gd name="connsiteY228" fmla="*/ 288678 h 527124"/>
                  <a:gd name="connsiteX229" fmla="*/ 44174 w 608203"/>
                  <a:gd name="connsiteY229" fmla="*/ 293319 h 527124"/>
                  <a:gd name="connsiteX230" fmla="*/ 44174 w 608203"/>
                  <a:gd name="connsiteY230" fmla="*/ 307241 h 527124"/>
                  <a:gd name="connsiteX231" fmla="*/ 42359 w 608203"/>
                  <a:gd name="connsiteY231" fmla="*/ 311623 h 527124"/>
                  <a:gd name="connsiteX232" fmla="*/ 38211 w 608203"/>
                  <a:gd name="connsiteY232" fmla="*/ 313170 h 527124"/>
                  <a:gd name="connsiteX233" fmla="*/ 34063 w 608203"/>
                  <a:gd name="connsiteY233" fmla="*/ 311623 h 527124"/>
                  <a:gd name="connsiteX234" fmla="*/ 32248 w 608203"/>
                  <a:gd name="connsiteY234" fmla="*/ 307241 h 527124"/>
                  <a:gd name="connsiteX235" fmla="*/ 32248 w 608203"/>
                  <a:gd name="connsiteY235" fmla="*/ 293319 h 527124"/>
                  <a:gd name="connsiteX236" fmla="*/ 34063 w 608203"/>
                  <a:gd name="connsiteY236" fmla="*/ 288678 h 527124"/>
                  <a:gd name="connsiteX237" fmla="*/ 38211 w 608203"/>
                  <a:gd name="connsiteY237" fmla="*/ 287131 h 527124"/>
                  <a:gd name="connsiteX238" fmla="*/ 184599 w 608203"/>
                  <a:gd name="connsiteY238" fmla="*/ 247473 h 527124"/>
                  <a:gd name="connsiteX239" fmla="*/ 188710 w 608203"/>
                  <a:gd name="connsiteY239" fmla="*/ 255724 h 527124"/>
                  <a:gd name="connsiteX240" fmla="*/ 188710 w 608203"/>
                  <a:gd name="connsiteY240" fmla="*/ 262170 h 527124"/>
                  <a:gd name="connsiteX241" fmla="*/ 190508 w 608203"/>
                  <a:gd name="connsiteY241" fmla="*/ 263975 h 527124"/>
                  <a:gd name="connsiteX242" fmla="*/ 192307 w 608203"/>
                  <a:gd name="connsiteY242" fmla="*/ 262170 h 527124"/>
                  <a:gd name="connsiteX243" fmla="*/ 192307 w 608203"/>
                  <a:gd name="connsiteY243" fmla="*/ 261912 h 527124"/>
                  <a:gd name="connsiteX244" fmla="*/ 194619 w 608203"/>
                  <a:gd name="connsiteY244" fmla="*/ 265779 h 527124"/>
                  <a:gd name="connsiteX245" fmla="*/ 194619 w 608203"/>
                  <a:gd name="connsiteY245" fmla="*/ 266037 h 527124"/>
                  <a:gd name="connsiteX246" fmla="*/ 190508 w 608203"/>
                  <a:gd name="connsiteY246" fmla="*/ 267584 h 527124"/>
                  <a:gd name="connsiteX247" fmla="*/ 186398 w 608203"/>
                  <a:gd name="connsiteY247" fmla="*/ 266037 h 527124"/>
                  <a:gd name="connsiteX248" fmla="*/ 184599 w 608203"/>
                  <a:gd name="connsiteY248" fmla="*/ 261654 h 527124"/>
                  <a:gd name="connsiteX249" fmla="*/ 184599 w 608203"/>
                  <a:gd name="connsiteY249" fmla="*/ 247731 h 527124"/>
                  <a:gd name="connsiteX250" fmla="*/ 184599 w 608203"/>
                  <a:gd name="connsiteY250" fmla="*/ 247473 h 527124"/>
                  <a:gd name="connsiteX251" fmla="*/ 569992 w 608203"/>
                  <a:gd name="connsiteY251" fmla="*/ 245156 h 527124"/>
                  <a:gd name="connsiteX252" fmla="*/ 568177 w 608203"/>
                  <a:gd name="connsiteY252" fmla="*/ 246960 h 527124"/>
                  <a:gd name="connsiteX253" fmla="*/ 568177 w 608203"/>
                  <a:gd name="connsiteY253" fmla="*/ 262429 h 527124"/>
                  <a:gd name="connsiteX254" fmla="*/ 569992 w 608203"/>
                  <a:gd name="connsiteY254" fmla="*/ 263976 h 527124"/>
                  <a:gd name="connsiteX255" fmla="*/ 571807 w 608203"/>
                  <a:gd name="connsiteY255" fmla="*/ 262429 h 527124"/>
                  <a:gd name="connsiteX256" fmla="*/ 571807 w 608203"/>
                  <a:gd name="connsiteY256" fmla="*/ 246960 h 527124"/>
                  <a:gd name="connsiteX257" fmla="*/ 569992 w 608203"/>
                  <a:gd name="connsiteY257" fmla="*/ 245156 h 527124"/>
                  <a:gd name="connsiteX258" fmla="*/ 493817 w 608203"/>
                  <a:gd name="connsiteY258" fmla="*/ 245156 h 527124"/>
                  <a:gd name="connsiteX259" fmla="*/ 492013 w 608203"/>
                  <a:gd name="connsiteY259" fmla="*/ 246960 h 527124"/>
                  <a:gd name="connsiteX260" fmla="*/ 492013 w 608203"/>
                  <a:gd name="connsiteY260" fmla="*/ 262429 h 527124"/>
                  <a:gd name="connsiteX261" fmla="*/ 493817 w 608203"/>
                  <a:gd name="connsiteY261" fmla="*/ 263976 h 527124"/>
                  <a:gd name="connsiteX262" fmla="*/ 495621 w 608203"/>
                  <a:gd name="connsiteY262" fmla="*/ 262429 h 527124"/>
                  <a:gd name="connsiteX263" fmla="*/ 495621 w 608203"/>
                  <a:gd name="connsiteY263" fmla="*/ 246960 h 527124"/>
                  <a:gd name="connsiteX264" fmla="*/ 493817 w 608203"/>
                  <a:gd name="connsiteY264" fmla="*/ 245156 h 527124"/>
                  <a:gd name="connsiteX265" fmla="*/ 455888 w 608203"/>
                  <a:gd name="connsiteY265" fmla="*/ 245156 h 527124"/>
                  <a:gd name="connsiteX266" fmla="*/ 454073 w 608203"/>
                  <a:gd name="connsiteY266" fmla="*/ 246960 h 527124"/>
                  <a:gd name="connsiteX267" fmla="*/ 454073 w 608203"/>
                  <a:gd name="connsiteY267" fmla="*/ 262429 h 527124"/>
                  <a:gd name="connsiteX268" fmla="*/ 455888 w 608203"/>
                  <a:gd name="connsiteY268" fmla="*/ 263976 h 527124"/>
                  <a:gd name="connsiteX269" fmla="*/ 457703 w 608203"/>
                  <a:gd name="connsiteY269" fmla="*/ 262429 h 527124"/>
                  <a:gd name="connsiteX270" fmla="*/ 457703 w 608203"/>
                  <a:gd name="connsiteY270" fmla="*/ 246960 h 527124"/>
                  <a:gd name="connsiteX271" fmla="*/ 455888 w 608203"/>
                  <a:gd name="connsiteY271" fmla="*/ 245156 h 527124"/>
                  <a:gd name="connsiteX272" fmla="*/ 152280 w 608203"/>
                  <a:gd name="connsiteY272" fmla="*/ 245156 h 527124"/>
                  <a:gd name="connsiteX273" fmla="*/ 150476 w 608203"/>
                  <a:gd name="connsiteY273" fmla="*/ 246960 h 527124"/>
                  <a:gd name="connsiteX274" fmla="*/ 150476 w 608203"/>
                  <a:gd name="connsiteY274" fmla="*/ 262429 h 527124"/>
                  <a:gd name="connsiteX275" fmla="*/ 152280 w 608203"/>
                  <a:gd name="connsiteY275" fmla="*/ 263976 h 527124"/>
                  <a:gd name="connsiteX276" fmla="*/ 154084 w 608203"/>
                  <a:gd name="connsiteY276" fmla="*/ 262429 h 527124"/>
                  <a:gd name="connsiteX277" fmla="*/ 154084 w 608203"/>
                  <a:gd name="connsiteY277" fmla="*/ 246960 h 527124"/>
                  <a:gd name="connsiteX278" fmla="*/ 152280 w 608203"/>
                  <a:gd name="connsiteY278" fmla="*/ 245156 h 527124"/>
                  <a:gd name="connsiteX279" fmla="*/ 114351 w 608203"/>
                  <a:gd name="connsiteY279" fmla="*/ 245156 h 527124"/>
                  <a:gd name="connsiteX280" fmla="*/ 112536 w 608203"/>
                  <a:gd name="connsiteY280" fmla="*/ 246960 h 527124"/>
                  <a:gd name="connsiteX281" fmla="*/ 112536 w 608203"/>
                  <a:gd name="connsiteY281" fmla="*/ 262429 h 527124"/>
                  <a:gd name="connsiteX282" fmla="*/ 114351 w 608203"/>
                  <a:gd name="connsiteY282" fmla="*/ 263976 h 527124"/>
                  <a:gd name="connsiteX283" fmla="*/ 116166 w 608203"/>
                  <a:gd name="connsiteY283" fmla="*/ 262429 h 527124"/>
                  <a:gd name="connsiteX284" fmla="*/ 116166 w 608203"/>
                  <a:gd name="connsiteY284" fmla="*/ 246960 h 527124"/>
                  <a:gd name="connsiteX285" fmla="*/ 114351 w 608203"/>
                  <a:gd name="connsiteY285" fmla="*/ 245156 h 527124"/>
                  <a:gd name="connsiteX286" fmla="*/ 38211 w 608203"/>
                  <a:gd name="connsiteY286" fmla="*/ 245156 h 527124"/>
                  <a:gd name="connsiteX287" fmla="*/ 36396 w 608203"/>
                  <a:gd name="connsiteY287" fmla="*/ 246960 h 527124"/>
                  <a:gd name="connsiteX288" fmla="*/ 36396 w 608203"/>
                  <a:gd name="connsiteY288" fmla="*/ 262429 h 527124"/>
                  <a:gd name="connsiteX289" fmla="*/ 38211 w 608203"/>
                  <a:gd name="connsiteY289" fmla="*/ 263976 h 527124"/>
                  <a:gd name="connsiteX290" fmla="*/ 40026 w 608203"/>
                  <a:gd name="connsiteY290" fmla="*/ 262429 h 527124"/>
                  <a:gd name="connsiteX291" fmla="*/ 40026 w 608203"/>
                  <a:gd name="connsiteY291" fmla="*/ 246960 h 527124"/>
                  <a:gd name="connsiteX292" fmla="*/ 38211 w 608203"/>
                  <a:gd name="connsiteY292" fmla="*/ 245156 h 527124"/>
                  <a:gd name="connsiteX293" fmla="*/ 569992 w 608203"/>
                  <a:gd name="connsiteY293" fmla="*/ 241546 h 527124"/>
                  <a:gd name="connsiteX294" fmla="*/ 574140 w 608203"/>
                  <a:gd name="connsiteY294" fmla="*/ 243351 h 527124"/>
                  <a:gd name="connsiteX295" fmla="*/ 575955 w 608203"/>
                  <a:gd name="connsiteY295" fmla="*/ 247734 h 527124"/>
                  <a:gd name="connsiteX296" fmla="*/ 575955 w 608203"/>
                  <a:gd name="connsiteY296" fmla="*/ 261656 h 527124"/>
                  <a:gd name="connsiteX297" fmla="*/ 574140 w 608203"/>
                  <a:gd name="connsiteY297" fmla="*/ 266038 h 527124"/>
                  <a:gd name="connsiteX298" fmla="*/ 569992 w 608203"/>
                  <a:gd name="connsiteY298" fmla="*/ 267585 h 527124"/>
                  <a:gd name="connsiteX299" fmla="*/ 565844 w 608203"/>
                  <a:gd name="connsiteY299" fmla="*/ 266038 h 527124"/>
                  <a:gd name="connsiteX300" fmla="*/ 564029 w 608203"/>
                  <a:gd name="connsiteY300" fmla="*/ 261656 h 527124"/>
                  <a:gd name="connsiteX301" fmla="*/ 564029 w 608203"/>
                  <a:gd name="connsiteY301" fmla="*/ 247734 h 527124"/>
                  <a:gd name="connsiteX302" fmla="*/ 565844 w 608203"/>
                  <a:gd name="connsiteY302" fmla="*/ 243351 h 527124"/>
                  <a:gd name="connsiteX303" fmla="*/ 569992 w 608203"/>
                  <a:gd name="connsiteY303" fmla="*/ 241546 h 527124"/>
                  <a:gd name="connsiteX304" fmla="*/ 529946 w 608203"/>
                  <a:gd name="connsiteY304" fmla="*/ 241546 h 527124"/>
                  <a:gd name="connsiteX305" fmla="*/ 534109 w 608203"/>
                  <a:gd name="connsiteY305" fmla="*/ 241546 h 527124"/>
                  <a:gd name="connsiteX306" fmla="*/ 534109 w 608203"/>
                  <a:gd name="connsiteY306" fmla="*/ 267585 h 527124"/>
                  <a:gd name="connsiteX307" fmla="*/ 529946 w 608203"/>
                  <a:gd name="connsiteY307" fmla="*/ 267585 h 527124"/>
                  <a:gd name="connsiteX308" fmla="*/ 493817 w 608203"/>
                  <a:gd name="connsiteY308" fmla="*/ 241546 h 527124"/>
                  <a:gd name="connsiteX309" fmla="*/ 497940 w 608203"/>
                  <a:gd name="connsiteY309" fmla="*/ 243351 h 527124"/>
                  <a:gd name="connsiteX310" fmla="*/ 499744 w 608203"/>
                  <a:gd name="connsiteY310" fmla="*/ 247734 h 527124"/>
                  <a:gd name="connsiteX311" fmla="*/ 499744 w 608203"/>
                  <a:gd name="connsiteY311" fmla="*/ 261656 h 527124"/>
                  <a:gd name="connsiteX312" fmla="*/ 497940 w 608203"/>
                  <a:gd name="connsiteY312" fmla="*/ 266038 h 527124"/>
                  <a:gd name="connsiteX313" fmla="*/ 493817 w 608203"/>
                  <a:gd name="connsiteY313" fmla="*/ 267585 h 527124"/>
                  <a:gd name="connsiteX314" fmla="*/ 489693 w 608203"/>
                  <a:gd name="connsiteY314" fmla="*/ 266038 h 527124"/>
                  <a:gd name="connsiteX315" fmla="*/ 487889 w 608203"/>
                  <a:gd name="connsiteY315" fmla="*/ 261656 h 527124"/>
                  <a:gd name="connsiteX316" fmla="*/ 487889 w 608203"/>
                  <a:gd name="connsiteY316" fmla="*/ 247734 h 527124"/>
                  <a:gd name="connsiteX317" fmla="*/ 489693 w 608203"/>
                  <a:gd name="connsiteY317" fmla="*/ 243351 h 527124"/>
                  <a:gd name="connsiteX318" fmla="*/ 493817 w 608203"/>
                  <a:gd name="connsiteY318" fmla="*/ 241546 h 527124"/>
                  <a:gd name="connsiteX319" fmla="*/ 455888 w 608203"/>
                  <a:gd name="connsiteY319" fmla="*/ 241546 h 527124"/>
                  <a:gd name="connsiteX320" fmla="*/ 460036 w 608203"/>
                  <a:gd name="connsiteY320" fmla="*/ 243351 h 527124"/>
                  <a:gd name="connsiteX321" fmla="*/ 461851 w 608203"/>
                  <a:gd name="connsiteY321" fmla="*/ 247734 h 527124"/>
                  <a:gd name="connsiteX322" fmla="*/ 461851 w 608203"/>
                  <a:gd name="connsiteY322" fmla="*/ 261656 h 527124"/>
                  <a:gd name="connsiteX323" fmla="*/ 460036 w 608203"/>
                  <a:gd name="connsiteY323" fmla="*/ 266038 h 527124"/>
                  <a:gd name="connsiteX324" fmla="*/ 455888 w 608203"/>
                  <a:gd name="connsiteY324" fmla="*/ 267585 h 527124"/>
                  <a:gd name="connsiteX325" fmla="*/ 451740 w 608203"/>
                  <a:gd name="connsiteY325" fmla="*/ 266038 h 527124"/>
                  <a:gd name="connsiteX326" fmla="*/ 449925 w 608203"/>
                  <a:gd name="connsiteY326" fmla="*/ 261656 h 527124"/>
                  <a:gd name="connsiteX327" fmla="*/ 449925 w 608203"/>
                  <a:gd name="connsiteY327" fmla="*/ 247734 h 527124"/>
                  <a:gd name="connsiteX328" fmla="*/ 451740 w 608203"/>
                  <a:gd name="connsiteY328" fmla="*/ 243351 h 527124"/>
                  <a:gd name="connsiteX329" fmla="*/ 455888 w 608203"/>
                  <a:gd name="connsiteY329" fmla="*/ 241546 h 527124"/>
                  <a:gd name="connsiteX330" fmla="*/ 152280 w 608203"/>
                  <a:gd name="connsiteY330" fmla="*/ 241546 h 527124"/>
                  <a:gd name="connsiteX331" fmla="*/ 156404 w 608203"/>
                  <a:gd name="connsiteY331" fmla="*/ 243351 h 527124"/>
                  <a:gd name="connsiteX332" fmla="*/ 158208 w 608203"/>
                  <a:gd name="connsiteY332" fmla="*/ 247734 h 527124"/>
                  <a:gd name="connsiteX333" fmla="*/ 158208 w 608203"/>
                  <a:gd name="connsiteY333" fmla="*/ 261656 h 527124"/>
                  <a:gd name="connsiteX334" fmla="*/ 156404 w 608203"/>
                  <a:gd name="connsiteY334" fmla="*/ 266038 h 527124"/>
                  <a:gd name="connsiteX335" fmla="*/ 152280 w 608203"/>
                  <a:gd name="connsiteY335" fmla="*/ 267585 h 527124"/>
                  <a:gd name="connsiteX336" fmla="*/ 148157 w 608203"/>
                  <a:gd name="connsiteY336" fmla="*/ 266038 h 527124"/>
                  <a:gd name="connsiteX337" fmla="*/ 146353 w 608203"/>
                  <a:gd name="connsiteY337" fmla="*/ 261656 h 527124"/>
                  <a:gd name="connsiteX338" fmla="*/ 146353 w 608203"/>
                  <a:gd name="connsiteY338" fmla="*/ 247734 h 527124"/>
                  <a:gd name="connsiteX339" fmla="*/ 148157 w 608203"/>
                  <a:gd name="connsiteY339" fmla="*/ 243351 h 527124"/>
                  <a:gd name="connsiteX340" fmla="*/ 152280 w 608203"/>
                  <a:gd name="connsiteY340" fmla="*/ 241546 h 527124"/>
                  <a:gd name="connsiteX341" fmla="*/ 114351 w 608203"/>
                  <a:gd name="connsiteY341" fmla="*/ 241546 h 527124"/>
                  <a:gd name="connsiteX342" fmla="*/ 118499 w 608203"/>
                  <a:gd name="connsiteY342" fmla="*/ 243351 h 527124"/>
                  <a:gd name="connsiteX343" fmla="*/ 120314 w 608203"/>
                  <a:gd name="connsiteY343" fmla="*/ 247734 h 527124"/>
                  <a:gd name="connsiteX344" fmla="*/ 120314 w 608203"/>
                  <a:gd name="connsiteY344" fmla="*/ 261656 h 527124"/>
                  <a:gd name="connsiteX345" fmla="*/ 118499 w 608203"/>
                  <a:gd name="connsiteY345" fmla="*/ 266038 h 527124"/>
                  <a:gd name="connsiteX346" fmla="*/ 114351 w 608203"/>
                  <a:gd name="connsiteY346" fmla="*/ 267585 h 527124"/>
                  <a:gd name="connsiteX347" fmla="*/ 110203 w 608203"/>
                  <a:gd name="connsiteY347" fmla="*/ 266038 h 527124"/>
                  <a:gd name="connsiteX348" fmla="*/ 108388 w 608203"/>
                  <a:gd name="connsiteY348" fmla="*/ 261656 h 527124"/>
                  <a:gd name="connsiteX349" fmla="*/ 108388 w 608203"/>
                  <a:gd name="connsiteY349" fmla="*/ 247734 h 527124"/>
                  <a:gd name="connsiteX350" fmla="*/ 110203 w 608203"/>
                  <a:gd name="connsiteY350" fmla="*/ 243351 h 527124"/>
                  <a:gd name="connsiteX351" fmla="*/ 114351 w 608203"/>
                  <a:gd name="connsiteY351" fmla="*/ 241546 h 527124"/>
                  <a:gd name="connsiteX352" fmla="*/ 74094 w 608203"/>
                  <a:gd name="connsiteY352" fmla="*/ 241546 h 527124"/>
                  <a:gd name="connsiteX353" fmla="*/ 78187 w 608203"/>
                  <a:gd name="connsiteY353" fmla="*/ 241546 h 527124"/>
                  <a:gd name="connsiteX354" fmla="*/ 78187 w 608203"/>
                  <a:gd name="connsiteY354" fmla="*/ 267585 h 527124"/>
                  <a:gd name="connsiteX355" fmla="*/ 74094 w 608203"/>
                  <a:gd name="connsiteY355" fmla="*/ 267585 h 527124"/>
                  <a:gd name="connsiteX356" fmla="*/ 38211 w 608203"/>
                  <a:gd name="connsiteY356" fmla="*/ 241546 h 527124"/>
                  <a:gd name="connsiteX357" fmla="*/ 42359 w 608203"/>
                  <a:gd name="connsiteY357" fmla="*/ 243351 h 527124"/>
                  <a:gd name="connsiteX358" fmla="*/ 44174 w 608203"/>
                  <a:gd name="connsiteY358" fmla="*/ 247734 h 527124"/>
                  <a:gd name="connsiteX359" fmla="*/ 44174 w 608203"/>
                  <a:gd name="connsiteY359" fmla="*/ 261656 h 527124"/>
                  <a:gd name="connsiteX360" fmla="*/ 42359 w 608203"/>
                  <a:gd name="connsiteY360" fmla="*/ 266038 h 527124"/>
                  <a:gd name="connsiteX361" fmla="*/ 38211 w 608203"/>
                  <a:gd name="connsiteY361" fmla="*/ 267585 h 527124"/>
                  <a:gd name="connsiteX362" fmla="*/ 34063 w 608203"/>
                  <a:gd name="connsiteY362" fmla="*/ 266038 h 527124"/>
                  <a:gd name="connsiteX363" fmla="*/ 32248 w 608203"/>
                  <a:gd name="connsiteY363" fmla="*/ 261656 h 527124"/>
                  <a:gd name="connsiteX364" fmla="*/ 32248 w 608203"/>
                  <a:gd name="connsiteY364" fmla="*/ 247734 h 527124"/>
                  <a:gd name="connsiteX365" fmla="*/ 34063 w 608203"/>
                  <a:gd name="connsiteY365" fmla="*/ 243351 h 527124"/>
                  <a:gd name="connsiteX366" fmla="*/ 38211 w 608203"/>
                  <a:gd name="connsiteY366" fmla="*/ 241546 h 527124"/>
                  <a:gd name="connsiteX367" fmla="*/ 532028 w 608203"/>
                  <a:gd name="connsiteY367" fmla="*/ 200297 h 527124"/>
                  <a:gd name="connsiteX368" fmla="*/ 530213 w 608203"/>
                  <a:gd name="connsiteY368" fmla="*/ 202099 h 527124"/>
                  <a:gd name="connsiteX369" fmla="*/ 530213 w 608203"/>
                  <a:gd name="connsiteY369" fmla="*/ 217553 h 527124"/>
                  <a:gd name="connsiteX370" fmla="*/ 532028 w 608203"/>
                  <a:gd name="connsiteY370" fmla="*/ 219356 h 527124"/>
                  <a:gd name="connsiteX371" fmla="*/ 533843 w 608203"/>
                  <a:gd name="connsiteY371" fmla="*/ 217553 h 527124"/>
                  <a:gd name="connsiteX372" fmla="*/ 533843 w 608203"/>
                  <a:gd name="connsiteY372" fmla="*/ 202099 h 527124"/>
                  <a:gd name="connsiteX373" fmla="*/ 532028 w 608203"/>
                  <a:gd name="connsiteY373" fmla="*/ 200297 h 527124"/>
                  <a:gd name="connsiteX374" fmla="*/ 76410 w 608203"/>
                  <a:gd name="connsiteY374" fmla="*/ 200297 h 527124"/>
                  <a:gd name="connsiteX375" fmla="*/ 74610 w 608203"/>
                  <a:gd name="connsiteY375" fmla="*/ 202099 h 527124"/>
                  <a:gd name="connsiteX376" fmla="*/ 74610 w 608203"/>
                  <a:gd name="connsiteY376" fmla="*/ 217553 h 527124"/>
                  <a:gd name="connsiteX377" fmla="*/ 76410 w 608203"/>
                  <a:gd name="connsiteY377" fmla="*/ 219356 h 527124"/>
                  <a:gd name="connsiteX378" fmla="*/ 77953 w 608203"/>
                  <a:gd name="connsiteY378" fmla="*/ 217553 h 527124"/>
                  <a:gd name="connsiteX379" fmla="*/ 77953 w 608203"/>
                  <a:gd name="connsiteY379" fmla="*/ 202099 h 527124"/>
                  <a:gd name="connsiteX380" fmla="*/ 76410 w 608203"/>
                  <a:gd name="connsiteY380" fmla="*/ 200297 h 527124"/>
                  <a:gd name="connsiteX381" fmla="*/ 567910 w 608203"/>
                  <a:gd name="connsiteY381" fmla="*/ 196948 h 527124"/>
                  <a:gd name="connsiteX382" fmla="*/ 572073 w 608203"/>
                  <a:gd name="connsiteY382" fmla="*/ 196948 h 527124"/>
                  <a:gd name="connsiteX383" fmla="*/ 572073 w 608203"/>
                  <a:gd name="connsiteY383" fmla="*/ 222704 h 527124"/>
                  <a:gd name="connsiteX384" fmla="*/ 567910 w 608203"/>
                  <a:gd name="connsiteY384" fmla="*/ 222704 h 527124"/>
                  <a:gd name="connsiteX385" fmla="*/ 532028 w 608203"/>
                  <a:gd name="connsiteY385" fmla="*/ 196948 h 527124"/>
                  <a:gd name="connsiteX386" fmla="*/ 536176 w 608203"/>
                  <a:gd name="connsiteY386" fmla="*/ 198494 h 527124"/>
                  <a:gd name="connsiteX387" fmla="*/ 537991 w 608203"/>
                  <a:gd name="connsiteY387" fmla="*/ 202872 h 527124"/>
                  <a:gd name="connsiteX388" fmla="*/ 537991 w 608203"/>
                  <a:gd name="connsiteY388" fmla="*/ 216780 h 527124"/>
                  <a:gd name="connsiteX389" fmla="*/ 536176 w 608203"/>
                  <a:gd name="connsiteY389" fmla="*/ 221159 h 527124"/>
                  <a:gd name="connsiteX390" fmla="*/ 532028 w 608203"/>
                  <a:gd name="connsiteY390" fmla="*/ 222704 h 527124"/>
                  <a:gd name="connsiteX391" fmla="*/ 527880 w 608203"/>
                  <a:gd name="connsiteY391" fmla="*/ 221159 h 527124"/>
                  <a:gd name="connsiteX392" fmla="*/ 526065 w 608203"/>
                  <a:gd name="connsiteY392" fmla="*/ 216780 h 527124"/>
                  <a:gd name="connsiteX393" fmla="*/ 526065 w 608203"/>
                  <a:gd name="connsiteY393" fmla="*/ 202872 h 527124"/>
                  <a:gd name="connsiteX394" fmla="*/ 527880 w 608203"/>
                  <a:gd name="connsiteY394" fmla="*/ 198494 h 527124"/>
                  <a:gd name="connsiteX395" fmla="*/ 532028 w 608203"/>
                  <a:gd name="connsiteY395" fmla="*/ 196948 h 527124"/>
                  <a:gd name="connsiteX396" fmla="*/ 491770 w 608203"/>
                  <a:gd name="connsiteY396" fmla="*/ 196948 h 527124"/>
                  <a:gd name="connsiteX397" fmla="*/ 495863 w 608203"/>
                  <a:gd name="connsiteY397" fmla="*/ 196948 h 527124"/>
                  <a:gd name="connsiteX398" fmla="*/ 495863 w 608203"/>
                  <a:gd name="connsiteY398" fmla="*/ 222704 h 527124"/>
                  <a:gd name="connsiteX399" fmla="*/ 491770 w 608203"/>
                  <a:gd name="connsiteY399" fmla="*/ 222704 h 527124"/>
                  <a:gd name="connsiteX400" fmla="*/ 453806 w 608203"/>
                  <a:gd name="connsiteY400" fmla="*/ 196948 h 527124"/>
                  <a:gd name="connsiteX401" fmla="*/ 457969 w 608203"/>
                  <a:gd name="connsiteY401" fmla="*/ 196948 h 527124"/>
                  <a:gd name="connsiteX402" fmla="*/ 457969 w 608203"/>
                  <a:gd name="connsiteY402" fmla="*/ 222704 h 527124"/>
                  <a:gd name="connsiteX403" fmla="*/ 453806 w 608203"/>
                  <a:gd name="connsiteY403" fmla="*/ 222704 h 527124"/>
                  <a:gd name="connsiteX404" fmla="*/ 150234 w 608203"/>
                  <a:gd name="connsiteY404" fmla="*/ 196948 h 527124"/>
                  <a:gd name="connsiteX405" fmla="*/ 154397 w 608203"/>
                  <a:gd name="connsiteY405" fmla="*/ 196948 h 527124"/>
                  <a:gd name="connsiteX406" fmla="*/ 154397 w 608203"/>
                  <a:gd name="connsiteY406" fmla="*/ 222704 h 527124"/>
                  <a:gd name="connsiteX407" fmla="*/ 150234 w 608203"/>
                  <a:gd name="connsiteY407" fmla="*/ 222704 h 527124"/>
                  <a:gd name="connsiteX408" fmla="*/ 112270 w 608203"/>
                  <a:gd name="connsiteY408" fmla="*/ 196948 h 527124"/>
                  <a:gd name="connsiteX409" fmla="*/ 116433 w 608203"/>
                  <a:gd name="connsiteY409" fmla="*/ 196948 h 527124"/>
                  <a:gd name="connsiteX410" fmla="*/ 116433 w 608203"/>
                  <a:gd name="connsiteY410" fmla="*/ 222704 h 527124"/>
                  <a:gd name="connsiteX411" fmla="*/ 112270 w 608203"/>
                  <a:gd name="connsiteY411" fmla="*/ 222704 h 527124"/>
                  <a:gd name="connsiteX412" fmla="*/ 76410 w 608203"/>
                  <a:gd name="connsiteY412" fmla="*/ 196948 h 527124"/>
                  <a:gd name="connsiteX413" fmla="*/ 80268 w 608203"/>
                  <a:gd name="connsiteY413" fmla="*/ 198494 h 527124"/>
                  <a:gd name="connsiteX414" fmla="*/ 82068 w 608203"/>
                  <a:gd name="connsiteY414" fmla="*/ 202872 h 527124"/>
                  <a:gd name="connsiteX415" fmla="*/ 82068 w 608203"/>
                  <a:gd name="connsiteY415" fmla="*/ 216780 h 527124"/>
                  <a:gd name="connsiteX416" fmla="*/ 80268 w 608203"/>
                  <a:gd name="connsiteY416" fmla="*/ 221159 h 527124"/>
                  <a:gd name="connsiteX417" fmla="*/ 76410 w 608203"/>
                  <a:gd name="connsiteY417" fmla="*/ 222704 h 527124"/>
                  <a:gd name="connsiteX418" fmla="*/ 72038 w 608203"/>
                  <a:gd name="connsiteY418" fmla="*/ 221159 h 527124"/>
                  <a:gd name="connsiteX419" fmla="*/ 70495 w 608203"/>
                  <a:gd name="connsiteY419" fmla="*/ 216780 h 527124"/>
                  <a:gd name="connsiteX420" fmla="*/ 70495 w 608203"/>
                  <a:gd name="connsiteY420" fmla="*/ 202872 h 527124"/>
                  <a:gd name="connsiteX421" fmla="*/ 72038 w 608203"/>
                  <a:gd name="connsiteY421" fmla="*/ 198494 h 527124"/>
                  <a:gd name="connsiteX422" fmla="*/ 76410 w 608203"/>
                  <a:gd name="connsiteY422" fmla="*/ 196948 h 527124"/>
                  <a:gd name="connsiteX423" fmla="*/ 36129 w 608203"/>
                  <a:gd name="connsiteY423" fmla="*/ 196948 h 527124"/>
                  <a:gd name="connsiteX424" fmla="*/ 40292 w 608203"/>
                  <a:gd name="connsiteY424" fmla="*/ 196948 h 527124"/>
                  <a:gd name="connsiteX425" fmla="*/ 40292 w 608203"/>
                  <a:gd name="connsiteY425" fmla="*/ 222704 h 527124"/>
                  <a:gd name="connsiteX426" fmla="*/ 36129 w 608203"/>
                  <a:gd name="connsiteY426" fmla="*/ 222704 h 527124"/>
                  <a:gd name="connsiteX427" fmla="*/ 569992 w 608203"/>
                  <a:gd name="connsiteY427" fmla="*/ 154641 h 527124"/>
                  <a:gd name="connsiteX428" fmla="*/ 568177 w 608203"/>
                  <a:gd name="connsiteY428" fmla="*/ 156443 h 527124"/>
                  <a:gd name="connsiteX429" fmla="*/ 568177 w 608203"/>
                  <a:gd name="connsiteY429" fmla="*/ 171897 h 527124"/>
                  <a:gd name="connsiteX430" fmla="*/ 569992 w 608203"/>
                  <a:gd name="connsiteY430" fmla="*/ 173700 h 527124"/>
                  <a:gd name="connsiteX431" fmla="*/ 571807 w 608203"/>
                  <a:gd name="connsiteY431" fmla="*/ 171897 h 527124"/>
                  <a:gd name="connsiteX432" fmla="*/ 571807 w 608203"/>
                  <a:gd name="connsiteY432" fmla="*/ 156443 h 527124"/>
                  <a:gd name="connsiteX433" fmla="*/ 569992 w 608203"/>
                  <a:gd name="connsiteY433" fmla="*/ 154641 h 527124"/>
                  <a:gd name="connsiteX434" fmla="*/ 532028 w 608203"/>
                  <a:gd name="connsiteY434" fmla="*/ 154641 h 527124"/>
                  <a:gd name="connsiteX435" fmla="*/ 530213 w 608203"/>
                  <a:gd name="connsiteY435" fmla="*/ 156443 h 527124"/>
                  <a:gd name="connsiteX436" fmla="*/ 530213 w 608203"/>
                  <a:gd name="connsiteY436" fmla="*/ 171897 h 527124"/>
                  <a:gd name="connsiteX437" fmla="*/ 532028 w 608203"/>
                  <a:gd name="connsiteY437" fmla="*/ 173700 h 527124"/>
                  <a:gd name="connsiteX438" fmla="*/ 533843 w 608203"/>
                  <a:gd name="connsiteY438" fmla="*/ 171897 h 527124"/>
                  <a:gd name="connsiteX439" fmla="*/ 533843 w 608203"/>
                  <a:gd name="connsiteY439" fmla="*/ 156443 h 527124"/>
                  <a:gd name="connsiteX440" fmla="*/ 532028 w 608203"/>
                  <a:gd name="connsiteY440" fmla="*/ 154641 h 527124"/>
                  <a:gd name="connsiteX441" fmla="*/ 493817 w 608203"/>
                  <a:gd name="connsiteY441" fmla="*/ 154641 h 527124"/>
                  <a:gd name="connsiteX442" fmla="*/ 492013 w 608203"/>
                  <a:gd name="connsiteY442" fmla="*/ 156443 h 527124"/>
                  <a:gd name="connsiteX443" fmla="*/ 492013 w 608203"/>
                  <a:gd name="connsiteY443" fmla="*/ 171897 h 527124"/>
                  <a:gd name="connsiteX444" fmla="*/ 493817 w 608203"/>
                  <a:gd name="connsiteY444" fmla="*/ 173700 h 527124"/>
                  <a:gd name="connsiteX445" fmla="*/ 495621 w 608203"/>
                  <a:gd name="connsiteY445" fmla="*/ 171897 h 527124"/>
                  <a:gd name="connsiteX446" fmla="*/ 495621 w 608203"/>
                  <a:gd name="connsiteY446" fmla="*/ 156443 h 527124"/>
                  <a:gd name="connsiteX447" fmla="*/ 493817 w 608203"/>
                  <a:gd name="connsiteY447" fmla="*/ 154641 h 527124"/>
                  <a:gd name="connsiteX448" fmla="*/ 455888 w 608203"/>
                  <a:gd name="connsiteY448" fmla="*/ 154641 h 527124"/>
                  <a:gd name="connsiteX449" fmla="*/ 454073 w 608203"/>
                  <a:gd name="connsiteY449" fmla="*/ 156443 h 527124"/>
                  <a:gd name="connsiteX450" fmla="*/ 454073 w 608203"/>
                  <a:gd name="connsiteY450" fmla="*/ 171897 h 527124"/>
                  <a:gd name="connsiteX451" fmla="*/ 455888 w 608203"/>
                  <a:gd name="connsiteY451" fmla="*/ 173700 h 527124"/>
                  <a:gd name="connsiteX452" fmla="*/ 457703 w 608203"/>
                  <a:gd name="connsiteY452" fmla="*/ 171897 h 527124"/>
                  <a:gd name="connsiteX453" fmla="*/ 457703 w 608203"/>
                  <a:gd name="connsiteY453" fmla="*/ 156443 h 527124"/>
                  <a:gd name="connsiteX454" fmla="*/ 455888 w 608203"/>
                  <a:gd name="connsiteY454" fmla="*/ 154641 h 527124"/>
                  <a:gd name="connsiteX455" fmla="*/ 114351 w 608203"/>
                  <a:gd name="connsiteY455" fmla="*/ 154641 h 527124"/>
                  <a:gd name="connsiteX456" fmla="*/ 112536 w 608203"/>
                  <a:gd name="connsiteY456" fmla="*/ 156443 h 527124"/>
                  <a:gd name="connsiteX457" fmla="*/ 112536 w 608203"/>
                  <a:gd name="connsiteY457" fmla="*/ 171897 h 527124"/>
                  <a:gd name="connsiteX458" fmla="*/ 114351 w 608203"/>
                  <a:gd name="connsiteY458" fmla="*/ 173700 h 527124"/>
                  <a:gd name="connsiteX459" fmla="*/ 116166 w 608203"/>
                  <a:gd name="connsiteY459" fmla="*/ 171897 h 527124"/>
                  <a:gd name="connsiteX460" fmla="*/ 116166 w 608203"/>
                  <a:gd name="connsiteY460" fmla="*/ 156443 h 527124"/>
                  <a:gd name="connsiteX461" fmla="*/ 114351 w 608203"/>
                  <a:gd name="connsiteY461" fmla="*/ 154641 h 527124"/>
                  <a:gd name="connsiteX462" fmla="*/ 76410 w 608203"/>
                  <a:gd name="connsiteY462" fmla="*/ 154641 h 527124"/>
                  <a:gd name="connsiteX463" fmla="*/ 74610 w 608203"/>
                  <a:gd name="connsiteY463" fmla="*/ 156443 h 527124"/>
                  <a:gd name="connsiteX464" fmla="*/ 74610 w 608203"/>
                  <a:gd name="connsiteY464" fmla="*/ 171897 h 527124"/>
                  <a:gd name="connsiteX465" fmla="*/ 76410 w 608203"/>
                  <a:gd name="connsiteY465" fmla="*/ 173700 h 527124"/>
                  <a:gd name="connsiteX466" fmla="*/ 77953 w 608203"/>
                  <a:gd name="connsiteY466" fmla="*/ 171897 h 527124"/>
                  <a:gd name="connsiteX467" fmla="*/ 77953 w 608203"/>
                  <a:gd name="connsiteY467" fmla="*/ 156443 h 527124"/>
                  <a:gd name="connsiteX468" fmla="*/ 76410 w 608203"/>
                  <a:gd name="connsiteY468" fmla="*/ 154641 h 527124"/>
                  <a:gd name="connsiteX469" fmla="*/ 38211 w 608203"/>
                  <a:gd name="connsiteY469" fmla="*/ 154641 h 527124"/>
                  <a:gd name="connsiteX470" fmla="*/ 36396 w 608203"/>
                  <a:gd name="connsiteY470" fmla="*/ 156443 h 527124"/>
                  <a:gd name="connsiteX471" fmla="*/ 36396 w 608203"/>
                  <a:gd name="connsiteY471" fmla="*/ 171897 h 527124"/>
                  <a:gd name="connsiteX472" fmla="*/ 38211 w 608203"/>
                  <a:gd name="connsiteY472" fmla="*/ 173700 h 527124"/>
                  <a:gd name="connsiteX473" fmla="*/ 40026 w 608203"/>
                  <a:gd name="connsiteY473" fmla="*/ 171897 h 527124"/>
                  <a:gd name="connsiteX474" fmla="*/ 40026 w 608203"/>
                  <a:gd name="connsiteY474" fmla="*/ 156443 h 527124"/>
                  <a:gd name="connsiteX475" fmla="*/ 38211 w 608203"/>
                  <a:gd name="connsiteY475" fmla="*/ 154641 h 527124"/>
                  <a:gd name="connsiteX476" fmla="*/ 569992 w 608203"/>
                  <a:gd name="connsiteY476" fmla="*/ 151292 h 527124"/>
                  <a:gd name="connsiteX477" fmla="*/ 574140 w 608203"/>
                  <a:gd name="connsiteY477" fmla="*/ 152838 h 527124"/>
                  <a:gd name="connsiteX478" fmla="*/ 575955 w 608203"/>
                  <a:gd name="connsiteY478" fmla="*/ 157216 h 527124"/>
                  <a:gd name="connsiteX479" fmla="*/ 575955 w 608203"/>
                  <a:gd name="connsiteY479" fmla="*/ 171124 h 527124"/>
                  <a:gd name="connsiteX480" fmla="*/ 574140 w 608203"/>
                  <a:gd name="connsiteY480" fmla="*/ 175503 h 527124"/>
                  <a:gd name="connsiteX481" fmla="*/ 569992 w 608203"/>
                  <a:gd name="connsiteY481" fmla="*/ 177048 h 527124"/>
                  <a:gd name="connsiteX482" fmla="*/ 565844 w 608203"/>
                  <a:gd name="connsiteY482" fmla="*/ 175503 h 527124"/>
                  <a:gd name="connsiteX483" fmla="*/ 564029 w 608203"/>
                  <a:gd name="connsiteY483" fmla="*/ 171124 h 527124"/>
                  <a:gd name="connsiteX484" fmla="*/ 564029 w 608203"/>
                  <a:gd name="connsiteY484" fmla="*/ 157216 h 527124"/>
                  <a:gd name="connsiteX485" fmla="*/ 565844 w 608203"/>
                  <a:gd name="connsiteY485" fmla="*/ 152838 h 527124"/>
                  <a:gd name="connsiteX486" fmla="*/ 569992 w 608203"/>
                  <a:gd name="connsiteY486" fmla="*/ 151292 h 527124"/>
                  <a:gd name="connsiteX487" fmla="*/ 532028 w 608203"/>
                  <a:gd name="connsiteY487" fmla="*/ 151292 h 527124"/>
                  <a:gd name="connsiteX488" fmla="*/ 536176 w 608203"/>
                  <a:gd name="connsiteY488" fmla="*/ 152838 h 527124"/>
                  <a:gd name="connsiteX489" fmla="*/ 537991 w 608203"/>
                  <a:gd name="connsiteY489" fmla="*/ 157216 h 527124"/>
                  <a:gd name="connsiteX490" fmla="*/ 537991 w 608203"/>
                  <a:gd name="connsiteY490" fmla="*/ 171124 h 527124"/>
                  <a:gd name="connsiteX491" fmla="*/ 536176 w 608203"/>
                  <a:gd name="connsiteY491" fmla="*/ 175503 h 527124"/>
                  <a:gd name="connsiteX492" fmla="*/ 532028 w 608203"/>
                  <a:gd name="connsiteY492" fmla="*/ 177048 h 527124"/>
                  <a:gd name="connsiteX493" fmla="*/ 527880 w 608203"/>
                  <a:gd name="connsiteY493" fmla="*/ 175503 h 527124"/>
                  <a:gd name="connsiteX494" fmla="*/ 526065 w 608203"/>
                  <a:gd name="connsiteY494" fmla="*/ 171124 h 527124"/>
                  <a:gd name="connsiteX495" fmla="*/ 526065 w 608203"/>
                  <a:gd name="connsiteY495" fmla="*/ 157216 h 527124"/>
                  <a:gd name="connsiteX496" fmla="*/ 527880 w 608203"/>
                  <a:gd name="connsiteY496" fmla="*/ 152838 h 527124"/>
                  <a:gd name="connsiteX497" fmla="*/ 532028 w 608203"/>
                  <a:gd name="connsiteY497" fmla="*/ 151292 h 527124"/>
                  <a:gd name="connsiteX498" fmla="*/ 493817 w 608203"/>
                  <a:gd name="connsiteY498" fmla="*/ 151292 h 527124"/>
                  <a:gd name="connsiteX499" fmla="*/ 497940 w 608203"/>
                  <a:gd name="connsiteY499" fmla="*/ 152838 h 527124"/>
                  <a:gd name="connsiteX500" fmla="*/ 499744 w 608203"/>
                  <a:gd name="connsiteY500" fmla="*/ 157216 h 527124"/>
                  <a:gd name="connsiteX501" fmla="*/ 499744 w 608203"/>
                  <a:gd name="connsiteY501" fmla="*/ 171124 h 527124"/>
                  <a:gd name="connsiteX502" fmla="*/ 497940 w 608203"/>
                  <a:gd name="connsiteY502" fmla="*/ 175503 h 527124"/>
                  <a:gd name="connsiteX503" fmla="*/ 493817 w 608203"/>
                  <a:gd name="connsiteY503" fmla="*/ 177048 h 527124"/>
                  <a:gd name="connsiteX504" fmla="*/ 489693 w 608203"/>
                  <a:gd name="connsiteY504" fmla="*/ 175503 h 527124"/>
                  <a:gd name="connsiteX505" fmla="*/ 487889 w 608203"/>
                  <a:gd name="connsiteY505" fmla="*/ 171124 h 527124"/>
                  <a:gd name="connsiteX506" fmla="*/ 487889 w 608203"/>
                  <a:gd name="connsiteY506" fmla="*/ 157216 h 527124"/>
                  <a:gd name="connsiteX507" fmla="*/ 489693 w 608203"/>
                  <a:gd name="connsiteY507" fmla="*/ 152838 h 527124"/>
                  <a:gd name="connsiteX508" fmla="*/ 493817 w 608203"/>
                  <a:gd name="connsiteY508" fmla="*/ 151292 h 527124"/>
                  <a:gd name="connsiteX509" fmla="*/ 455888 w 608203"/>
                  <a:gd name="connsiteY509" fmla="*/ 151292 h 527124"/>
                  <a:gd name="connsiteX510" fmla="*/ 460036 w 608203"/>
                  <a:gd name="connsiteY510" fmla="*/ 152838 h 527124"/>
                  <a:gd name="connsiteX511" fmla="*/ 461851 w 608203"/>
                  <a:gd name="connsiteY511" fmla="*/ 157216 h 527124"/>
                  <a:gd name="connsiteX512" fmla="*/ 461851 w 608203"/>
                  <a:gd name="connsiteY512" fmla="*/ 171124 h 527124"/>
                  <a:gd name="connsiteX513" fmla="*/ 460036 w 608203"/>
                  <a:gd name="connsiteY513" fmla="*/ 175503 h 527124"/>
                  <a:gd name="connsiteX514" fmla="*/ 455888 w 608203"/>
                  <a:gd name="connsiteY514" fmla="*/ 177048 h 527124"/>
                  <a:gd name="connsiteX515" fmla="*/ 451740 w 608203"/>
                  <a:gd name="connsiteY515" fmla="*/ 175503 h 527124"/>
                  <a:gd name="connsiteX516" fmla="*/ 449925 w 608203"/>
                  <a:gd name="connsiteY516" fmla="*/ 171124 h 527124"/>
                  <a:gd name="connsiteX517" fmla="*/ 449925 w 608203"/>
                  <a:gd name="connsiteY517" fmla="*/ 157216 h 527124"/>
                  <a:gd name="connsiteX518" fmla="*/ 451740 w 608203"/>
                  <a:gd name="connsiteY518" fmla="*/ 152838 h 527124"/>
                  <a:gd name="connsiteX519" fmla="*/ 455888 w 608203"/>
                  <a:gd name="connsiteY519" fmla="*/ 151292 h 527124"/>
                  <a:gd name="connsiteX520" fmla="*/ 152323 w 608203"/>
                  <a:gd name="connsiteY520" fmla="*/ 151292 h 527124"/>
                  <a:gd name="connsiteX521" fmla="*/ 153621 w 608203"/>
                  <a:gd name="connsiteY521" fmla="*/ 151550 h 527124"/>
                  <a:gd name="connsiteX522" fmla="*/ 153102 w 608203"/>
                  <a:gd name="connsiteY522" fmla="*/ 155421 h 527124"/>
                  <a:gd name="connsiteX523" fmla="*/ 152323 w 608203"/>
                  <a:gd name="connsiteY523" fmla="*/ 154647 h 527124"/>
                  <a:gd name="connsiteX524" fmla="*/ 150506 w 608203"/>
                  <a:gd name="connsiteY524" fmla="*/ 156453 h 527124"/>
                  <a:gd name="connsiteX525" fmla="*/ 150506 w 608203"/>
                  <a:gd name="connsiteY525" fmla="*/ 171935 h 527124"/>
                  <a:gd name="connsiteX526" fmla="*/ 151804 w 608203"/>
                  <a:gd name="connsiteY526" fmla="*/ 172967 h 527124"/>
                  <a:gd name="connsiteX527" fmla="*/ 151804 w 608203"/>
                  <a:gd name="connsiteY527" fmla="*/ 176837 h 527124"/>
                  <a:gd name="connsiteX528" fmla="*/ 148170 w 608203"/>
                  <a:gd name="connsiteY528" fmla="*/ 175547 h 527124"/>
                  <a:gd name="connsiteX529" fmla="*/ 146353 w 608203"/>
                  <a:gd name="connsiteY529" fmla="*/ 171161 h 527124"/>
                  <a:gd name="connsiteX530" fmla="*/ 146353 w 608203"/>
                  <a:gd name="connsiteY530" fmla="*/ 157227 h 527124"/>
                  <a:gd name="connsiteX531" fmla="*/ 148170 w 608203"/>
                  <a:gd name="connsiteY531" fmla="*/ 152840 h 527124"/>
                  <a:gd name="connsiteX532" fmla="*/ 152323 w 608203"/>
                  <a:gd name="connsiteY532" fmla="*/ 151292 h 527124"/>
                  <a:gd name="connsiteX533" fmla="*/ 114351 w 608203"/>
                  <a:gd name="connsiteY533" fmla="*/ 151292 h 527124"/>
                  <a:gd name="connsiteX534" fmla="*/ 118499 w 608203"/>
                  <a:gd name="connsiteY534" fmla="*/ 152838 h 527124"/>
                  <a:gd name="connsiteX535" fmla="*/ 120314 w 608203"/>
                  <a:gd name="connsiteY535" fmla="*/ 157216 h 527124"/>
                  <a:gd name="connsiteX536" fmla="*/ 120314 w 608203"/>
                  <a:gd name="connsiteY536" fmla="*/ 171124 h 527124"/>
                  <a:gd name="connsiteX537" fmla="*/ 118499 w 608203"/>
                  <a:gd name="connsiteY537" fmla="*/ 175503 h 527124"/>
                  <a:gd name="connsiteX538" fmla="*/ 114351 w 608203"/>
                  <a:gd name="connsiteY538" fmla="*/ 177048 h 527124"/>
                  <a:gd name="connsiteX539" fmla="*/ 110203 w 608203"/>
                  <a:gd name="connsiteY539" fmla="*/ 175503 h 527124"/>
                  <a:gd name="connsiteX540" fmla="*/ 108388 w 608203"/>
                  <a:gd name="connsiteY540" fmla="*/ 171124 h 527124"/>
                  <a:gd name="connsiteX541" fmla="*/ 108388 w 608203"/>
                  <a:gd name="connsiteY541" fmla="*/ 157216 h 527124"/>
                  <a:gd name="connsiteX542" fmla="*/ 110203 w 608203"/>
                  <a:gd name="connsiteY542" fmla="*/ 152838 h 527124"/>
                  <a:gd name="connsiteX543" fmla="*/ 114351 w 608203"/>
                  <a:gd name="connsiteY543" fmla="*/ 151292 h 527124"/>
                  <a:gd name="connsiteX544" fmla="*/ 76410 w 608203"/>
                  <a:gd name="connsiteY544" fmla="*/ 151292 h 527124"/>
                  <a:gd name="connsiteX545" fmla="*/ 80268 w 608203"/>
                  <a:gd name="connsiteY545" fmla="*/ 152838 h 527124"/>
                  <a:gd name="connsiteX546" fmla="*/ 82068 w 608203"/>
                  <a:gd name="connsiteY546" fmla="*/ 157216 h 527124"/>
                  <a:gd name="connsiteX547" fmla="*/ 82068 w 608203"/>
                  <a:gd name="connsiteY547" fmla="*/ 171124 h 527124"/>
                  <a:gd name="connsiteX548" fmla="*/ 80268 w 608203"/>
                  <a:gd name="connsiteY548" fmla="*/ 175503 h 527124"/>
                  <a:gd name="connsiteX549" fmla="*/ 76410 w 608203"/>
                  <a:gd name="connsiteY549" fmla="*/ 177048 h 527124"/>
                  <a:gd name="connsiteX550" fmla="*/ 72038 w 608203"/>
                  <a:gd name="connsiteY550" fmla="*/ 175503 h 527124"/>
                  <a:gd name="connsiteX551" fmla="*/ 70495 w 608203"/>
                  <a:gd name="connsiteY551" fmla="*/ 171124 h 527124"/>
                  <a:gd name="connsiteX552" fmla="*/ 70495 w 608203"/>
                  <a:gd name="connsiteY552" fmla="*/ 157216 h 527124"/>
                  <a:gd name="connsiteX553" fmla="*/ 72038 w 608203"/>
                  <a:gd name="connsiteY553" fmla="*/ 152838 h 527124"/>
                  <a:gd name="connsiteX554" fmla="*/ 76410 w 608203"/>
                  <a:gd name="connsiteY554" fmla="*/ 151292 h 527124"/>
                  <a:gd name="connsiteX555" fmla="*/ 38211 w 608203"/>
                  <a:gd name="connsiteY555" fmla="*/ 151292 h 527124"/>
                  <a:gd name="connsiteX556" fmla="*/ 42359 w 608203"/>
                  <a:gd name="connsiteY556" fmla="*/ 152838 h 527124"/>
                  <a:gd name="connsiteX557" fmla="*/ 44174 w 608203"/>
                  <a:gd name="connsiteY557" fmla="*/ 157216 h 527124"/>
                  <a:gd name="connsiteX558" fmla="*/ 44174 w 608203"/>
                  <a:gd name="connsiteY558" fmla="*/ 171124 h 527124"/>
                  <a:gd name="connsiteX559" fmla="*/ 42359 w 608203"/>
                  <a:gd name="connsiteY559" fmla="*/ 175503 h 527124"/>
                  <a:gd name="connsiteX560" fmla="*/ 38211 w 608203"/>
                  <a:gd name="connsiteY560" fmla="*/ 177048 h 527124"/>
                  <a:gd name="connsiteX561" fmla="*/ 34063 w 608203"/>
                  <a:gd name="connsiteY561" fmla="*/ 175503 h 527124"/>
                  <a:gd name="connsiteX562" fmla="*/ 32248 w 608203"/>
                  <a:gd name="connsiteY562" fmla="*/ 171124 h 527124"/>
                  <a:gd name="connsiteX563" fmla="*/ 32248 w 608203"/>
                  <a:gd name="connsiteY563" fmla="*/ 157216 h 527124"/>
                  <a:gd name="connsiteX564" fmla="*/ 34063 w 608203"/>
                  <a:gd name="connsiteY564" fmla="*/ 152838 h 527124"/>
                  <a:gd name="connsiteX565" fmla="*/ 38211 w 608203"/>
                  <a:gd name="connsiteY565" fmla="*/ 151292 h 527124"/>
                  <a:gd name="connsiteX566" fmla="*/ 569992 w 608203"/>
                  <a:gd name="connsiteY566" fmla="*/ 109313 h 527124"/>
                  <a:gd name="connsiteX567" fmla="*/ 568177 w 608203"/>
                  <a:gd name="connsiteY567" fmla="*/ 110858 h 527124"/>
                  <a:gd name="connsiteX568" fmla="*/ 568177 w 608203"/>
                  <a:gd name="connsiteY568" fmla="*/ 126312 h 527124"/>
                  <a:gd name="connsiteX569" fmla="*/ 569992 w 608203"/>
                  <a:gd name="connsiteY569" fmla="*/ 128115 h 527124"/>
                  <a:gd name="connsiteX570" fmla="*/ 571807 w 608203"/>
                  <a:gd name="connsiteY570" fmla="*/ 126312 h 527124"/>
                  <a:gd name="connsiteX571" fmla="*/ 571807 w 608203"/>
                  <a:gd name="connsiteY571" fmla="*/ 110858 h 527124"/>
                  <a:gd name="connsiteX572" fmla="*/ 569992 w 608203"/>
                  <a:gd name="connsiteY572" fmla="*/ 109313 h 527124"/>
                  <a:gd name="connsiteX573" fmla="*/ 493817 w 608203"/>
                  <a:gd name="connsiteY573" fmla="*/ 109313 h 527124"/>
                  <a:gd name="connsiteX574" fmla="*/ 492013 w 608203"/>
                  <a:gd name="connsiteY574" fmla="*/ 110858 h 527124"/>
                  <a:gd name="connsiteX575" fmla="*/ 492013 w 608203"/>
                  <a:gd name="connsiteY575" fmla="*/ 126312 h 527124"/>
                  <a:gd name="connsiteX576" fmla="*/ 493817 w 608203"/>
                  <a:gd name="connsiteY576" fmla="*/ 128115 h 527124"/>
                  <a:gd name="connsiteX577" fmla="*/ 495621 w 608203"/>
                  <a:gd name="connsiteY577" fmla="*/ 126312 h 527124"/>
                  <a:gd name="connsiteX578" fmla="*/ 495621 w 608203"/>
                  <a:gd name="connsiteY578" fmla="*/ 110858 h 527124"/>
                  <a:gd name="connsiteX579" fmla="*/ 493817 w 608203"/>
                  <a:gd name="connsiteY579" fmla="*/ 109313 h 527124"/>
                  <a:gd name="connsiteX580" fmla="*/ 455888 w 608203"/>
                  <a:gd name="connsiteY580" fmla="*/ 109313 h 527124"/>
                  <a:gd name="connsiteX581" fmla="*/ 454073 w 608203"/>
                  <a:gd name="connsiteY581" fmla="*/ 110858 h 527124"/>
                  <a:gd name="connsiteX582" fmla="*/ 454073 w 608203"/>
                  <a:gd name="connsiteY582" fmla="*/ 126312 h 527124"/>
                  <a:gd name="connsiteX583" fmla="*/ 455888 w 608203"/>
                  <a:gd name="connsiteY583" fmla="*/ 128115 h 527124"/>
                  <a:gd name="connsiteX584" fmla="*/ 457703 w 608203"/>
                  <a:gd name="connsiteY584" fmla="*/ 126312 h 527124"/>
                  <a:gd name="connsiteX585" fmla="*/ 457703 w 608203"/>
                  <a:gd name="connsiteY585" fmla="*/ 110858 h 527124"/>
                  <a:gd name="connsiteX586" fmla="*/ 455888 w 608203"/>
                  <a:gd name="connsiteY586" fmla="*/ 109313 h 527124"/>
                  <a:gd name="connsiteX587" fmla="*/ 152280 w 608203"/>
                  <a:gd name="connsiteY587" fmla="*/ 109313 h 527124"/>
                  <a:gd name="connsiteX588" fmla="*/ 150476 w 608203"/>
                  <a:gd name="connsiteY588" fmla="*/ 110858 h 527124"/>
                  <a:gd name="connsiteX589" fmla="*/ 150476 w 608203"/>
                  <a:gd name="connsiteY589" fmla="*/ 126312 h 527124"/>
                  <a:gd name="connsiteX590" fmla="*/ 152280 w 608203"/>
                  <a:gd name="connsiteY590" fmla="*/ 128115 h 527124"/>
                  <a:gd name="connsiteX591" fmla="*/ 154084 w 608203"/>
                  <a:gd name="connsiteY591" fmla="*/ 126312 h 527124"/>
                  <a:gd name="connsiteX592" fmla="*/ 154084 w 608203"/>
                  <a:gd name="connsiteY592" fmla="*/ 110858 h 527124"/>
                  <a:gd name="connsiteX593" fmla="*/ 152280 w 608203"/>
                  <a:gd name="connsiteY593" fmla="*/ 109313 h 527124"/>
                  <a:gd name="connsiteX594" fmla="*/ 114351 w 608203"/>
                  <a:gd name="connsiteY594" fmla="*/ 109313 h 527124"/>
                  <a:gd name="connsiteX595" fmla="*/ 112536 w 608203"/>
                  <a:gd name="connsiteY595" fmla="*/ 110858 h 527124"/>
                  <a:gd name="connsiteX596" fmla="*/ 112536 w 608203"/>
                  <a:gd name="connsiteY596" fmla="*/ 126312 h 527124"/>
                  <a:gd name="connsiteX597" fmla="*/ 114351 w 608203"/>
                  <a:gd name="connsiteY597" fmla="*/ 128115 h 527124"/>
                  <a:gd name="connsiteX598" fmla="*/ 116166 w 608203"/>
                  <a:gd name="connsiteY598" fmla="*/ 126312 h 527124"/>
                  <a:gd name="connsiteX599" fmla="*/ 116166 w 608203"/>
                  <a:gd name="connsiteY599" fmla="*/ 110858 h 527124"/>
                  <a:gd name="connsiteX600" fmla="*/ 114351 w 608203"/>
                  <a:gd name="connsiteY600" fmla="*/ 109313 h 527124"/>
                  <a:gd name="connsiteX601" fmla="*/ 38211 w 608203"/>
                  <a:gd name="connsiteY601" fmla="*/ 109313 h 527124"/>
                  <a:gd name="connsiteX602" fmla="*/ 36396 w 608203"/>
                  <a:gd name="connsiteY602" fmla="*/ 110858 h 527124"/>
                  <a:gd name="connsiteX603" fmla="*/ 36396 w 608203"/>
                  <a:gd name="connsiteY603" fmla="*/ 126312 h 527124"/>
                  <a:gd name="connsiteX604" fmla="*/ 38211 w 608203"/>
                  <a:gd name="connsiteY604" fmla="*/ 128115 h 527124"/>
                  <a:gd name="connsiteX605" fmla="*/ 40026 w 608203"/>
                  <a:gd name="connsiteY605" fmla="*/ 126312 h 527124"/>
                  <a:gd name="connsiteX606" fmla="*/ 40026 w 608203"/>
                  <a:gd name="connsiteY606" fmla="*/ 110858 h 527124"/>
                  <a:gd name="connsiteX607" fmla="*/ 38211 w 608203"/>
                  <a:gd name="connsiteY607" fmla="*/ 109313 h 527124"/>
                  <a:gd name="connsiteX608" fmla="*/ 417689 w 608203"/>
                  <a:gd name="connsiteY608" fmla="*/ 109310 h 527124"/>
                  <a:gd name="connsiteX609" fmla="*/ 415889 w 608203"/>
                  <a:gd name="connsiteY609" fmla="*/ 110854 h 527124"/>
                  <a:gd name="connsiteX610" fmla="*/ 415889 w 608203"/>
                  <a:gd name="connsiteY610" fmla="*/ 126292 h 527124"/>
                  <a:gd name="connsiteX611" fmla="*/ 417689 w 608203"/>
                  <a:gd name="connsiteY611" fmla="*/ 128093 h 527124"/>
                  <a:gd name="connsiteX612" fmla="*/ 419489 w 608203"/>
                  <a:gd name="connsiteY612" fmla="*/ 126292 h 527124"/>
                  <a:gd name="connsiteX613" fmla="*/ 419489 w 608203"/>
                  <a:gd name="connsiteY613" fmla="*/ 110854 h 527124"/>
                  <a:gd name="connsiteX614" fmla="*/ 417689 w 608203"/>
                  <a:gd name="connsiteY614" fmla="*/ 109310 h 527124"/>
                  <a:gd name="connsiteX615" fmla="*/ 569992 w 608203"/>
                  <a:gd name="connsiteY615" fmla="*/ 105707 h 527124"/>
                  <a:gd name="connsiteX616" fmla="*/ 574140 w 608203"/>
                  <a:gd name="connsiteY616" fmla="*/ 107253 h 527124"/>
                  <a:gd name="connsiteX617" fmla="*/ 575955 w 608203"/>
                  <a:gd name="connsiteY617" fmla="*/ 111631 h 527124"/>
                  <a:gd name="connsiteX618" fmla="*/ 575955 w 608203"/>
                  <a:gd name="connsiteY618" fmla="*/ 125797 h 527124"/>
                  <a:gd name="connsiteX619" fmla="*/ 574140 w 608203"/>
                  <a:gd name="connsiteY619" fmla="*/ 129918 h 527124"/>
                  <a:gd name="connsiteX620" fmla="*/ 569992 w 608203"/>
                  <a:gd name="connsiteY620" fmla="*/ 131463 h 527124"/>
                  <a:gd name="connsiteX621" fmla="*/ 565844 w 608203"/>
                  <a:gd name="connsiteY621" fmla="*/ 129918 h 527124"/>
                  <a:gd name="connsiteX622" fmla="*/ 564029 w 608203"/>
                  <a:gd name="connsiteY622" fmla="*/ 125797 h 527124"/>
                  <a:gd name="connsiteX623" fmla="*/ 564029 w 608203"/>
                  <a:gd name="connsiteY623" fmla="*/ 111631 h 527124"/>
                  <a:gd name="connsiteX624" fmla="*/ 565844 w 608203"/>
                  <a:gd name="connsiteY624" fmla="*/ 107253 h 527124"/>
                  <a:gd name="connsiteX625" fmla="*/ 569992 w 608203"/>
                  <a:gd name="connsiteY625" fmla="*/ 105707 h 527124"/>
                  <a:gd name="connsiteX626" fmla="*/ 529946 w 608203"/>
                  <a:gd name="connsiteY626" fmla="*/ 105707 h 527124"/>
                  <a:gd name="connsiteX627" fmla="*/ 534109 w 608203"/>
                  <a:gd name="connsiteY627" fmla="*/ 105707 h 527124"/>
                  <a:gd name="connsiteX628" fmla="*/ 534109 w 608203"/>
                  <a:gd name="connsiteY628" fmla="*/ 131463 h 527124"/>
                  <a:gd name="connsiteX629" fmla="*/ 529946 w 608203"/>
                  <a:gd name="connsiteY629" fmla="*/ 131463 h 527124"/>
                  <a:gd name="connsiteX630" fmla="*/ 493817 w 608203"/>
                  <a:gd name="connsiteY630" fmla="*/ 105707 h 527124"/>
                  <a:gd name="connsiteX631" fmla="*/ 497940 w 608203"/>
                  <a:gd name="connsiteY631" fmla="*/ 107253 h 527124"/>
                  <a:gd name="connsiteX632" fmla="*/ 499744 w 608203"/>
                  <a:gd name="connsiteY632" fmla="*/ 111631 h 527124"/>
                  <a:gd name="connsiteX633" fmla="*/ 499744 w 608203"/>
                  <a:gd name="connsiteY633" fmla="*/ 125797 h 527124"/>
                  <a:gd name="connsiteX634" fmla="*/ 497940 w 608203"/>
                  <a:gd name="connsiteY634" fmla="*/ 129918 h 527124"/>
                  <a:gd name="connsiteX635" fmla="*/ 493817 w 608203"/>
                  <a:gd name="connsiteY635" fmla="*/ 131463 h 527124"/>
                  <a:gd name="connsiteX636" fmla="*/ 489693 w 608203"/>
                  <a:gd name="connsiteY636" fmla="*/ 129918 h 527124"/>
                  <a:gd name="connsiteX637" fmla="*/ 487889 w 608203"/>
                  <a:gd name="connsiteY637" fmla="*/ 125797 h 527124"/>
                  <a:gd name="connsiteX638" fmla="*/ 487889 w 608203"/>
                  <a:gd name="connsiteY638" fmla="*/ 111631 h 527124"/>
                  <a:gd name="connsiteX639" fmla="*/ 489693 w 608203"/>
                  <a:gd name="connsiteY639" fmla="*/ 107253 h 527124"/>
                  <a:gd name="connsiteX640" fmla="*/ 493817 w 608203"/>
                  <a:gd name="connsiteY640" fmla="*/ 105707 h 527124"/>
                  <a:gd name="connsiteX641" fmla="*/ 455888 w 608203"/>
                  <a:gd name="connsiteY641" fmla="*/ 105707 h 527124"/>
                  <a:gd name="connsiteX642" fmla="*/ 460036 w 608203"/>
                  <a:gd name="connsiteY642" fmla="*/ 107253 h 527124"/>
                  <a:gd name="connsiteX643" fmla="*/ 461851 w 608203"/>
                  <a:gd name="connsiteY643" fmla="*/ 111631 h 527124"/>
                  <a:gd name="connsiteX644" fmla="*/ 461851 w 608203"/>
                  <a:gd name="connsiteY644" fmla="*/ 125797 h 527124"/>
                  <a:gd name="connsiteX645" fmla="*/ 460036 w 608203"/>
                  <a:gd name="connsiteY645" fmla="*/ 129918 h 527124"/>
                  <a:gd name="connsiteX646" fmla="*/ 455888 w 608203"/>
                  <a:gd name="connsiteY646" fmla="*/ 131463 h 527124"/>
                  <a:gd name="connsiteX647" fmla="*/ 451740 w 608203"/>
                  <a:gd name="connsiteY647" fmla="*/ 129918 h 527124"/>
                  <a:gd name="connsiteX648" fmla="*/ 449925 w 608203"/>
                  <a:gd name="connsiteY648" fmla="*/ 125797 h 527124"/>
                  <a:gd name="connsiteX649" fmla="*/ 449925 w 608203"/>
                  <a:gd name="connsiteY649" fmla="*/ 111631 h 527124"/>
                  <a:gd name="connsiteX650" fmla="*/ 451740 w 608203"/>
                  <a:gd name="connsiteY650" fmla="*/ 107253 h 527124"/>
                  <a:gd name="connsiteX651" fmla="*/ 455888 w 608203"/>
                  <a:gd name="connsiteY651" fmla="*/ 105707 h 527124"/>
                  <a:gd name="connsiteX652" fmla="*/ 417689 w 608203"/>
                  <a:gd name="connsiteY652" fmla="*/ 105707 h 527124"/>
                  <a:gd name="connsiteX653" fmla="*/ 421804 w 608203"/>
                  <a:gd name="connsiteY653" fmla="*/ 107251 h 527124"/>
                  <a:gd name="connsiteX654" fmla="*/ 423604 w 608203"/>
                  <a:gd name="connsiteY654" fmla="*/ 111625 h 527124"/>
                  <a:gd name="connsiteX655" fmla="*/ 423604 w 608203"/>
                  <a:gd name="connsiteY655" fmla="*/ 125778 h 527124"/>
                  <a:gd name="connsiteX656" fmla="*/ 421804 w 608203"/>
                  <a:gd name="connsiteY656" fmla="*/ 129895 h 527124"/>
                  <a:gd name="connsiteX657" fmla="*/ 418718 w 608203"/>
                  <a:gd name="connsiteY657" fmla="*/ 131181 h 527124"/>
                  <a:gd name="connsiteX658" fmla="*/ 412031 w 608203"/>
                  <a:gd name="connsiteY658" fmla="*/ 120117 h 527124"/>
                  <a:gd name="connsiteX659" fmla="*/ 412031 w 608203"/>
                  <a:gd name="connsiteY659" fmla="*/ 111625 h 527124"/>
                  <a:gd name="connsiteX660" fmla="*/ 413574 w 608203"/>
                  <a:gd name="connsiteY660" fmla="*/ 107251 h 527124"/>
                  <a:gd name="connsiteX661" fmla="*/ 417689 w 608203"/>
                  <a:gd name="connsiteY661" fmla="*/ 105707 h 527124"/>
                  <a:gd name="connsiteX662" fmla="*/ 152280 w 608203"/>
                  <a:gd name="connsiteY662" fmla="*/ 105707 h 527124"/>
                  <a:gd name="connsiteX663" fmla="*/ 156404 w 608203"/>
                  <a:gd name="connsiteY663" fmla="*/ 107253 h 527124"/>
                  <a:gd name="connsiteX664" fmla="*/ 158208 w 608203"/>
                  <a:gd name="connsiteY664" fmla="*/ 111631 h 527124"/>
                  <a:gd name="connsiteX665" fmla="*/ 158208 w 608203"/>
                  <a:gd name="connsiteY665" fmla="*/ 125797 h 527124"/>
                  <a:gd name="connsiteX666" fmla="*/ 156404 w 608203"/>
                  <a:gd name="connsiteY666" fmla="*/ 129918 h 527124"/>
                  <a:gd name="connsiteX667" fmla="*/ 152280 w 608203"/>
                  <a:gd name="connsiteY667" fmla="*/ 131463 h 527124"/>
                  <a:gd name="connsiteX668" fmla="*/ 148157 w 608203"/>
                  <a:gd name="connsiteY668" fmla="*/ 129918 h 527124"/>
                  <a:gd name="connsiteX669" fmla="*/ 146353 w 608203"/>
                  <a:gd name="connsiteY669" fmla="*/ 125797 h 527124"/>
                  <a:gd name="connsiteX670" fmla="*/ 146353 w 608203"/>
                  <a:gd name="connsiteY670" fmla="*/ 111631 h 527124"/>
                  <a:gd name="connsiteX671" fmla="*/ 148157 w 608203"/>
                  <a:gd name="connsiteY671" fmla="*/ 107253 h 527124"/>
                  <a:gd name="connsiteX672" fmla="*/ 152280 w 608203"/>
                  <a:gd name="connsiteY672" fmla="*/ 105707 h 527124"/>
                  <a:gd name="connsiteX673" fmla="*/ 114351 w 608203"/>
                  <a:gd name="connsiteY673" fmla="*/ 105707 h 527124"/>
                  <a:gd name="connsiteX674" fmla="*/ 118499 w 608203"/>
                  <a:gd name="connsiteY674" fmla="*/ 107253 h 527124"/>
                  <a:gd name="connsiteX675" fmla="*/ 120314 w 608203"/>
                  <a:gd name="connsiteY675" fmla="*/ 111631 h 527124"/>
                  <a:gd name="connsiteX676" fmla="*/ 120314 w 608203"/>
                  <a:gd name="connsiteY676" fmla="*/ 125797 h 527124"/>
                  <a:gd name="connsiteX677" fmla="*/ 118499 w 608203"/>
                  <a:gd name="connsiteY677" fmla="*/ 129918 h 527124"/>
                  <a:gd name="connsiteX678" fmla="*/ 114351 w 608203"/>
                  <a:gd name="connsiteY678" fmla="*/ 131463 h 527124"/>
                  <a:gd name="connsiteX679" fmla="*/ 110203 w 608203"/>
                  <a:gd name="connsiteY679" fmla="*/ 129918 h 527124"/>
                  <a:gd name="connsiteX680" fmla="*/ 108388 w 608203"/>
                  <a:gd name="connsiteY680" fmla="*/ 125797 h 527124"/>
                  <a:gd name="connsiteX681" fmla="*/ 108388 w 608203"/>
                  <a:gd name="connsiteY681" fmla="*/ 111631 h 527124"/>
                  <a:gd name="connsiteX682" fmla="*/ 110203 w 608203"/>
                  <a:gd name="connsiteY682" fmla="*/ 107253 h 527124"/>
                  <a:gd name="connsiteX683" fmla="*/ 114351 w 608203"/>
                  <a:gd name="connsiteY683" fmla="*/ 105707 h 527124"/>
                  <a:gd name="connsiteX684" fmla="*/ 74094 w 608203"/>
                  <a:gd name="connsiteY684" fmla="*/ 105707 h 527124"/>
                  <a:gd name="connsiteX685" fmla="*/ 78187 w 608203"/>
                  <a:gd name="connsiteY685" fmla="*/ 105707 h 527124"/>
                  <a:gd name="connsiteX686" fmla="*/ 78187 w 608203"/>
                  <a:gd name="connsiteY686" fmla="*/ 131463 h 527124"/>
                  <a:gd name="connsiteX687" fmla="*/ 74094 w 608203"/>
                  <a:gd name="connsiteY687" fmla="*/ 131463 h 527124"/>
                  <a:gd name="connsiteX688" fmla="*/ 38211 w 608203"/>
                  <a:gd name="connsiteY688" fmla="*/ 105707 h 527124"/>
                  <a:gd name="connsiteX689" fmla="*/ 42359 w 608203"/>
                  <a:gd name="connsiteY689" fmla="*/ 107253 h 527124"/>
                  <a:gd name="connsiteX690" fmla="*/ 44174 w 608203"/>
                  <a:gd name="connsiteY690" fmla="*/ 111631 h 527124"/>
                  <a:gd name="connsiteX691" fmla="*/ 44174 w 608203"/>
                  <a:gd name="connsiteY691" fmla="*/ 125797 h 527124"/>
                  <a:gd name="connsiteX692" fmla="*/ 42359 w 608203"/>
                  <a:gd name="connsiteY692" fmla="*/ 129918 h 527124"/>
                  <a:gd name="connsiteX693" fmla="*/ 38211 w 608203"/>
                  <a:gd name="connsiteY693" fmla="*/ 131463 h 527124"/>
                  <a:gd name="connsiteX694" fmla="*/ 34063 w 608203"/>
                  <a:gd name="connsiteY694" fmla="*/ 129918 h 527124"/>
                  <a:gd name="connsiteX695" fmla="*/ 32248 w 608203"/>
                  <a:gd name="connsiteY695" fmla="*/ 125797 h 527124"/>
                  <a:gd name="connsiteX696" fmla="*/ 32248 w 608203"/>
                  <a:gd name="connsiteY696" fmla="*/ 111631 h 527124"/>
                  <a:gd name="connsiteX697" fmla="*/ 34063 w 608203"/>
                  <a:gd name="connsiteY697" fmla="*/ 107253 h 527124"/>
                  <a:gd name="connsiteX698" fmla="*/ 38211 w 608203"/>
                  <a:gd name="connsiteY698" fmla="*/ 105707 h 527124"/>
                  <a:gd name="connsiteX699" fmla="*/ 304101 w 608203"/>
                  <a:gd name="connsiteY699" fmla="*/ 76775 h 527124"/>
                  <a:gd name="connsiteX700" fmla="*/ 421557 w 608203"/>
                  <a:gd name="connsiteY700" fmla="*/ 194067 h 527124"/>
                  <a:gd name="connsiteX701" fmla="*/ 304101 w 608203"/>
                  <a:gd name="connsiteY701" fmla="*/ 311617 h 527124"/>
                  <a:gd name="connsiteX702" fmla="*/ 186645 w 608203"/>
                  <a:gd name="connsiteY702" fmla="*/ 194067 h 527124"/>
                  <a:gd name="connsiteX703" fmla="*/ 304101 w 608203"/>
                  <a:gd name="connsiteY703" fmla="*/ 194067 h 527124"/>
                  <a:gd name="connsiteX704" fmla="*/ 532028 w 608203"/>
                  <a:gd name="connsiteY704" fmla="*/ 62130 h 527124"/>
                  <a:gd name="connsiteX705" fmla="*/ 530213 w 608203"/>
                  <a:gd name="connsiteY705" fmla="*/ 63932 h 527124"/>
                  <a:gd name="connsiteX706" fmla="*/ 530213 w 608203"/>
                  <a:gd name="connsiteY706" fmla="*/ 79386 h 527124"/>
                  <a:gd name="connsiteX707" fmla="*/ 532028 w 608203"/>
                  <a:gd name="connsiteY707" fmla="*/ 80931 h 527124"/>
                  <a:gd name="connsiteX708" fmla="*/ 533843 w 608203"/>
                  <a:gd name="connsiteY708" fmla="*/ 79386 h 527124"/>
                  <a:gd name="connsiteX709" fmla="*/ 533843 w 608203"/>
                  <a:gd name="connsiteY709" fmla="*/ 63932 h 527124"/>
                  <a:gd name="connsiteX710" fmla="*/ 532028 w 608203"/>
                  <a:gd name="connsiteY710" fmla="*/ 62130 h 527124"/>
                  <a:gd name="connsiteX711" fmla="*/ 379713 w 608203"/>
                  <a:gd name="connsiteY711" fmla="*/ 62130 h 527124"/>
                  <a:gd name="connsiteX712" fmla="*/ 377909 w 608203"/>
                  <a:gd name="connsiteY712" fmla="*/ 63932 h 527124"/>
                  <a:gd name="connsiteX713" fmla="*/ 377909 w 608203"/>
                  <a:gd name="connsiteY713" fmla="*/ 79386 h 527124"/>
                  <a:gd name="connsiteX714" fmla="*/ 379713 w 608203"/>
                  <a:gd name="connsiteY714" fmla="*/ 80931 h 527124"/>
                  <a:gd name="connsiteX715" fmla="*/ 381517 w 608203"/>
                  <a:gd name="connsiteY715" fmla="*/ 79386 h 527124"/>
                  <a:gd name="connsiteX716" fmla="*/ 381517 w 608203"/>
                  <a:gd name="connsiteY716" fmla="*/ 63932 h 527124"/>
                  <a:gd name="connsiteX717" fmla="*/ 379713 w 608203"/>
                  <a:gd name="connsiteY717" fmla="*/ 62130 h 527124"/>
                  <a:gd name="connsiteX718" fmla="*/ 76410 w 608203"/>
                  <a:gd name="connsiteY718" fmla="*/ 62130 h 527124"/>
                  <a:gd name="connsiteX719" fmla="*/ 74610 w 608203"/>
                  <a:gd name="connsiteY719" fmla="*/ 63932 h 527124"/>
                  <a:gd name="connsiteX720" fmla="*/ 74610 w 608203"/>
                  <a:gd name="connsiteY720" fmla="*/ 79386 h 527124"/>
                  <a:gd name="connsiteX721" fmla="*/ 76410 w 608203"/>
                  <a:gd name="connsiteY721" fmla="*/ 80931 h 527124"/>
                  <a:gd name="connsiteX722" fmla="*/ 77953 w 608203"/>
                  <a:gd name="connsiteY722" fmla="*/ 79386 h 527124"/>
                  <a:gd name="connsiteX723" fmla="*/ 77953 w 608203"/>
                  <a:gd name="connsiteY723" fmla="*/ 63932 h 527124"/>
                  <a:gd name="connsiteX724" fmla="*/ 76410 w 608203"/>
                  <a:gd name="connsiteY724" fmla="*/ 62130 h 527124"/>
                  <a:gd name="connsiteX725" fmla="*/ 567910 w 608203"/>
                  <a:gd name="connsiteY725" fmla="*/ 58781 h 527124"/>
                  <a:gd name="connsiteX726" fmla="*/ 572073 w 608203"/>
                  <a:gd name="connsiteY726" fmla="*/ 58781 h 527124"/>
                  <a:gd name="connsiteX727" fmla="*/ 572073 w 608203"/>
                  <a:gd name="connsiteY727" fmla="*/ 84537 h 527124"/>
                  <a:gd name="connsiteX728" fmla="*/ 567910 w 608203"/>
                  <a:gd name="connsiteY728" fmla="*/ 84537 h 527124"/>
                  <a:gd name="connsiteX729" fmla="*/ 532028 w 608203"/>
                  <a:gd name="connsiteY729" fmla="*/ 58781 h 527124"/>
                  <a:gd name="connsiteX730" fmla="*/ 536176 w 608203"/>
                  <a:gd name="connsiteY730" fmla="*/ 60327 h 527124"/>
                  <a:gd name="connsiteX731" fmla="*/ 537991 w 608203"/>
                  <a:gd name="connsiteY731" fmla="*/ 64705 h 527124"/>
                  <a:gd name="connsiteX732" fmla="*/ 537991 w 608203"/>
                  <a:gd name="connsiteY732" fmla="*/ 78613 h 527124"/>
                  <a:gd name="connsiteX733" fmla="*/ 536176 w 608203"/>
                  <a:gd name="connsiteY733" fmla="*/ 82992 h 527124"/>
                  <a:gd name="connsiteX734" fmla="*/ 532028 w 608203"/>
                  <a:gd name="connsiteY734" fmla="*/ 84537 h 527124"/>
                  <a:gd name="connsiteX735" fmla="*/ 527880 w 608203"/>
                  <a:gd name="connsiteY735" fmla="*/ 82992 h 527124"/>
                  <a:gd name="connsiteX736" fmla="*/ 526065 w 608203"/>
                  <a:gd name="connsiteY736" fmla="*/ 78613 h 527124"/>
                  <a:gd name="connsiteX737" fmla="*/ 526065 w 608203"/>
                  <a:gd name="connsiteY737" fmla="*/ 64705 h 527124"/>
                  <a:gd name="connsiteX738" fmla="*/ 527880 w 608203"/>
                  <a:gd name="connsiteY738" fmla="*/ 60327 h 527124"/>
                  <a:gd name="connsiteX739" fmla="*/ 532028 w 608203"/>
                  <a:gd name="connsiteY739" fmla="*/ 58781 h 527124"/>
                  <a:gd name="connsiteX740" fmla="*/ 491770 w 608203"/>
                  <a:gd name="connsiteY740" fmla="*/ 58781 h 527124"/>
                  <a:gd name="connsiteX741" fmla="*/ 495863 w 608203"/>
                  <a:gd name="connsiteY741" fmla="*/ 58781 h 527124"/>
                  <a:gd name="connsiteX742" fmla="*/ 495863 w 608203"/>
                  <a:gd name="connsiteY742" fmla="*/ 84537 h 527124"/>
                  <a:gd name="connsiteX743" fmla="*/ 491770 w 608203"/>
                  <a:gd name="connsiteY743" fmla="*/ 84537 h 527124"/>
                  <a:gd name="connsiteX744" fmla="*/ 453806 w 608203"/>
                  <a:gd name="connsiteY744" fmla="*/ 58781 h 527124"/>
                  <a:gd name="connsiteX745" fmla="*/ 457969 w 608203"/>
                  <a:gd name="connsiteY745" fmla="*/ 58781 h 527124"/>
                  <a:gd name="connsiteX746" fmla="*/ 457969 w 608203"/>
                  <a:gd name="connsiteY746" fmla="*/ 84537 h 527124"/>
                  <a:gd name="connsiteX747" fmla="*/ 453806 w 608203"/>
                  <a:gd name="connsiteY747" fmla="*/ 84537 h 527124"/>
                  <a:gd name="connsiteX748" fmla="*/ 415630 w 608203"/>
                  <a:gd name="connsiteY748" fmla="*/ 58781 h 527124"/>
                  <a:gd name="connsiteX749" fmla="*/ 419723 w 608203"/>
                  <a:gd name="connsiteY749" fmla="*/ 58781 h 527124"/>
                  <a:gd name="connsiteX750" fmla="*/ 419723 w 608203"/>
                  <a:gd name="connsiteY750" fmla="*/ 84537 h 527124"/>
                  <a:gd name="connsiteX751" fmla="*/ 415630 w 608203"/>
                  <a:gd name="connsiteY751" fmla="*/ 84537 h 527124"/>
                  <a:gd name="connsiteX752" fmla="*/ 379713 w 608203"/>
                  <a:gd name="connsiteY752" fmla="*/ 58781 h 527124"/>
                  <a:gd name="connsiteX753" fmla="*/ 383836 w 608203"/>
                  <a:gd name="connsiteY753" fmla="*/ 60327 h 527124"/>
                  <a:gd name="connsiteX754" fmla="*/ 385640 w 608203"/>
                  <a:gd name="connsiteY754" fmla="*/ 64705 h 527124"/>
                  <a:gd name="connsiteX755" fmla="*/ 385640 w 608203"/>
                  <a:gd name="connsiteY755" fmla="*/ 78613 h 527124"/>
                  <a:gd name="connsiteX756" fmla="*/ 383836 w 608203"/>
                  <a:gd name="connsiteY756" fmla="*/ 82992 h 527124"/>
                  <a:gd name="connsiteX757" fmla="*/ 379713 w 608203"/>
                  <a:gd name="connsiteY757" fmla="*/ 84537 h 527124"/>
                  <a:gd name="connsiteX758" fmla="*/ 375589 w 608203"/>
                  <a:gd name="connsiteY758" fmla="*/ 82992 h 527124"/>
                  <a:gd name="connsiteX759" fmla="*/ 373785 w 608203"/>
                  <a:gd name="connsiteY759" fmla="*/ 78613 h 527124"/>
                  <a:gd name="connsiteX760" fmla="*/ 373785 w 608203"/>
                  <a:gd name="connsiteY760" fmla="*/ 64705 h 527124"/>
                  <a:gd name="connsiteX761" fmla="*/ 375589 w 608203"/>
                  <a:gd name="connsiteY761" fmla="*/ 60327 h 527124"/>
                  <a:gd name="connsiteX762" fmla="*/ 379713 w 608203"/>
                  <a:gd name="connsiteY762" fmla="*/ 58781 h 527124"/>
                  <a:gd name="connsiteX763" fmla="*/ 188480 w 608203"/>
                  <a:gd name="connsiteY763" fmla="*/ 58781 h 527124"/>
                  <a:gd name="connsiteX764" fmla="*/ 192573 w 608203"/>
                  <a:gd name="connsiteY764" fmla="*/ 58781 h 527124"/>
                  <a:gd name="connsiteX765" fmla="*/ 192573 w 608203"/>
                  <a:gd name="connsiteY765" fmla="*/ 84537 h 527124"/>
                  <a:gd name="connsiteX766" fmla="*/ 188480 w 608203"/>
                  <a:gd name="connsiteY766" fmla="*/ 84537 h 527124"/>
                  <a:gd name="connsiteX767" fmla="*/ 150234 w 608203"/>
                  <a:gd name="connsiteY767" fmla="*/ 58781 h 527124"/>
                  <a:gd name="connsiteX768" fmla="*/ 154397 w 608203"/>
                  <a:gd name="connsiteY768" fmla="*/ 58781 h 527124"/>
                  <a:gd name="connsiteX769" fmla="*/ 154397 w 608203"/>
                  <a:gd name="connsiteY769" fmla="*/ 84537 h 527124"/>
                  <a:gd name="connsiteX770" fmla="*/ 150234 w 608203"/>
                  <a:gd name="connsiteY770" fmla="*/ 84537 h 527124"/>
                  <a:gd name="connsiteX771" fmla="*/ 112270 w 608203"/>
                  <a:gd name="connsiteY771" fmla="*/ 58781 h 527124"/>
                  <a:gd name="connsiteX772" fmla="*/ 116433 w 608203"/>
                  <a:gd name="connsiteY772" fmla="*/ 58781 h 527124"/>
                  <a:gd name="connsiteX773" fmla="*/ 116433 w 608203"/>
                  <a:gd name="connsiteY773" fmla="*/ 84537 h 527124"/>
                  <a:gd name="connsiteX774" fmla="*/ 112270 w 608203"/>
                  <a:gd name="connsiteY774" fmla="*/ 84537 h 527124"/>
                  <a:gd name="connsiteX775" fmla="*/ 76410 w 608203"/>
                  <a:gd name="connsiteY775" fmla="*/ 58781 h 527124"/>
                  <a:gd name="connsiteX776" fmla="*/ 80268 w 608203"/>
                  <a:gd name="connsiteY776" fmla="*/ 60327 h 527124"/>
                  <a:gd name="connsiteX777" fmla="*/ 82068 w 608203"/>
                  <a:gd name="connsiteY777" fmla="*/ 64705 h 527124"/>
                  <a:gd name="connsiteX778" fmla="*/ 82068 w 608203"/>
                  <a:gd name="connsiteY778" fmla="*/ 78613 h 527124"/>
                  <a:gd name="connsiteX779" fmla="*/ 80268 w 608203"/>
                  <a:gd name="connsiteY779" fmla="*/ 82992 h 527124"/>
                  <a:gd name="connsiteX780" fmla="*/ 76410 w 608203"/>
                  <a:gd name="connsiteY780" fmla="*/ 84537 h 527124"/>
                  <a:gd name="connsiteX781" fmla="*/ 72038 w 608203"/>
                  <a:gd name="connsiteY781" fmla="*/ 82992 h 527124"/>
                  <a:gd name="connsiteX782" fmla="*/ 70495 w 608203"/>
                  <a:gd name="connsiteY782" fmla="*/ 78613 h 527124"/>
                  <a:gd name="connsiteX783" fmla="*/ 70495 w 608203"/>
                  <a:gd name="connsiteY783" fmla="*/ 64705 h 527124"/>
                  <a:gd name="connsiteX784" fmla="*/ 72038 w 608203"/>
                  <a:gd name="connsiteY784" fmla="*/ 60327 h 527124"/>
                  <a:gd name="connsiteX785" fmla="*/ 76410 w 608203"/>
                  <a:gd name="connsiteY785" fmla="*/ 58781 h 527124"/>
                  <a:gd name="connsiteX786" fmla="*/ 36129 w 608203"/>
                  <a:gd name="connsiteY786" fmla="*/ 58781 h 527124"/>
                  <a:gd name="connsiteX787" fmla="*/ 40292 w 608203"/>
                  <a:gd name="connsiteY787" fmla="*/ 58781 h 527124"/>
                  <a:gd name="connsiteX788" fmla="*/ 40292 w 608203"/>
                  <a:gd name="connsiteY788" fmla="*/ 84537 h 527124"/>
                  <a:gd name="connsiteX789" fmla="*/ 36129 w 608203"/>
                  <a:gd name="connsiteY789" fmla="*/ 84537 h 527124"/>
                  <a:gd name="connsiteX790" fmla="*/ 282685 w 608203"/>
                  <a:gd name="connsiteY790" fmla="*/ 55394 h 527124"/>
                  <a:gd name="connsiteX791" fmla="*/ 282685 w 608203"/>
                  <a:gd name="connsiteY791" fmla="*/ 172674 h 527124"/>
                  <a:gd name="connsiteX792" fmla="*/ 165194 w 608203"/>
                  <a:gd name="connsiteY792" fmla="*/ 172674 h 527124"/>
                  <a:gd name="connsiteX793" fmla="*/ 282685 w 608203"/>
                  <a:gd name="connsiteY793" fmla="*/ 55394 h 527124"/>
                  <a:gd name="connsiteX794" fmla="*/ 568190 w 608203"/>
                  <a:gd name="connsiteY794" fmla="*/ 23972 h 527124"/>
                  <a:gd name="connsiteX795" fmla="*/ 568190 w 608203"/>
                  <a:gd name="connsiteY795" fmla="*/ 33767 h 527124"/>
                  <a:gd name="connsiteX796" fmla="*/ 569997 w 608203"/>
                  <a:gd name="connsiteY796" fmla="*/ 35571 h 527124"/>
                  <a:gd name="connsiteX797" fmla="*/ 571804 w 608203"/>
                  <a:gd name="connsiteY797" fmla="*/ 33767 h 527124"/>
                  <a:gd name="connsiteX798" fmla="*/ 571804 w 608203"/>
                  <a:gd name="connsiteY798" fmla="*/ 26034 h 527124"/>
                  <a:gd name="connsiteX799" fmla="*/ 568190 w 608203"/>
                  <a:gd name="connsiteY799" fmla="*/ 23972 h 527124"/>
                  <a:gd name="connsiteX800" fmla="*/ 40013 w 608203"/>
                  <a:gd name="connsiteY800" fmla="*/ 23972 h 527124"/>
                  <a:gd name="connsiteX801" fmla="*/ 36399 w 608203"/>
                  <a:gd name="connsiteY801" fmla="*/ 26034 h 527124"/>
                  <a:gd name="connsiteX802" fmla="*/ 36399 w 608203"/>
                  <a:gd name="connsiteY802" fmla="*/ 33767 h 527124"/>
                  <a:gd name="connsiteX803" fmla="*/ 38206 w 608203"/>
                  <a:gd name="connsiteY803" fmla="*/ 35313 h 527124"/>
                  <a:gd name="connsiteX804" fmla="*/ 40013 w 608203"/>
                  <a:gd name="connsiteY804" fmla="*/ 33767 h 527124"/>
                  <a:gd name="connsiteX805" fmla="*/ 530242 w 608203"/>
                  <a:gd name="connsiteY805" fmla="*/ 21394 h 527124"/>
                  <a:gd name="connsiteX806" fmla="*/ 530242 w 608203"/>
                  <a:gd name="connsiteY806" fmla="*/ 33767 h 527124"/>
                  <a:gd name="connsiteX807" fmla="*/ 532049 w 608203"/>
                  <a:gd name="connsiteY807" fmla="*/ 35571 h 527124"/>
                  <a:gd name="connsiteX808" fmla="*/ 533856 w 608203"/>
                  <a:gd name="connsiteY808" fmla="*/ 33767 h 527124"/>
                  <a:gd name="connsiteX809" fmla="*/ 533856 w 608203"/>
                  <a:gd name="connsiteY809" fmla="*/ 21394 h 527124"/>
                  <a:gd name="connsiteX810" fmla="*/ 492035 w 608203"/>
                  <a:gd name="connsiteY810" fmla="*/ 21394 h 527124"/>
                  <a:gd name="connsiteX811" fmla="*/ 492035 w 608203"/>
                  <a:gd name="connsiteY811" fmla="*/ 33767 h 527124"/>
                  <a:gd name="connsiteX812" fmla="*/ 493842 w 608203"/>
                  <a:gd name="connsiteY812" fmla="*/ 35571 h 527124"/>
                  <a:gd name="connsiteX813" fmla="*/ 495650 w 608203"/>
                  <a:gd name="connsiteY813" fmla="*/ 33767 h 527124"/>
                  <a:gd name="connsiteX814" fmla="*/ 495650 w 608203"/>
                  <a:gd name="connsiteY814" fmla="*/ 21394 h 527124"/>
                  <a:gd name="connsiteX815" fmla="*/ 454087 w 608203"/>
                  <a:gd name="connsiteY815" fmla="*/ 21394 h 527124"/>
                  <a:gd name="connsiteX816" fmla="*/ 454087 w 608203"/>
                  <a:gd name="connsiteY816" fmla="*/ 33767 h 527124"/>
                  <a:gd name="connsiteX817" fmla="*/ 455894 w 608203"/>
                  <a:gd name="connsiteY817" fmla="*/ 35571 h 527124"/>
                  <a:gd name="connsiteX818" fmla="*/ 457701 w 608203"/>
                  <a:gd name="connsiteY818" fmla="*/ 33767 h 527124"/>
                  <a:gd name="connsiteX819" fmla="*/ 457701 w 608203"/>
                  <a:gd name="connsiteY819" fmla="*/ 21394 h 527124"/>
                  <a:gd name="connsiteX820" fmla="*/ 415881 w 608203"/>
                  <a:gd name="connsiteY820" fmla="*/ 21394 h 527124"/>
                  <a:gd name="connsiteX821" fmla="*/ 415881 w 608203"/>
                  <a:gd name="connsiteY821" fmla="*/ 33767 h 527124"/>
                  <a:gd name="connsiteX822" fmla="*/ 417688 w 608203"/>
                  <a:gd name="connsiteY822" fmla="*/ 35571 h 527124"/>
                  <a:gd name="connsiteX823" fmla="*/ 419495 w 608203"/>
                  <a:gd name="connsiteY823" fmla="*/ 33767 h 527124"/>
                  <a:gd name="connsiteX824" fmla="*/ 419495 w 608203"/>
                  <a:gd name="connsiteY824" fmla="*/ 21394 h 527124"/>
                  <a:gd name="connsiteX825" fmla="*/ 377933 w 608203"/>
                  <a:gd name="connsiteY825" fmla="*/ 21394 h 527124"/>
                  <a:gd name="connsiteX826" fmla="*/ 377933 w 608203"/>
                  <a:gd name="connsiteY826" fmla="*/ 33767 h 527124"/>
                  <a:gd name="connsiteX827" fmla="*/ 379740 w 608203"/>
                  <a:gd name="connsiteY827" fmla="*/ 35571 h 527124"/>
                  <a:gd name="connsiteX828" fmla="*/ 381547 w 608203"/>
                  <a:gd name="connsiteY828" fmla="*/ 33767 h 527124"/>
                  <a:gd name="connsiteX829" fmla="*/ 381547 w 608203"/>
                  <a:gd name="connsiteY829" fmla="*/ 21394 h 527124"/>
                  <a:gd name="connsiteX830" fmla="*/ 339985 w 608203"/>
                  <a:gd name="connsiteY830" fmla="*/ 21394 h 527124"/>
                  <a:gd name="connsiteX831" fmla="*/ 339985 w 608203"/>
                  <a:gd name="connsiteY831" fmla="*/ 33767 h 527124"/>
                  <a:gd name="connsiteX832" fmla="*/ 341792 w 608203"/>
                  <a:gd name="connsiteY832" fmla="*/ 35571 h 527124"/>
                  <a:gd name="connsiteX833" fmla="*/ 343341 w 608203"/>
                  <a:gd name="connsiteY833" fmla="*/ 33767 h 527124"/>
                  <a:gd name="connsiteX834" fmla="*/ 343341 w 608203"/>
                  <a:gd name="connsiteY834" fmla="*/ 21394 h 527124"/>
                  <a:gd name="connsiteX835" fmla="*/ 302811 w 608203"/>
                  <a:gd name="connsiteY835" fmla="*/ 21394 h 527124"/>
                  <a:gd name="connsiteX836" fmla="*/ 302811 w 608203"/>
                  <a:gd name="connsiteY836" fmla="*/ 33767 h 527124"/>
                  <a:gd name="connsiteX837" fmla="*/ 304618 w 608203"/>
                  <a:gd name="connsiteY837" fmla="*/ 35571 h 527124"/>
                  <a:gd name="connsiteX838" fmla="*/ 306425 w 608203"/>
                  <a:gd name="connsiteY838" fmla="*/ 33767 h 527124"/>
                  <a:gd name="connsiteX839" fmla="*/ 306425 w 608203"/>
                  <a:gd name="connsiteY839" fmla="*/ 21394 h 527124"/>
                  <a:gd name="connsiteX840" fmla="*/ 264863 w 608203"/>
                  <a:gd name="connsiteY840" fmla="*/ 21394 h 527124"/>
                  <a:gd name="connsiteX841" fmla="*/ 264863 w 608203"/>
                  <a:gd name="connsiteY841" fmla="*/ 33767 h 527124"/>
                  <a:gd name="connsiteX842" fmla="*/ 266670 w 608203"/>
                  <a:gd name="connsiteY842" fmla="*/ 35571 h 527124"/>
                  <a:gd name="connsiteX843" fmla="*/ 268477 w 608203"/>
                  <a:gd name="connsiteY843" fmla="*/ 33767 h 527124"/>
                  <a:gd name="connsiteX844" fmla="*/ 268477 w 608203"/>
                  <a:gd name="connsiteY844" fmla="*/ 21394 h 527124"/>
                  <a:gd name="connsiteX845" fmla="*/ 226657 w 608203"/>
                  <a:gd name="connsiteY845" fmla="*/ 21394 h 527124"/>
                  <a:gd name="connsiteX846" fmla="*/ 226657 w 608203"/>
                  <a:gd name="connsiteY846" fmla="*/ 33767 h 527124"/>
                  <a:gd name="connsiteX847" fmla="*/ 228464 w 608203"/>
                  <a:gd name="connsiteY847" fmla="*/ 35571 h 527124"/>
                  <a:gd name="connsiteX848" fmla="*/ 230271 w 608203"/>
                  <a:gd name="connsiteY848" fmla="*/ 33767 h 527124"/>
                  <a:gd name="connsiteX849" fmla="*/ 230271 w 608203"/>
                  <a:gd name="connsiteY849" fmla="*/ 21394 h 527124"/>
                  <a:gd name="connsiteX850" fmla="*/ 188708 w 608203"/>
                  <a:gd name="connsiteY850" fmla="*/ 21394 h 527124"/>
                  <a:gd name="connsiteX851" fmla="*/ 188708 w 608203"/>
                  <a:gd name="connsiteY851" fmla="*/ 33767 h 527124"/>
                  <a:gd name="connsiteX852" fmla="*/ 190515 w 608203"/>
                  <a:gd name="connsiteY852" fmla="*/ 35571 h 527124"/>
                  <a:gd name="connsiteX853" fmla="*/ 192322 w 608203"/>
                  <a:gd name="connsiteY853" fmla="*/ 33767 h 527124"/>
                  <a:gd name="connsiteX854" fmla="*/ 192322 w 608203"/>
                  <a:gd name="connsiteY854" fmla="*/ 21394 h 527124"/>
                  <a:gd name="connsiteX855" fmla="*/ 150502 w 608203"/>
                  <a:gd name="connsiteY855" fmla="*/ 21394 h 527124"/>
                  <a:gd name="connsiteX856" fmla="*/ 150502 w 608203"/>
                  <a:gd name="connsiteY856" fmla="*/ 33767 h 527124"/>
                  <a:gd name="connsiteX857" fmla="*/ 152309 w 608203"/>
                  <a:gd name="connsiteY857" fmla="*/ 35571 h 527124"/>
                  <a:gd name="connsiteX858" fmla="*/ 154116 w 608203"/>
                  <a:gd name="connsiteY858" fmla="*/ 33767 h 527124"/>
                  <a:gd name="connsiteX859" fmla="*/ 154116 w 608203"/>
                  <a:gd name="connsiteY859" fmla="*/ 21394 h 527124"/>
                  <a:gd name="connsiteX860" fmla="*/ 112553 w 608203"/>
                  <a:gd name="connsiteY860" fmla="*/ 21394 h 527124"/>
                  <a:gd name="connsiteX861" fmla="*/ 112553 w 608203"/>
                  <a:gd name="connsiteY861" fmla="*/ 33767 h 527124"/>
                  <a:gd name="connsiteX862" fmla="*/ 114361 w 608203"/>
                  <a:gd name="connsiteY862" fmla="*/ 35571 h 527124"/>
                  <a:gd name="connsiteX863" fmla="*/ 116168 w 608203"/>
                  <a:gd name="connsiteY863" fmla="*/ 33767 h 527124"/>
                  <a:gd name="connsiteX864" fmla="*/ 116168 w 608203"/>
                  <a:gd name="connsiteY864" fmla="*/ 21394 h 527124"/>
                  <a:gd name="connsiteX865" fmla="*/ 74605 w 608203"/>
                  <a:gd name="connsiteY865" fmla="*/ 21394 h 527124"/>
                  <a:gd name="connsiteX866" fmla="*/ 74605 w 608203"/>
                  <a:gd name="connsiteY866" fmla="*/ 33767 h 527124"/>
                  <a:gd name="connsiteX867" fmla="*/ 76412 w 608203"/>
                  <a:gd name="connsiteY867" fmla="*/ 35571 h 527124"/>
                  <a:gd name="connsiteX868" fmla="*/ 77961 w 608203"/>
                  <a:gd name="connsiteY868" fmla="*/ 33767 h 527124"/>
                  <a:gd name="connsiteX869" fmla="*/ 77961 w 608203"/>
                  <a:gd name="connsiteY869" fmla="*/ 21394 h 527124"/>
                  <a:gd name="connsiteX870" fmla="*/ 52662 w 608203"/>
                  <a:gd name="connsiteY870" fmla="*/ 21394 h 527124"/>
                  <a:gd name="connsiteX871" fmla="*/ 44144 w 608203"/>
                  <a:gd name="connsiteY871" fmla="*/ 22683 h 527124"/>
                  <a:gd name="connsiteX872" fmla="*/ 44144 w 608203"/>
                  <a:gd name="connsiteY872" fmla="*/ 32993 h 527124"/>
                  <a:gd name="connsiteX873" fmla="*/ 42336 w 608203"/>
                  <a:gd name="connsiteY873" fmla="*/ 37375 h 527124"/>
                  <a:gd name="connsiteX874" fmla="*/ 38206 w 608203"/>
                  <a:gd name="connsiteY874" fmla="*/ 38922 h 527124"/>
                  <a:gd name="connsiteX875" fmla="*/ 34076 w 608203"/>
                  <a:gd name="connsiteY875" fmla="*/ 37375 h 527124"/>
                  <a:gd name="connsiteX876" fmla="*/ 32269 w 608203"/>
                  <a:gd name="connsiteY876" fmla="*/ 32993 h 527124"/>
                  <a:gd name="connsiteX877" fmla="*/ 32269 w 608203"/>
                  <a:gd name="connsiteY877" fmla="*/ 29127 h 527124"/>
                  <a:gd name="connsiteX878" fmla="*/ 21426 w 608203"/>
                  <a:gd name="connsiteY878" fmla="*/ 52326 h 527124"/>
                  <a:gd name="connsiteX879" fmla="*/ 21426 w 608203"/>
                  <a:gd name="connsiteY879" fmla="*/ 322719 h 527124"/>
                  <a:gd name="connsiteX880" fmla="*/ 36141 w 608203"/>
                  <a:gd name="connsiteY880" fmla="*/ 349010 h 527124"/>
                  <a:gd name="connsiteX881" fmla="*/ 36141 w 608203"/>
                  <a:gd name="connsiteY881" fmla="*/ 332771 h 527124"/>
                  <a:gd name="connsiteX882" fmla="*/ 40271 w 608203"/>
                  <a:gd name="connsiteY882" fmla="*/ 332771 h 527124"/>
                  <a:gd name="connsiteX883" fmla="*/ 40271 w 608203"/>
                  <a:gd name="connsiteY883" fmla="*/ 351073 h 527124"/>
                  <a:gd name="connsiteX884" fmla="*/ 52662 w 608203"/>
                  <a:gd name="connsiteY884" fmla="*/ 353650 h 527124"/>
                  <a:gd name="connsiteX885" fmla="*/ 70733 w 608203"/>
                  <a:gd name="connsiteY885" fmla="*/ 353650 h 527124"/>
                  <a:gd name="connsiteX886" fmla="*/ 70475 w 608203"/>
                  <a:gd name="connsiteY886" fmla="*/ 352877 h 527124"/>
                  <a:gd name="connsiteX887" fmla="*/ 70475 w 608203"/>
                  <a:gd name="connsiteY887" fmla="*/ 338958 h 527124"/>
                  <a:gd name="connsiteX888" fmla="*/ 72282 w 608203"/>
                  <a:gd name="connsiteY888" fmla="*/ 334318 h 527124"/>
                  <a:gd name="connsiteX889" fmla="*/ 76412 w 608203"/>
                  <a:gd name="connsiteY889" fmla="*/ 332771 h 527124"/>
                  <a:gd name="connsiteX890" fmla="*/ 80543 w 608203"/>
                  <a:gd name="connsiteY890" fmla="*/ 334318 h 527124"/>
                  <a:gd name="connsiteX891" fmla="*/ 82350 w 608203"/>
                  <a:gd name="connsiteY891" fmla="*/ 338958 h 527124"/>
                  <a:gd name="connsiteX892" fmla="*/ 82350 w 608203"/>
                  <a:gd name="connsiteY892" fmla="*/ 352877 h 527124"/>
                  <a:gd name="connsiteX893" fmla="*/ 81834 w 608203"/>
                  <a:gd name="connsiteY893" fmla="*/ 353650 h 527124"/>
                  <a:gd name="connsiteX894" fmla="*/ 112295 w 608203"/>
                  <a:gd name="connsiteY894" fmla="*/ 353650 h 527124"/>
                  <a:gd name="connsiteX895" fmla="*/ 112295 w 608203"/>
                  <a:gd name="connsiteY895" fmla="*/ 332771 h 527124"/>
                  <a:gd name="connsiteX896" fmla="*/ 116426 w 608203"/>
                  <a:gd name="connsiteY896" fmla="*/ 332771 h 527124"/>
                  <a:gd name="connsiteX897" fmla="*/ 116426 w 608203"/>
                  <a:gd name="connsiteY897" fmla="*/ 353650 h 527124"/>
                  <a:gd name="connsiteX898" fmla="*/ 150243 w 608203"/>
                  <a:gd name="connsiteY898" fmla="*/ 353650 h 527124"/>
                  <a:gd name="connsiteX899" fmla="*/ 150243 w 608203"/>
                  <a:gd name="connsiteY899" fmla="*/ 332771 h 527124"/>
                  <a:gd name="connsiteX900" fmla="*/ 154374 w 608203"/>
                  <a:gd name="connsiteY900" fmla="*/ 332771 h 527124"/>
                  <a:gd name="connsiteX901" fmla="*/ 154374 w 608203"/>
                  <a:gd name="connsiteY901" fmla="*/ 353650 h 527124"/>
                  <a:gd name="connsiteX902" fmla="*/ 188708 w 608203"/>
                  <a:gd name="connsiteY902" fmla="*/ 353650 h 527124"/>
                  <a:gd name="connsiteX903" fmla="*/ 188708 w 608203"/>
                  <a:gd name="connsiteY903" fmla="*/ 332771 h 527124"/>
                  <a:gd name="connsiteX904" fmla="*/ 192839 w 608203"/>
                  <a:gd name="connsiteY904" fmla="*/ 332771 h 527124"/>
                  <a:gd name="connsiteX905" fmla="*/ 192839 w 608203"/>
                  <a:gd name="connsiteY905" fmla="*/ 353650 h 527124"/>
                  <a:gd name="connsiteX906" fmla="*/ 223042 w 608203"/>
                  <a:gd name="connsiteY906" fmla="*/ 353650 h 527124"/>
                  <a:gd name="connsiteX907" fmla="*/ 222784 w 608203"/>
                  <a:gd name="connsiteY907" fmla="*/ 352877 h 527124"/>
                  <a:gd name="connsiteX908" fmla="*/ 222784 w 608203"/>
                  <a:gd name="connsiteY908" fmla="*/ 338958 h 527124"/>
                  <a:gd name="connsiteX909" fmla="*/ 224591 w 608203"/>
                  <a:gd name="connsiteY909" fmla="*/ 334318 h 527124"/>
                  <a:gd name="connsiteX910" fmla="*/ 228722 w 608203"/>
                  <a:gd name="connsiteY910" fmla="*/ 332771 h 527124"/>
                  <a:gd name="connsiteX911" fmla="*/ 232852 w 608203"/>
                  <a:gd name="connsiteY911" fmla="*/ 334318 h 527124"/>
                  <a:gd name="connsiteX912" fmla="*/ 234659 w 608203"/>
                  <a:gd name="connsiteY912" fmla="*/ 338958 h 527124"/>
                  <a:gd name="connsiteX913" fmla="*/ 234659 w 608203"/>
                  <a:gd name="connsiteY913" fmla="*/ 352877 h 527124"/>
                  <a:gd name="connsiteX914" fmla="*/ 234143 w 608203"/>
                  <a:gd name="connsiteY914" fmla="*/ 353650 h 527124"/>
                  <a:gd name="connsiteX915" fmla="*/ 264605 w 608203"/>
                  <a:gd name="connsiteY915" fmla="*/ 353650 h 527124"/>
                  <a:gd name="connsiteX916" fmla="*/ 264605 w 608203"/>
                  <a:gd name="connsiteY916" fmla="*/ 332771 h 527124"/>
                  <a:gd name="connsiteX917" fmla="*/ 268735 w 608203"/>
                  <a:gd name="connsiteY917" fmla="*/ 332771 h 527124"/>
                  <a:gd name="connsiteX918" fmla="*/ 268735 w 608203"/>
                  <a:gd name="connsiteY918" fmla="*/ 353650 h 527124"/>
                  <a:gd name="connsiteX919" fmla="*/ 302811 w 608203"/>
                  <a:gd name="connsiteY919" fmla="*/ 353650 h 527124"/>
                  <a:gd name="connsiteX920" fmla="*/ 302811 w 608203"/>
                  <a:gd name="connsiteY920" fmla="*/ 332771 h 527124"/>
                  <a:gd name="connsiteX921" fmla="*/ 306683 w 608203"/>
                  <a:gd name="connsiteY921" fmla="*/ 332771 h 527124"/>
                  <a:gd name="connsiteX922" fmla="*/ 306683 w 608203"/>
                  <a:gd name="connsiteY922" fmla="*/ 353650 h 527124"/>
                  <a:gd name="connsiteX923" fmla="*/ 339727 w 608203"/>
                  <a:gd name="connsiteY923" fmla="*/ 353650 h 527124"/>
                  <a:gd name="connsiteX924" fmla="*/ 339727 w 608203"/>
                  <a:gd name="connsiteY924" fmla="*/ 332771 h 527124"/>
                  <a:gd name="connsiteX925" fmla="*/ 343857 w 608203"/>
                  <a:gd name="connsiteY925" fmla="*/ 332771 h 527124"/>
                  <a:gd name="connsiteX926" fmla="*/ 343857 w 608203"/>
                  <a:gd name="connsiteY926" fmla="*/ 353650 h 527124"/>
                  <a:gd name="connsiteX927" fmla="*/ 374319 w 608203"/>
                  <a:gd name="connsiteY927" fmla="*/ 353650 h 527124"/>
                  <a:gd name="connsiteX928" fmla="*/ 373802 w 608203"/>
                  <a:gd name="connsiteY928" fmla="*/ 352877 h 527124"/>
                  <a:gd name="connsiteX929" fmla="*/ 373802 w 608203"/>
                  <a:gd name="connsiteY929" fmla="*/ 338958 h 527124"/>
                  <a:gd name="connsiteX930" fmla="*/ 375609 w 608203"/>
                  <a:gd name="connsiteY930" fmla="*/ 334318 h 527124"/>
                  <a:gd name="connsiteX931" fmla="*/ 379740 w 608203"/>
                  <a:gd name="connsiteY931" fmla="*/ 332771 h 527124"/>
                  <a:gd name="connsiteX932" fmla="*/ 383870 w 608203"/>
                  <a:gd name="connsiteY932" fmla="*/ 334318 h 527124"/>
                  <a:gd name="connsiteX933" fmla="*/ 385677 w 608203"/>
                  <a:gd name="connsiteY933" fmla="*/ 338958 h 527124"/>
                  <a:gd name="connsiteX934" fmla="*/ 385677 w 608203"/>
                  <a:gd name="connsiteY934" fmla="*/ 352877 h 527124"/>
                  <a:gd name="connsiteX935" fmla="*/ 385419 w 608203"/>
                  <a:gd name="connsiteY935" fmla="*/ 353650 h 527124"/>
                  <a:gd name="connsiteX936" fmla="*/ 415881 w 608203"/>
                  <a:gd name="connsiteY936" fmla="*/ 353650 h 527124"/>
                  <a:gd name="connsiteX937" fmla="*/ 415881 w 608203"/>
                  <a:gd name="connsiteY937" fmla="*/ 332771 h 527124"/>
                  <a:gd name="connsiteX938" fmla="*/ 420011 w 608203"/>
                  <a:gd name="connsiteY938" fmla="*/ 332771 h 527124"/>
                  <a:gd name="connsiteX939" fmla="*/ 420011 w 608203"/>
                  <a:gd name="connsiteY939" fmla="*/ 353650 h 527124"/>
                  <a:gd name="connsiteX940" fmla="*/ 453829 w 608203"/>
                  <a:gd name="connsiteY940" fmla="*/ 353650 h 527124"/>
                  <a:gd name="connsiteX941" fmla="*/ 453829 w 608203"/>
                  <a:gd name="connsiteY941" fmla="*/ 332771 h 527124"/>
                  <a:gd name="connsiteX942" fmla="*/ 457960 w 608203"/>
                  <a:gd name="connsiteY942" fmla="*/ 332771 h 527124"/>
                  <a:gd name="connsiteX943" fmla="*/ 457960 w 608203"/>
                  <a:gd name="connsiteY943" fmla="*/ 353650 h 527124"/>
                  <a:gd name="connsiteX944" fmla="*/ 492035 w 608203"/>
                  <a:gd name="connsiteY944" fmla="*/ 353650 h 527124"/>
                  <a:gd name="connsiteX945" fmla="*/ 492035 w 608203"/>
                  <a:gd name="connsiteY945" fmla="*/ 332771 h 527124"/>
                  <a:gd name="connsiteX946" fmla="*/ 495908 w 608203"/>
                  <a:gd name="connsiteY946" fmla="*/ 332771 h 527124"/>
                  <a:gd name="connsiteX947" fmla="*/ 495908 w 608203"/>
                  <a:gd name="connsiteY947" fmla="*/ 353650 h 527124"/>
                  <a:gd name="connsiteX948" fmla="*/ 526369 w 608203"/>
                  <a:gd name="connsiteY948" fmla="*/ 353650 h 527124"/>
                  <a:gd name="connsiteX949" fmla="*/ 526111 w 608203"/>
                  <a:gd name="connsiteY949" fmla="*/ 352877 h 527124"/>
                  <a:gd name="connsiteX950" fmla="*/ 526111 w 608203"/>
                  <a:gd name="connsiteY950" fmla="*/ 338958 h 527124"/>
                  <a:gd name="connsiteX951" fmla="*/ 527918 w 608203"/>
                  <a:gd name="connsiteY951" fmla="*/ 334318 h 527124"/>
                  <a:gd name="connsiteX952" fmla="*/ 532049 w 608203"/>
                  <a:gd name="connsiteY952" fmla="*/ 332771 h 527124"/>
                  <a:gd name="connsiteX953" fmla="*/ 536179 w 608203"/>
                  <a:gd name="connsiteY953" fmla="*/ 334318 h 527124"/>
                  <a:gd name="connsiteX954" fmla="*/ 537986 w 608203"/>
                  <a:gd name="connsiteY954" fmla="*/ 338958 h 527124"/>
                  <a:gd name="connsiteX955" fmla="*/ 537986 w 608203"/>
                  <a:gd name="connsiteY955" fmla="*/ 352877 h 527124"/>
                  <a:gd name="connsiteX956" fmla="*/ 537470 w 608203"/>
                  <a:gd name="connsiteY956" fmla="*/ 353650 h 527124"/>
                  <a:gd name="connsiteX957" fmla="*/ 555540 w 608203"/>
                  <a:gd name="connsiteY957" fmla="*/ 353650 h 527124"/>
                  <a:gd name="connsiteX958" fmla="*/ 567932 w 608203"/>
                  <a:gd name="connsiteY958" fmla="*/ 351073 h 527124"/>
                  <a:gd name="connsiteX959" fmla="*/ 567932 w 608203"/>
                  <a:gd name="connsiteY959" fmla="*/ 332771 h 527124"/>
                  <a:gd name="connsiteX960" fmla="*/ 572062 w 608203"/>
                  <a:gd name="connsiteY960" fmla="*/ 332771 h 527124"/>
                  <a:gd name="connsiteX961" fmla="*/ 572062 w 608203"/>
                  <a:gd name="connsiteY961" fmla="*/ 349010 h 527124"/>
                  <a:gd name="connsiteX962" fmla="*/ 586777 w 608203"/>
                  <a:gd name="connsiteY962" fmla="*/ 322719 h 527124"/>
                  <a:gd name="connsiteX963" fmla="*/ 586777 w 608203"/>
                  <a:gd name="connsiteY963" fmla="*/ 52326 h 527124"/>
                  <a:gd name="connsiteX964" fmla="*/ 575934 w 608203"/>
                  <a:gd name="connsiteY964" fmla="*/ 29127 h 527124"/>
                  <a:gd name="connsiteX965" fmla="*/ 575934 w 608203"/>
                  <a:gd name="connsiteY965" fmla="*/ 32993 h 527124"/>
                  <a:gd name="connsiteX966" fmla="*/ 574127 w 608203"/>
                  <a:gd name="connsiteY966" fmla="*/ 37375 h 527124"/>
                  <a:gd name="connsiteX967" fmla="*/ 569997 w 608203"/>
                  <a:gd name="connsiteY967" fmla="*/ 38922 h 527124"/>
                  <a:gd name="connsiteX968" fmla="*/ 565867 w 608203"/>
                  <a:gd name="connsiteY968" fmla="*/ 37375 h 527124"/>
                  <a:gd name="connsiteX969" fmla="*/ 564059 w 608203"/>
                  <a:gd name="connsiteY969" fmla="*/ 32993 h 527124"/>
                  <a:gd name="connsiteX970" fmla="*/ 564059 w 608203"/>
                  <a:gd name="connsiteY970" fmla="*/ 22683 h 527124"/>
                  <a:gd name="connsiteX971" fmla="*/ 555540 w 608203"/>
                  <a:gd name="connsiteY971" fmla="*/ 21394 h 527124"/>
                  <a:gd name="connsiteX972" fmla="*/ 537728 w 608203"/>
                  <a:gd name="connsiteY972" fmla="*/ 21394 h 527124"/>
                  <a:gd name="connsiteX973" fmla="*/ 537728 w 608203"/>
                  <a:gd name="connsiteY973" fmla="*/ 32993 h 527124"/>
                  <a:gd name="connsiteX974" fmla="*/ 535921 w 608203"/>
                  <a:gd name="connsiteY974" fmla="*/ 37375 h 527124"/>
                  <a:gd name="connsiteX975" fmla="*/ 531791 w 608203"/>
                  <a:gd name="connsiteY975" fmla="*/ 38922 h 527124"/>
                  <a:gd name="connsiteX976" fmla="*/ 527660 w 608203"/>
                  <a:gd name="connsiteY976" fmla="*/ 37375 h 527124"/>
                  <a:gd name="connsiteX977" fmla="*/ 526111 w 608203"/>
                  <a:gd name="connsiteY977" fmla="*/ 32993 h 527124"/>
                  <a:gd name="connsiteX978" fmla="*/ 526111 w 608203"/>
                  <a:gd name="connsiteY978" fmla="*/ 21394 h 527124"/>
                  <a:gd name="connsiteX979" fmla="*/ 499780 w 608203"/>
                  <a:gd name="connsiteY979" fmla="*/ 21394 h 527124"/>
                  <a:gd name="connsiteX980" fmla="*/ 499780 w 608203"/>
                  <a:gd name="connsiteY980" fmla="*/ 32993 h 527124"/>
                  <a:gd name="connsiteX981" fmla="*/ 497973 w 608203"/>
                  <a:gd name="connsiteY981" fmla="*/ 37375 h 527124"/>
                  <a:gd name="connsiteX982" fmla="*/ 493842 w 608203"/>
                  <a:gd name="connsiteY982" fmla="*/ 38922 h 527124"/>
                  <a:gd name="connsiteX983" fmla="*/ 489712 w 608203"/>
                  <a:gd name="connsiteY983" fmla="*/ 37375 h 527124"/>
                  <a:gd name="connsiteX984" fmla="*/ 487905 w 608203"/>
                  <a:gd name="connsiteY984" fmla="*/ 32993 h 527124"/>
                  <a:gd name="connsiteX985" fmla="*/ 487905 w 608203"/>
                  <a:gd name="connsiteY985" fmla="*/ 21394 h 527124"/>
                  <a:gd name="connsiteX986" fmla="*/ 461574 w 608203"/>
                  <a:gd name="connsiteY986" fmla="*/ 21394 h 527124"/>
                  <a:gd name="connsiteX987" fmla="*/ 461574 w 608203"/>
                  <a:gd name="connsiteY987" fmla="*/ 32993 h 527124"/>
                  <a:gd name="connsiteX988" fmla="*/ 459767 w 608203"/>
                  <a:gd name="connsiteY988" fmla="*/ 37375 h 527124"/>
                  <a:gd name="connsiteX989" fmla="*/ 455636 w 608203"/>
                  <a:gd name="connsiteY989" fmla="*/ 38922 h 527124"/>
                  <a:gd name="connsiteX990" fmla="*/ 451506 w 608203"/>
                  <a:gd name="connsiteY990" fmla="*/ 37375 h 527124"/>
                  <a:gd name="connsiteX991" fmla="*/ 449957 w 608203"/>
                  <a:gd name="connsiteY991" fmla="*/ 32993 h 527124"/>
                  <a:gd name="connsiteX992" fmla="*/ 449957 w 608203"/>
                  <a:gd name="connsiteY992" fmla="*/ 21394 h 527124"/>
                  <a:gd name="connsiteX993" fmla="*/ 423625 w 608203"/>
                  <a:gd name="connsiteY993" fmla="*/ 21394 h 527124"/>
                  <a:gd name="connsiteX994" fmla="*/ 423625 w 608203"/>
                  <a:gd name="connsiteY994" fmla="*/ 32993 h 527124"/>
                  <a:gd name="connsiteX995" fmla="*/ 421818 w 608203"/>
                  <a:gd name="connsiteY995" fmla="*/ 37375 h 527124"/>
                  <a:gd name="connsiteX996" fmla="*/ 417688 w 608203"/>
                  <a:gd name="connsiteY996" fmla="*/ 38922 h 527124"/>
                  <a:gd name="connsiteX997" fmla="*/ 413558 w 608203"/>
                  <a:gd name="connsiteY997" fmla="*/ 37375 h 527124"/>
                  <a:gd name="connsiteX998" fmla="*/ 411751 w 608203"/>
                  <a:gd name="connsiteY998" fmla="*/ 32993 h 527124"/>
                  <a:gd name="connsiteX999" fmla="*/ 411751 w 608203"/>
                  <a:gd name="connsiteY999" fmla="*/ 21394 h 527124"/>
                  <a:gd name="connsiteX1000" fmla="*/ 385677 w 608203"/>
                  <a:gd name="connsiteY1000" fmla="*/ 21394 h 527124"/>
                  <a:gd name="connsiteX1001" fmla="*/ 385677 w 608203"/>
                  <a:gd name="connsiteY1001" fmla="*/ 32993 h 527124"/>
                  <a:gd name="connsiteX1002" fmla="*/ 383870 w 608203"/>
                  <a:gd name="connsiteY1002" fmla="*/ 37375 h 527124"/>
                  <a:gd name="connsiteX1003" fmla="*/ 379740 w 608203"/>
                  <a:gd name="connsiteY1003" fmla="*/ 38922 h 527124"/>
                  <a:gd name="connsiteX1004" fmla="*/ 375609 w 608203"/>
                  <a:gd name="connsiteY1004" fmla="*/ 37375 h 527124"/>
                  <a:gd name="connsiteX1005" fmla="*/ 373802 w 608203"/>
                  <a:gd name="connsiteY1005" fmla="*/ 32993 h 527124"/>
                  <a:gd name="connsiteX1006" fmla="*/ 373802 w 608203"/>
                  <a:gd name="connsiteY1006" fmla="*/ 21394 h 527124"/>
                  <a:gd name="connsiteX1007" fmla="*/ 347471 w 608203"/>
                  <a:gd name="connsiteY1007" fmla="*/ 21394 h 527124"/>
                  <a:gd name="connsiteX1008" fmla="*/ 347471 w 608203"/>
                  <a:gd name="connsiteY1008" fmla="*/ 32993 h 527124"/>
                  <a:gd name="connsiteX1009" fmla="*/ 345664 w 608203"/>
                  <a:gd name="connsiteY1009" fmla="*/ 37375 h 527124"/>
                  <a:gd name="connsiteX1010" fmla="*/ 341534 w 608203"/>
                  <a:gd name="connsiteY1010" fmla="*/ 38922 h 527124"/>
                  <a:gd name="connsiteX1011" fmla="*/ 337403 w 608203"/>
                  <a:gd name="connsiteY1011" fmla="*/ 37375 h 527124"/>
                  <a:gd name="connsiteX1012" fmla="*/ 335854 w 608203"/>
                  <a:gd name="connsiteY1012" fmla="*/ 32993 h 527124"/>
                  <a:gd name="connsiteX1013" fmla="*/ 335854 w 608203"/>
                  <a:gd name="connsiteY1013" fmla="*/ 21394 h 527124"/>
                  <a:gd name="connsiteX1014" fmla="*/ 310556 w 608203"/>
                  <a:gd name="connsiteY1014" fmla="*/ 21394 h 527124"/>
                  <a:gd name="connsiteX1015" fmla="*/ 310556 w 608203"/>
                  <a:gd name="connsiteY1015" fmla="*/ 32993 h 527124"/>
                  <a:gd name="connsiteX1016" fmla="*/ 308748 w 608203"/>
                  <a:gd name="connsiteY1016" fmla="*/ 37375 h 527124"/>
                  <a:gd name="connsiteX1017" fmla="*/ 304618 w 608203"/>
                  <a:gd name="connsiteY1017" fmla="*/ 38922 h 527124"/>
                  <a:gd name="connsiteX1018" fmla="*/ 300488 w 608203"/>
                  <a:gd name="connsiteY1018" fmla="*/ 37375 h 527124"/>
                  <a:gd name="connsiteX1019" fmla="*/ 298681 w 608203"/>
                  <a:gd name="connsiteY1019" fmla="*/ 32993 h 527124"/>
                  <a:gd name="connsiteX1020" fmla="*/ 298681 w 608203"/>
                  <a:gd name="connsiteY1020" fmla="*/ 21394 h 527124"/>
                  <a:gd name="connsiteX1021" fmla="*/ 272349 w 608203"/>
                  <a:gd name="connsiteY1021" fmla="*/ 21394 h 527124"/>
                  <a:gd name="connsiteX1022" fmla="*/ 272349 w 608203"/>
                  <a:gd name="connsiteY1022" fmla="*/ 32993 h 527124"/>
                  <a:gd name="connsiteX1023" fmla="*/ 270542 w 608203"/>
                  <a:gd name="connsiteY1023" fmla="*/ 37375 h 527124"/>
                  <a:gd name="connsiteX1024" fmla="*/ 266670 w 608203"/>
                  <a:gd name="connsiteY1024" fmla="*/ 38922 h 527124"/>
                  <a:gd name="connsiteX1025" fmla="*/ 262539 w 608203"/>
                  <a:gd name="connsiteY1025" fmla="*/ 37375 h 527124"/>
                  <a:gd name="connsiteX1026" fmla="*/ 260732 w 608203"/>
                  <a:gd name="connsiteY1026" fmla="*/ 32993 h 527124"/>
                  <a:gd name="connsiteX1027" fmla="*/ 260732 w 608203"/>
                  <a:gd name="connsiteY1027" fmla="*/ 21394 h 527124"/>
                  <a:gd name="connsiteX1028" fmla="*/ 234401 w 608203"/>
                  <a:gd name="connsiteY1028" fmla="*/ 21394 h 527124"/>
                  <a:gd name="connsiteX1029" fmla="*/ 234401 w 608203"/>
                  <a:gd name="connsiteY1029" fmla="*/ 32993 h 527124"/>
                  <a:gd name="connsiteX1030" fmla="*/ 232594 w 608203"/>
                  <a:gd name="connsiteY1030" fmla="*/ 37375 h 527124"/>
                  <a:gd name="connsiteX1031" fmla="*/ 228464 w 608203"/>
                  <a:gd name="connsiteY1031" fmla="*/ 38922 h 527124"/>
                  <a:gd name="connsiteX1032" fmla="*/ 224333 w 608203"/>
                  <a:gd name="connsiteY1032" fmla="*/ 37375 h 527124"/>
                  <a:gd name="connsiteX1033" fmla="*/ 222526 w 608203"/>
                  <a:gd name="connsiteY1033" fmla="*/ 32993 h 527124"/>
                  <a:gd name="connsiteX1034" fmla="*/ 222526 w 608203"/>
                  <a:gd name="connsiteY1034" fmla="*/ 21394 h 527124"/>
                  <a:gd name="connsiteX1035" fmla="*/ 196453 w 608203"/>
                  <a:gd name="connsiteY1035" fmla="*/ 21394 h 527124"/>
                  <a:gd name="connsiteX1036" fmla="*/ 196453 w 608203"/>
                  <a:gd name="connsiteY1036" fmla="*/ 32993 h 527124"/>
                  <a:gd name="connsiteX1037" fmla="*/ 194646 w 608203"/>
                  <a:gd name="connsiteY1037" fmla="*/ 37375 h 527124"/>
                  <a:gd name="connsiteX1038" fmla="*/ 190515 w 608203"/>
                  <a:gd name="connsiteY1038" fmla="*/ 38922 h 527124"/>
                  <a:gd name="connsiteX1039" fmla="*/ 186385 w 608203"/>
                  <a:gd name="connsiteY1039" fmla="*/ 37375 h 527124"/>
                  <a:gd name="connsiteX1040" fmla="*/ 184578 w 608203"/>
                  <a:gd name="connsiteY1040" fmla="*/ 32993 h 527124"/>
                  <a:gd name="connsiteX1041" fmla="*/ 184578 w 608203"/>
                  <a:gd name="connsiteY1041" fmla="*/ 21394 h 527124"/>
                  <a:gd name="connsiteX1042" fmla="*/ 158246 w 608203"/>
                  <a:gd name="connsiteY1042" fmla="*/ 21394 h 527124"/>
                  <a:gd name="connsiteX1043" fmla="*/ 158246 w 608203"/>
                  <a:gd name="connsiteY1043" fmla="*/ 32993 h 527124"/>
                  <a:gd name="connsiteX1044" fmla="*/ 156439 w 608203"/>
                  <a:gd name="connsiteY1044" fmla="*/ 37375 h 527124"/>
                  <a:gd name="connsiteX1045" fmla="*/ 152309 w 608203"/>
                  <a:gd name="connsiteY1045" fmla="*/ 38922 h 527124"/>
                  <a:gd name="connsiteX1046" fmla="*/ 148178 w 608203"/>
                  <a:gd name="connsiteY1046" fmla="*/ 37375 h 527124"/>
                  <a:gd name="connsiteX1047" fmla="*/ 146371 w 608203"/>
                  <a:gd name="connsiteY1047" fmla="*/ 32993 h 527124"/>
                  <a:gd name="connsiteX1048" fmla="*/ 146371 w 608203"/>
                  <a:gd name="connsiteY1048" fmla="*/ 21394 h 527124"/>
                  <a:gd name="connsiteX1049" fmla="*/ 120298 w 608203"/>
                  <a:gd name="connsiteY1049" fmla="*/ 21394 h 527124"/>
                  <a:gd name="connsiteX1050" fmla="*/ 120298 w 608203"/>
                  <a:gd name="connsiteY1050" fmla="*/ 32993 h 527124"/>
                  <a:gd name="connsiteX1051" fmla="*/ 118491 w 608203"/>
                  <a:gd name="connsiteY1051" fmla="*/ 37375 h 527124"/>
                  <a:gd name="connsiteX1052" fmla="*/ 114361 w 608203"/>
                  <a:gd name="connsiteY1052" fmla="*/ 38922 h 527124"/>
                  <a:gd name="connsiteX1053" fmla="*/ 110230 w 608203"/>
                  <a:gd name="connsiteY1053" fmla="*/ 37375 h 527124"/>
                  <a:gd name="connsiteX1054" fmla="*/ 108423 w 608203"/>
                  <a:gd name="connsiteY1054" fmla="*/ 32993 h 527124"/>
                  <a:gd name="connsiteX1055" fmla="*/ 108423 w 608203"/>
                  <a:gd name="connsiteY1055" fmla="*/ 21394 h 527124"/>
                  <a:gd name="connsiteX1056" fmla="*/ 82350 w 608203"/>
                  <a:gd name="connsiteY1056" fmla="*/ 21394 h 527124"/>
                  <a:gd name="connsiteX1057" fmla="*/ 82350 w 608203"/>
                  <a:gd name="connsiteY1057" fmla="*/ 32993 h 527124"/>
                  <a:gd name="connsiteX1058" fmla="*/ 80543 w 608203"/>
                  <a:gd name="connsiteY1058" fmla="*/ 37375 h 527124"/>
                  <a:gd name="connsiteX1059" fmla="*/ 76412 w 608203"/>
                  <a:gd name="connsiteY1059" fmla="*/ 38922 h 527124"/>
                  <a:gd name="connsiteX1060" fmla="*/ 72282 w 608203"/>
                  <a:gd name="connsiteY1060" fmla="*/ 37375 h 527124"/>
                  <a:gd name="connsiteX1061" fmla="*/ 70475 w 608203"/>
                  <a:gd name="connsiteY1061" fmla="*/ 32993 h 527124"/>
                  <a:gd name="connsiteX1062" fmla="*/ 70475 w 608203"/>
                  <a:gd name="connsiteY1062" fmla="*/ 21394 h 527124"/>
                  <a:gd name="connsiteX1063" fmla="*/ 52662 w 608203"/>
                  <a:gd name="connsiteY1063" fmla="*/ 0 h 527124"/>
                  <a:gd name="connsiteX1064" fmla="*/ 555540 w 608203"/>
                  <a:gd name="connsiteY1064" fmla="*/ 0 h 527124"/>
                  <a:gd name="connsiteX1065" fmla="*/ 608203 w 608203"/>
                  <a:gd name="connsiteY1065" fmla="*/ 52326 h 527124"/>
                  <a:gd name="connsiteX1066" fmla="*/ 608203 w 608203"/>
                  <a:gd name="connsiteY1066" fmla="*/ 386902 h 527124"/>
                  <a:gd name="connsiteX1067" fmla="*/ 555540 w 608203"/>
                  <a:gd name="connsiteY1067" fmla="*/ 439485 h 527124"/>
                  <a:gd name="connsiteX1068" fmla="*/ 325528 w 608203"/>
                  <a:gd name="connsiteY1068" fmla="*/ 439485 h 527124"/>
                  <a:gd name="connsiteX1069" fmla="*/ 325528 w 608203"/>
                  <a:gd name="connsiteY1069" fmla="*/ 484078 h 527124"/>
                  <a:gd name="connsiteX1070" fmla="*/ 486614 w 608203"/>
                  <a:gd name="connsiteY1070" fmla="*/ 484078 h 527124"/>
                  <a:gd name="connsiteX1071" fmla="*/ 508041 w 608203"/>
                  <a:gd name="connsiteY1071" fmla="*/ 505472 h 527124"/>
                  <a:gd name="connsiteX1072" fmla="*/ 508041 w 608203"/>
                  <a:gd name="connsiteY1072" fmla="*/ 527124 h 527124"/>
                  <a:gd name="connsiteX1073" fmla="*/ 100162 w 608203"/>
                  <a:gd name="connsiteY1073" fmla="*/ 527124 h 527124"/>
                  <a:gd name="connsiteX1074" fmla="*/ 100162 w 608203"/>
                  <a:gd name="connsiteY1074" fmla="*/ 505472 h 527124"/>
                  <a:gd name="connsiteX1075" fmla="*/ 121589 w 608203"/>
                  <a:gd name="connsiteY1075" fmla="*/ 484078 h 527124"/>
                  <a:gd name="connsiteX1076" fmla="*/ 282675 w 608203"/>
                  <a:gd name="connsiteY1076" fmla="*/ 484078 h 527124"/>
                  <a:gd name="connsiteX1077" fmla="*/ 282675 w 608203"/>
                  <a:gd name="connsiteY1077" fmla="*/ 439485 h 527124"/>
                  <a:gd name="connsiteX1078" fmla="*/ 52662 w 608203"/>
                  <a:gd name="connsiteY1078" fmla="*/ 439485 h 527124"/>
                  <a:gd name="connsiteX1079" fmla="*/ 0 w 608203"/>
                  <a:gd name="connsiteY1079" fmla="*/ 386902 h 527124"/>
                  <a:gd name="connsiteX1080" fmla="*/ 0 w 608203"/>
                  <a:gd name="connsiteY1080" fmla="*/ 52326 h 527124"/>
                  <a:gd name="connsiteX1081" fmla="*/ 52662 w 608203"/>
                  <a:gd name="connsiteY1081" fmla="*/ 0 h 5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</a:cxnLst>
                <a:rect l="l" t="t" r="r" b="b"/>
                <a:pathLst>
                  <a:path w="608203" h="527124">
                    <a:moveTo>
                      <a:pt x="532049" y="336380"/>
                    </a:moveTo>
                    <a:cubicBezTo>
                      <a:pt x="530758" y="336380"/>
                      <a:pt x="530242" y="336896"/>
                      <a:pt x="530242" y="338184"/>
                    </a:cubicBezTo>
                    <a:lnTo>
                      <a:pt x="530242" y="353392"/>
                    </a:lnTo>
                    <a:cubicBezTo>
                      <a:pt x="530242" y="353650"/>
                      <a:pt x="530500" y="353650"/>
                      <a:pt x="530500" y="353650"/>
                    </a:cubicBezTo>
                    <a:lnTo>
                      <a:pt x="533598" y="353650"/>
                    </a:lnTo>
                    <a:cubicBezTo>
                      <a:pt x="533598" y="353650"/>
                      <a:pt x="533856" y="353650"/>
                      <a:pt x="533856" y="353392"/>
                    </a:cubicBezTo>
                    <a:lnTo>
                      <a:pt x="533598" y="353392"/>
                    </a:lnTo>
                    <a:lnTo>
                      <a:pt x="533598" y="338184"/>
                    </a:lnTo>
                    <a:cubicBezTo>
                      <a:pt x="533598" y="336896"/>
                      <a:pt x="533081" y="336380"/>
                      <a:pt x="532049" y="336380"/>
                    </a:cubicBezTo>
                    <a:close/>
                    <a:moveTo>
                      <a:pt x="379740" y="336380"/>
                    </a:moveTo>
                    <a:cubicBezTo>
                      <a:pt x="378449" y="336380"/>
                      <a:pt x="377933" y="336896"/>
                      <a:pt x="377933" y="338184"/>
                    </a:cubicBezTo>
                    <a:lnTo>
                      <a:pt x="377933" y="353392"/>
                    </a:lnTo>
                    <a:cubicBezTo>
                      <a:pt x="377933" y="353650"/>
                      <a:pt x="378191" y="353650"/>
                      <a:pt x="378191" y="353650"/>
                    </a:cubicBezTo>
                    <a:lnTo>
                      <a:pt x="381289" y="353650"/>
                    </a:lnTo>
                    <a:cubicBezTo>
                      <a:pt x="381289" y="353650"/>
                      <a:pt x="381547" y="353650"/>
                      <a:pt x="381547" y="353392"/>
                    </a:cubicBezTo>
                    <a:lnTo>
                      <a:pt x="381547" y="338184"/>
                    </a:lnTo>
                    <a:cubicBezTo>
                      <a:pt x="381547" y="336896"/>
                      <a:pt x="381031" y="336380"/>
                      <a:pt x="379740" y="336380"/>
                    </a:cubicBezTo>
                    <a:close/>
                    <a:moveTo>
                      <a:pt x="228464" y="336380"/>
                    </a:moveTo>
                    <a:cubicBezTo>
                      <a:pt x="227173" y="336380"/>
                      <a:pt x="226657" y="336896"/>
                      <a:pt x="226657" y="338184"/>
                    </a:cubicBezTo>
                    <a:lnTo>
                      <a:pt x="226657" y="353392"/>
                    </a:lnTo>
                    <a:cubicBezTo>
                      <a:pt x="226657" y="353650"/>
                      <a:pt x="226915" y="353650"/>
                      <a:pt x="226915" y="353650"/>
                    </a:cubicBezTo>
                    <a:lnTo>
                      <a:pt x="230012" y="353650"/>
                    </a:lnTo>
                    <a:cubicBezTo>
                      <a:pt x="230012" y="353650"/>
                      <a:pt x="230271" y="353650"/>
                      <a:pt x="230271" y="353392"/>
                    </a:cubicBezTo>
                    <a:lnTo>
                      <a:pt x="230271" y="338184"/>
                    </a:lnTo>
                    <a:cubicBezTo>
                      <a:pt x="230271" y="336896"/>
                      <a:pt x="229754" y="336380"/>
                      <a:pt x="228464" y="336380"/>
                    </a:cubicBezTo>
                    <a:close/>
                    <a:moveTo>
                      <a:pt x="76154" y="336380"/>
                    </a:moveTo>
                    <a:cubicBezTo>
                      <a:pt x="75122" y="336380"/>
                      <a:pt x="74605" y="336896"/>
                      <a:pt x="74605" y="338184"/>
                    </a:cubicBezTo>
                    <a:lnTo>
                      <a:pt x="74605" y="353392"/>
                    </a:lnTo>
                    <a:cubicBezTo>
                      <a:pt x="74605" y="353650"/>
                      <a:pt x="74605" y="353650"/>
                      <a:pt x="74863" y="353650"/>
                    </a:cubicBezTo>
                    <a:lnTo>
                      <a:pt x="77703" y="353650"/>
                    </a:lnTo>
                    <a:cubicBezTo>
                      <a:pt x="77703" y="353650"/>
                      <a:pt x="77961" y="353650"/>
                      <a:pt x="77961" y="353392"/>
                    </a:cubicBezTo>
                    <a:lnTo>
                      <a:pt x="77961" y="338184"/>
                    </a:lnTo>
                    <a:cubicBezTo>
                      <a:pt x="77961" y="336896"/>
                      <a:pt x="77445" y="336380"/>
                      <a:pt x="76154" y="336380"/>
                    </a:cubicBezTo>
                    <a:close/>
                    <a:moveTo>
                      <a:pt x="385640" y="296446"/>
                    </a:moveTo>
                    <a:lnTo>
                      <a:pt x="385640" y="307253"/>
                    </a:lnTo>
                    <a:cubicBezTo>
                      <a:pt x="385640" y="309054"/>
                      <a:pt x="384867" y="310597"/>
                      <a:pt x="383836" y="311626"/>
                    </a:cubicBezTo>
                    <a:cubicBezTo>
                      <a:pt x="382548" y="312656"/>
                      <a:pt x="381259" y="313170"/>
                      <a:pt x="379713" y="313170"/>
                    </a:cubicBezTo>
                    <a:cubicBezTo>
                      <a:pt x="378166" y="313170"/>
                      <a:pt x="376620" y="312656"/>
                      <a:pt x="375589" y="311626"/>
                    </a:cubicBezTo>
                    <a:cubicBezTo>
                      <a:pt x="374301" y="310597"/>
                      <a:pt x="373785" y="309054"/>
                      <a:pt x="373785" y="307253"/>
                    </a:cubicBezTo>
                    <a:lnTo>
                      <a:pt x="373785" y="304680"/>
                    </a:lnTo>
                    <a:cubicBezTo>
                      <a:pt x="375074" y="303908"/>
                      <a:pt x="376620" y="302879"/>
                      <a:pt x="377909" y="302107"/>
                    </a:cubicBezTo>
                    <a:lnTo>
                      <a:pt x="377909" y="307767"/>
                    </a:lnTo>
                    <a:cubicBezTo>
                      <a:pt x="377909" y="309054"/>
                      <a:pt x="378424" y="309568"/>
                      <a:pt x="379713" y="309568"/>
                    </a:cubicBezTo>
                    <a:cubicBezTo>
                      <a:pt x="381001" y="309568"/>
                      <a:pt x="381517" y="309054"/>
                      <a:pt x="381517" y="307767"/>
                    </a:cubicBezTo>
                    <a:lnTo>
                      <a:pt x="381517" y="299534"/>
                    </a:lnTo>
                    <a:cubicBezTo>
                      <a:pt x="382805" y="298505"/>
                      <a:pt x="384352" y="297475"/>
                      <a:pt x="385640" y="296446"/>
                    </a:cubicBezTo>
                    <a:close/>
                    <a:moveTo>
                      <a:pt x="222493" y="296446"/>
                    </a:moveTo>
                    <a:cubicBezTo>
                      <a:pt x="224049" y="297475"/>
                      <a:pt x="225345" y="298505"/>
                      <a:pt x="226641" y="299534"/>
                    </a:cubicBezTo>
                    <a:lnTo>
                      <a:pt x="226641" y="307767"/>
                    </a:lnTo>
                    <a:cubicBezTo>
                      <a:pt x="226641" y="309054"/>
                      <a:pt x="227419" y="309568"/>
                      <a:pt x="228456" y="309568"/>
                    </a:cubicBezTo>
                    <a:cubicBezTo>
                      <a:pt x="229753" y="309568"/>
                      <a:pt x="230271" y="309054"/>
                      <a:pt x="230271" y="307767"/>
                    </a:cubicBezTo>
                    <a:lnTo>
                      <a:pt x="230271" y="302107"/>
                    </a:lnTo>
                    <a:cubicBezTo>
                      <a:pt x="231567" y="302879"/>
                      <a:pt x="233123" y="303650"/>
                      <a:pt x="234419" y="304680"/>
                    </a:cubicBezTo>
                    <a:lnTo>
                      <a:pt x="234419" y="307253"/>
                    </a:lnTo>
                    <a:cubicBezTo>
                      <a:pt x="234419" y="309054"/>
                      <a:pt x="233901" y="310597"/>
                      <a:pt x="232604" y="311626"/>
                    </a:cubicBezTo>
                    <a:cubicBezTo>
                      <a:pt x="231567" y="312656"/>
                      <a:pt x="230012" y="313170"/>
                      <a:pt x="228456" y="313170"/>
                    </a:cubicBezTo>
                    <a:cubicBezTo>
                      <a:pt x="226901" y="313170"/>
                      <a:pt x="225604" y="312656"/>
                      <a:pt x="224308" y="311626"/>
                    </a:cubicBezTo>
                    <a:cubicBezTo>
                      <a:pt x="223271" y="310597"/>
                      <a:pt x="222493" y="309054"/>
                      <a:pt x="222493" y="307253"/>
                    </a:cubicBezTo>
                    <a:close/>
                    <a:moveTo>
                      <a:pt x="569992" y="290741"/>
                    </a:moveTo>
                    <a:cubicBezTo>
                      <a:pt x="568955" y="290741"/>
                      <a:pt x="568177" y="291256"/>
                      <a:pt x="568177" y="292545"/>
                    </a:cubicBezTo>
                    <a:lnTo>
                      <a:pt x="568177" y="307756"/>
                    </a:lnTo>
                    <a:cubicBezTo>
                      <a:pt x="568177" y="309045"/>
                      <a:pt x="568955" y="309561"/>
                      <a:pt x="569992" y="309561"/>
                    </a:cubicBezTo>
                    <a:cubicBezTo>
                      <a:pt x="571289" y="309561"/>
                      <a:pt x="571807" y="309045"/>
                      <a:pt x="571807" y="307756"/>
                    </a:cubicBezTo>
                    <a:lnTo>
                      <a:pt x="571807" y="292545"/>
                    </a:lnTo>
                    <a:cubicBezTo>
                      <a:pt x="571807" y="291256"/>
                      <a:pt x="571289" y="290741"/>
                      <a:pt x="569992" y="290741"/>
                    </a:cubicBezTo>
                    <a:close/>
                    <a:moveTo>
                      <a:pt x="532028" y="290741"/>
                    </a:moveTo>
                    <a:cubicBezTo>
                      <a:pt x="530732" y="290741"/>
                      <a:pt x="530213" y="291256"/>
                      <a:pt x="530213" y="292545"/>
                    </a:cubicBezTo>
                    <a:lnTo>
                      <a:pt x="530213" y="307756"/>
                    </a:lnTo>
                    <a:cubicBezTo>
                      <a:pt x="530213" y="309045"/>
                      <a:pt x="530732" y="309561"/>
                      <a:pt x="532028" y="309561"/>
                    </a:cubicBezTo>
                    <a:cubicBezTo>
                      <a:pt x="533065" y="309561"/>
                      <a:pt x="533843" y="309045"/>
                      <a:pt x="533843" y="307756"/>
                    </a:cubicBezTo>
                    <a:lnTo>
                      <a:pt x="533843" y="292545"/>
                    </a:lnTo>
                    <a:cubicBezTo>
                      <a:pt x="533843" y="291256"/>
                      <a:pt x="533065" y="290741"/>
                      <a:pt x="532028" y="290741"/>
                    </a:cubicBezTo>
                    <a:close/>
                    <a:moveTo>
                      <a:pt x="493817" y="290741"/>
                    </a:moveTo>
                    <a:cubicBezTo>
                      <a:pt x="492786" y="290741"/>
                      <a:pt x="492013" y="291256"/>
                      <a:pt x="492013" y="292545"/>
                    </a:cubicBezTo>
                    <a:lnTo>
                      <a:pt x="492013" y="307756"/>
                    </a:lnTo>
                    <a:cubicBezTo>
                      <a:pt x="492013" y="309045"/>
                      <a:pt x="492786" y="309561"/>
                      <a:pt x="493817" y="309561"/>
                    </a:cubicBezTo>
                    <a:cubicBezTo>
                      <a:pt x="495105" y="309561"/>
                      <a:pt x="495621" y="309045"/>
                      <a:pt x="495621" y="307756"/>
                    </a:cubicBezTo>
                    <a:lnTo>
                      <a:pt x="495621" y="292545"/>
                    </a:lnTo>
                    <a:cubicBezTo>
                      <a:pt x="495621" y="291256"/>
                      <a:pt x="495105" y="290741"/>
                      <a:pt x="493817" y="290741"/>
                    </a:cubicBezTo>
                    <a:close/>
                    <a:moveTo>
                      <a:pt x="455888" y="290741"/>
                    </a:moveTo>
                    <a:cubicBezTo>
                      <a:pt x="454592" y="290741"/>
                      <a:pt x="454073" y="291256"/>
                      <a:pt x="454073" y="292545"/>
                    </a:cubicBezTo>
                    <a:lnTo>
                      <a:pt x="454073" y="307756"/>
                    </a:lnTo>
                    <a:cubicBezTo>
                      <a:pt x="454073" y="309045"/>
                      <a:pt x="454592" y="309561"/>
                      <a:pt x="455888" y="309561"/>
                    </a:cubicBezTo>
                    <a:cubicBezTo>
                      <a:pt x="456925" y="309561"/>
                      <a:pt x="457703" y="309045"/>
                      <a:pt x="457703" y="307756"/>
                    </a:cubicBezTo>
                    <a:lnTo>
                      <a:pt x="457703" y="292545"/>
                    </a:lnTo>
                    <a:cubicBezTo>
                      <a:pt x="457703" y="291256"/>
                      <a:pt x="456925" y="290741"/>
                      <a:pt x="455888" y="290741"/>
                    </a:cubicBezTo>
                    <a:close/>
                    <a:moveTo>
                      <a:pt x="417689" y="290741"/>
                    </a:moveTo>
                    <a:cubicBezTo>
                      <a:pt x="416660" y="290741"/>
                      <a:pt x="415889" y="291256"/>
                      <a:pt x="415889" y="292545"/>
                    </a:cubicBezTo>
                    <a:lnTo>
                      <a:pt x="415889" y="307756"/>
                    </a:lnTo>
                    <a:cubicBezTo>
                      <a:pt x="415889" y="309045"/>
                      <a:pt x="416660" y="309561"/>
                      <a:pt x="417689" y="309561"/>
                    </a:cubicBezTo>
                    <a:cubicBezTo>
                      <a:pt x="418975" y="309561"/>
                      <a:pt x="419489" y="309045"/>
                      <a:pt x="419489" y="307756"/>
                    </a:cubicBezTo>
                    <a:lnTo>
                      <a:pt x="419489" y="292545"/>
                    </a:lnTo>
                    <a:cubicBezTo>
                      <a:pt x="419489" y="291256"/>
                      <a:pt x="418975" y="290741"/>
                      <a:pt x="417689" y="290741"/>
                    </a:cubicBezTo>
                    <a:close/>
                    <a:moveTo>
                      <a:pt x="190527" y="290741"/>
                    </a:moveTo>
                    <a:cubicBezTo>
                      <a:pt x="189238" y="290741"/>
                      <a:pt x="188723" y="291256"/>
                      <a:pt x="188723" y="292545"/>
                    </a:cubicBezTo>
                    <a:lnTo>
                      <a:pt x="188723" y="307756"/>
                    </a:lnTo>
                    <a:cubicBezTo>
                      <a:pt x="188723" y="309045"/>
                      <a:pt x="189238" y="309561"/>
                      <a:pt x="190527" y="309561"/>
                    </a:cubicBezTo>
                    <a:cubicBezTo>
                      <a:pt x="191815" y="309561"/>
                      <a:pt x="192331" y="309045"/>
                      <a:pt x="192331" y="307756"/>
                    </a:cubicBezTo>
                    <a:lnTo>
                      <a:pt x="192331" y="292545"/>
                    </a:lnTo>
                    <a:cubicBezTo>
                      <a:pt x="192331" y="291256"/>
                      <a:pt x="191815" y="290741"/>
                      <a:pt x="190527" y="290741"/>
                    </a:cubicBezTo>
                    <a:close/>
                    <a:moveTo>
                      <a:pt x="152280" y="290741"/>
                    </a:moveTo>
                    <a:cubicBezTo>
                      <a:pt x="151249" y="290741"/>
                      <a:pt x="150476" y="291256"/>
                      <a:pt x="150476" y="292545"/>
                    </a:cubicBezTo>
                    <a:lnTo>
                      <a:pt x="150476" y="307756"/>
                    </a:lnTo>
                    <a:cubicBezTo>
                      <a:pt x="150476" y="309045"/>
                      <a:pt x="151249" y="309561"/>
                      <a:pt x="152280" y="309561"/>
                    </a:cubicBezTo>
                    <a:cubicBezTo>
                      <a:pt x="153569" y="309561"/>
                      <a:pt x="154084" y="309045"/>
                      <a:pt x="154084" y="307756"/>
                    </a:cubicBezTo>
                    <a:lnTo>
                      <a:pt x="154084" y="292545"/>
                    </a:lnTo>
                    <a:cubicBezTo>
                      <a:pt x="154084" y="291256"/>
                      <a:pt x="153569" y="290741"/>
                      <a:pt x="152280" y="290741"/>
                    </a:cubicBezTo>
                    <a:close/>
                    <a:moveTo>
                      <a:pt x="114351" y="290741"/>
                    </a:moveTo>
                    <a:cubicBezTo>
                      <a:pt x="113054" y="290741"/>
                      <a:pt x="112536" y="291256"/>
                      <a:pt x="112536" y="292545"/>
                    </a:cubicBezTo>
                    <a:lnTo>
                      <a:pt x="112536" y="307756"/>
                    </a:lnTo>
                    <a:cubicBezTo>
                      <a:pt x="112536" y="309045"/>
                      <a:pt x="113054" y="309561"/>
                      <a:pt x="114351" y="309561"/>
                    </a:cubicBezTo>
                    <a:cubicBezTo>
                      <a:pt x="115388" y="309561"/>
                      <a:pt x="116166" y="309045"/>
                      <a:pt x="116166" y="307756"/>
                    </a:cubicBezTo>
                    <a:lnTo>
                      <a:pt x="116166" y="292545"/>
                    </a:lnTo>
                    <a:cubicBezTo>
                      <a:pt x="116166" y="291256"/>
                      <a:pt x="115388" y="290741"/>
                      <a:pt x="114351" y="290741"/>
                    </a:cubicBezTo>
                    <a:close/>
                    <a:moveTo>
                      <a:pt x="76410" y="290741"/>
                    </a:moveTo>
                    <a:cubicBezTo>
                      <a:pt x="75124" y="290741"/>
                      <a:pt x="74610" y="291256"/>
                      <a:pt x="74610" y="292545"/>
                    </a:cubicBezTo>
                    <a:lnTo>
                      <a:pt x="74610" y="307756"/>
                    </a:lnTo>
                    <a:cubicBezTo>
                      <a:pt x="74610" y="309045"/>
                      <a:pt x="75124" y="309561"/>
                      <a:pt x="76410" y="309561"/>
                    </a:cubicBezTo>
                    <a:cubicBezTo>
                      <a:pt x="77439" y="309561"/>
                      <a:pt x="77953" y="309045"/>
                      <a:pt x="77953" y="307756"/>
                    </a:cubicBezTo>
                    <a:lnTo>
                      <a:pt x="77953" y="292545"/>
                    </a:lnTo>
                    <a:cubicBezTo>
                      <a:pt x="77953" y="291256"/>
                      <a:pt x="77439" y="290741"/>
                      <a:pt x="76410" y="290741"/>
                    </a:cubicBezTo>
                    <a:close/>
                    <a:moveTo>
                      <a:pt x="38211" y="290741"/>
                    </a:moveTo>
                    <a:cubicBezTo>
                      <a:pt x="36914" y="290741"/>
                      <a:pt x="36396" y="291256"/>
                      <a:pt x="36396" y="292545"/>
                    </a:cubicBezTo>
                    <a:lnTo>
                      <a:pt x="36396" y="307756"/>
                    </a:lnTo>
                    <a:cubicBezTo>
                      <a:pt x="36396" y="309045"/>
                      <a:pt x="37174" y="309561"/>
                      <a:pt x="38211" y="309561"/>
                    </a:cubicBezTo>
                    <a:cubicBezTo>
                      <a:pt x="39507" y="309561"/>
                      <a:pt x="40026" y="309045"/>
                      <a:pt x="40026" y="307756"/>
                    </a:cubicBezTo>
                    <a:lnTo>
                      <a:pt x="40026" y="292545"/>
                    </a:lnTo>
                    <a:cubicBezTo>
                      <a:pt x="40026" y="291256"/>
                      <a:pt x="39507" y="290741"/>
                      <a:pt x="38211" y="290741"/>
                    </a:cubicBezTo>
                    <a:close/>
                    <a:moveTo>
                      <a:pt x="569992" y="287131"/>
                    </a:moveTo>
                    <a:cubicBezTo>
                      <a:pt x="571548" y="287131"/>
                      <a:pt x="572844" y="287647"/>
                      <a:pt x="574140" y="288678"/>
                    </a:cubicBezTo>
                    <a:cubicBezTo>
                      <a:pt x="575437" y="289967"/>
                      <a:pt x="575955" y="291256"/>
                      <a:pt x="575955" y="293319"/>
                    </a:cubicBezTo>
                    <a:lnTo>
                      <a:pt x="575955" y="307241"/>
                    </a:lnTo>
                    <a:cubicBezTo>
                      <a:pt x="575955" y="309045"/>
                      <a:pt x="575437" y="310592"/>
                      <a:pt x="574140" y="311623"/>
                    </a:cubicBezTo>
                    <a:cubicBezTo>
                      <a:pt x="573103" y="312655"/>
                      <a:pt x="571548" y="313170"/>
                      <a:pt x="569992" y="313170"/>
                    </a:cubicBezTo>
                    <a:cubicBezTo>
                      <a:pt x="568437" y="313170"/>
                      <a:pt x="567140" y="312655"/>
                      <a:pt x="565844" y="311623"/>
                    </a:cubicBezTo>
                    <a:cubicBezTo>
                      <a:pt x="564807" y="310592"/>
                      <a:pt x="564029" y="309045"/>
                      <a:pt x="564029" y="307241"/>
                    </a:cubicBezTo>
                    <a:lnTo>
                      <a:pt x="564029" y="293319"/>
                    </a:lnTo>
                    <a:cubicBezTo>
                      <a:pt x="564029" y="291256"/>
                      <a:pt x="564807" y="289967"/>
                      <a:pt x="565844" y="288678"/>
                    </a:cubicBezTo>
                    <a:cubicBezTo>
                      <a:pt x="567140" y="287647"/>
                      <a:pt x="568437" y="287131"/>
                      <a:pt x="569992" y="287131"/>
                    </a:cubicBezTo>
                    <a:close/>
                    <a:moveTo>
                      <a:pt x="532028" y="287131"/>
                    </a:moveTo>
                    <a:cubicBezTo>
                      <a:pt x="533584" y="287131"/>
                      <a:pt x="534880" y="287647"/>
                      <a:pt x="536176" y="288678"/>
                    </a:cubicBezTo>
                    <a:cubicBezTo>
                      <a:pt x="537213" y="289967"/>
                      <a:pt x="537991" y="291256"/>
                      <a:pt x="537991" y="293319"/>
                    </a:cubicBezTo>
                    <a:lnTo>
                      <a:pt x="537991" y="307241"/>
                    </a:lnTo>
                    <a:cubicBezTo>
                      <a:pt x="537991" y="309045"/>
                      <a:pt x="537213" y="310592"/>
                      <a:pt x="536176" y="311623"/>
                    </a:cubicBezTo>
                    <a:cubicBezTo>
                      <a:pt x="534880" y="312655"/>
                      <a:pt x="533584" y="313170"/>
                      <a:pt x="532028" y="313170"/>
                    </a:cubicBezTo>
                    <a:cubicBezTo>
                      <a:pt x="530473" y="313170"/>
                      <a:pt x="528917" y="312655"/>
                      <a:pt x="527880" y="311623"/>
                    </a:cubicBezTo>
                    <a:cubicBezTo>
                      <a:pt x="526584" y="310592"/>
                      <a:pt x="526065" y="309045"/>
                      <a:pt x="526065" y="307241"/>
                    </a:cubicBezTo>
                    <a:lnTo>
                      <a:pt x="526065" y="293319"/>
                    </a:lnTo>
                    <a:cubicBezTo>
                      <a:pt x="526065" y="291256"/>
                      <a:pt x="526584" y="289967"/>
                      <a:pt x="527880" y="288678"/>
                    </a:cubicBezTo>
                    <a:cubicBezTo>
                      <a:pt x="528917" y="287647"/>
                      <a:pt x="530473" y="287131"/>
                      <a:pt x="532028" y="287131"/>
                    </a:cubicBezTo>
                    <a:close/>
                    <a:moveTo>
                      <a:pt x="493817" y="287131"/>
                    </a:moveTo>
                    <a:cubicBezTo>
                      <a:pt x="495363" y="287131"/>
                      <a:pt x="496909" y="287647"/>
                      <a:pt x="497940" y="288678"/>
                    </a:cubicBezTo>
                    <a:cubicBezTo>
                      <a:pt x="499229" y="289967"/>
                      <a:pt x="499744" y="291256"/>
                      <a:pt x="499744" y="293319"/>
                    </a:cubicBezTo>
                    <a:lnTo>
                      <a:pt x="499744" y="307241"/>
                    </a:lnTo>
                    <a:cubicBezTo>
                      <a:pt x="499744" y="309045"/>
                      <a:pt x="499229" y="310592"/>
                      <a:pt x="497940" y="311623"/>
                    </a:cubicBezTo>
                    <a:cubicBezTo>
                      <a:pt x="496909" y="312655"/>
                      <a:pt x="495363" y="313170"/>
                      <a:pt x="493817" y="313170"/>
                    </a:cubicBezTo>
                    <a:cubicBezTo>
                      <a:pt x="492270" y="313170"/>
                      <a:pt x="490982" y="312655"/>
                      <a:pt x="489693" y="311623"/>
                    </a:cubicBezTo>
                    <a:cubicBezTo>
                      <a:pt x="488662" y="310592"/>
                      <a:pt x="487889" y="309045"/>
                      <a:pt x="487889" y="307241"/>
                    </a:cubicBezTo>
                    <a:lnTo>
                      <a:pt x="487889" y="293319"/>
                    </a:lnTo>
                    <a:cubicBezTo>
                      <a:pt x="487889" y="291256"/>
                      <a:pt x="488662" y="289967"/>
                      <a:pt x="489693" y="288678"/>
                    </a:cubicBezTo>
                    <a:cubicBezTo>
                      <a:pt x="490982" y="287647"/>
                      <a:pt x="492270" y="287131"/>
                      <a:pt x="493817" y="287131"/>
                    </a:cubicBezTo>
                    <a:close/>
                    <a:moveTo>
                      <a:pt x="455888" y="287131"/>
                    </a:moveTo>
                    <a:cubicBezTo>
                      <a:pt x="457444" y="287131"/>
                      <a:pt x="458740" y="287647"/>
                      <a:pt x="460036" y="288678"/>
                    </a:cubicBezTo>
                    <a:cubicBezTo>
                      <a:pt x="461073" y="289967"/>
                      <a:pt x="461851" y="291256"/>
                      <a:pt x="461851" y="293319"/>
                    </a:cubicBezTo>
                    <a:lnTo>
                      <a:pt x="461851" y="307241"/>
                    </a:lnTo>
                    <a:cubicBezTo>
                      <a:pt x="461851" y="309045"/>
                      <a:pt x="461073" y="310592"/>
                      <a:pt x="460036" y="311623"/>
                    </a:cubicBezTo>
                    <a:cubicBezTo>
                      <a:pt x="458740" y="312655"/>
                      <a:pt x="457444" y="313170"/>
                      <a:pt x="455888" y="313170"/>
                    </a:cubicBezTo>
                    <a:cubicBezTo>
                      <a:pt x="454333" y="313170"/>
                      <a:pt x="452777" y="312655"/>
                      <a:pt x="451740" y="311623"/>
                    </a:cubicBezTo>
                    <a:cubicBezTo>
                      <a:pt x="450444" y="310592"/>
                      <a:pt x="449925" y="309045"/>
                      <a:pt x="449925" y="307241"/>
                    </a:cubicBezTo>
                    <a:lnTo>
                      <a:pt x="449925" y="293319"/>
                    </a:lnTo>
                    <a:cubicBezTo>
                      <a:pt x="449925" y="291256"/>
                      <a:pt x="450444" y="289967"/>
                      <a:pt x="451740" y="288678"/>
                    </a:cubicBezTo>
                    <a:cubicBezTo>
                      <a:pt x="452777" y="287647"/>
                      <a:pt x="454333" y="287131"/>
                      <a:pt x="455888" y="287131"/>
                    </a:cubicBezTo>
                    <a:close/>
                    <a:moveTo>
                      <a:pt x="417689" y="287131"/>
                    </a:moveTo>
                    <a:cubicBezTo>
                      <a:pt x="419232" y="287131"/>
                      <a:pt x="420775" y="287647"/>
                      <a:pt x="421804" y="288678"/>
                    </a:cubicBezTo>
                    <a:cubicBezTo>
                      <a:pt x="423090" y="289967"/>
                      <a:pt x="423604" y="291256"/>
                      <a:pt x="423604" y="293319"/>
                    </a:cubicBezTo>
                    <a:lnTo>
                      <a:pt x="423604" y="307241"/>
                    </a:lnTo>
                    <a:cubicBezTo>
                      <a:pt x="423604" y="309045"/>
                      <a:pt x="423090" y="310592"/>
                      <a:pt x="421804" y="311623"/>
                    </a:cubicBezTo>
                    <a:cubicBezTo>
                      <a:pt x="420775" y="312655"/>
                      <a:pt x="419232" y="313170"/>
                      <a:pt x="417689" y="313170"/>
                    </a:cubicBezTo>
                    <a:cubicBezTo>
                      <a:pt x="416146" y="313170"/>
                      <a:pt x="414860" y="312655"/>
                      <a:pt x="413574" y="311623"/>
                    </a:cubicBezTo>
                    <a:cubicBezTo>
                      <a:pt x="412546" y="310592"/>
                      <a:pt x="412031" y="309045"/>
                      <a:pt x="412031" y="307241"/>
                    </a:cubicBezTo>
                    <a:lnTo>
                      <a:pt x="412031" y="293319"/>
                    </a:lnTo>
                    <a:cubicBezTo>
                      <a:pt x="412031" y="291256"/>
                      <a:pt x="412546" y="289967"/>
                      <a:pt x="413574" y="288678"/>
                    </a:cubicBezTo>
                    <a:cubicBezTo>
                      <a:pt x="414860" y="287647"/>
                      <a:pt x="416146" y="287131"/>
                      <a:pt x="417689" y="287131"/>
                    </a:cubicBezTo>
                    <a:close/>
                    <a:moveTo>
                      <a:pt x="190527" y="287131"/>
                    </a:moveTo>
                    <a:cubicBezTo>
                      <a:pt x="192073" y="287131"/>
                      <a:pt x="193362" y="287647"/>
                      <a:pt x="194650" y="288678"/>
                    </a:cubicBezTo>
                    <a:cubicBezTo>
                      <a:pt x="195681" y="289967"/>
                      <a:pt x="196454" y="291256"/>
                      <a:pt x="196454" y="293319"/>
                    </a:cubicBezTo>
                    <a:lnTo>
                      <a:pt x="196454" y="307241"/>
                    </a:lnTo>
                    <a:cubicBezTo>
                      <a:pt x="196454" y="309045"/>
                      <a:pt x="195681" y="310592"/>
                      <a:pt x="194650" y="311623"/>
                    </a:cubicBezTo>
                    <a:cubicBezTo>
                      <a:pt x="193362" y="312655"/>
                      <a:pt x="192073" y="313170"/>
                      <a:pt x="190527" y="313170"/>
                    </a:cubicBezTo>
                    <a:cubicBezTo>
                      <a:pt x="188980" y="313170"/>
                      <a:pt x="187434" y="312655"/>
                      <a:pt x="186403" y="311623"/>
                    </a:cubicBezTo>
                    <a:cubicBezTo>
                      <a:pt x="185115" y="310592"/>
                      <a:pt x="184599" y="309045"/>
                      <a:pt x="184599" y="307241"/>
                    </a:cubicBezTo>
                    <a:lnTo>
                      <a:pt x="184599" y="293319"/>
                    </a:lnTo>
                    <a:cubicBezTo>
                      <a:pt x="184599" y="291256"/>
                      <a:pt x="185115" y="289967"/>
                      <a:pt x="186403" y="288678"/>
                    </a:cubicBezTo>
                    <a:cubicBezTo>
                      <a:pt x="187434" y="287647"/>
                      <a:pt x="188980" y="287131"/>
                      <a:pt x="190527" y="287131"/>
                    </a:cubicBezTo>
                    <a:close/>
                    <a:moveTo>
                      <a:pt x="152280" y="287131"/>
                    </a:moveTo>
                    <a:cubicBezTo>
                      <a:pt x="153827" y="287131"/>
                      <a:pt x="155373" y="287647"/>
                      <a:pt x="156404" y="288678"/>
                    </a:cubicBezTo>
                    <a:cubicBezTo>
                      <a:pt x="157692" y="289967"/>
                      <a:pt x="158208" y="291256"/>
                      <a:pt x="158208" y="293319"/>
                    </a:cubicBezTo>
                    <a:lnTo>
                      <a:pt x="158208" y="307241"/>
                    </a:lnTo>
                    <a:cubicBezTo>
                      <a:pt x="158208" y="309045"/>
                      <a:pt x="157692" y="310592"/>
                      <a:pt x="156404" y="311623"/>
                    </a:cubicBezTo>
                    <a:cubicBezTo>
                      <a:pt x="155373" y="312655"/>
                      <a:pt x="153827" y="313170"/>
                      <a:pt x="152280" y="313170"/>
                    </a:cubicBezTo>
                    <a:cubicBezTo>
                      <a:pt x="150734" y="313170"/>
                      <a:pt x="149445" y="312655"/>
                      <a:pt x="148157" y="311623"/>
                    </a:cubicBezTo>
                    <a:cubicBezTo>
                      <a:pt x="147126" y="310592"/>
                      <a:pt x="146353" y="309045"/>
                      <a:pt x="146353" y="307241"/>
                    </a:cubicBezTo>
                    <a:lnTo>
                      <a:pt x="146353" y="293319"/>
                    </a:lnTo>
                    <a:cubicBezTo>
                      <a:pt x="146353" y="291256"/>
                      <a:pt x="147126" y="289967"/>
                      <a:pt x="148157" y="288678"/>
                    </a:cubicBezTo>
                    <a:cubicBezTo>
                      <a:pt x="149445" y="287647"/>
                      <a:pt x="150734" y="287131"/>
                      <a:pt x="152280" y="287131"/>
                    </a:cubicBezTo>
                    <a:close/>
                    <a:moveTo>
                      <a:pt x="114351" y="287131"/>
                    </a:moveTo>
                    <a:cubicBezTo>
                      <a:pt x="115906" y="287131"/>
                      <a:pt x="117203" y="287647"/>
                      <a:pt x="118499" y="288678"/>
                    </a:cubicBezTo>
                    <a:cubicBezTo>
                      <a:pt x="119795" y="289967"/>
                      <a:pt x="120314" y="291256"/>
                      <a:pt x="120314" y="293319"/>
                    </a:cubicBezTo>
                    <a:lnTo>
                      <a:pt x="120314" y="307241"/>
                    </a:lnTo>
                    <a:cubicBezTo>
                      <a:pt x="120314" y="309045"/>
                      <a:pt x="119536" y="310592"/>
                      <a:pt x="118499" y="311623"/>
                    </a:cubicBezTo>
                    <a:cubicBezTo>
                      <a:pt x="117203" y="312655"/>
                      <a:pt x="115906" y="313170"/>
                      <a:pt x="114351" y="313170"/>
                    </a:cubicBezTo>
                    <a:cubicBezTo>
                      <a:pt x="112795" y="313170"/>
                      <a:pt x="111240" y="312655"/>
                      <a:pt x="110203" y="311623"/>
                    </a:cubicBezTo>
                    <a:cubicBezTo>
                      <a:pt x="108906" y="310592"/>
                      <a:pt x="108388" y="309045"/>
                      <a:pt x="108388" y="307241"/>
                    </a:cubicBezTo>
                    <a:lnTo>
                      <a:pt x="108388" y="293319"/>
                    </a:lnTo>
                    <a:cubicBezTo>
                      <a:pt x="108388" y="291256"/>
                      <a:pt x="108906" y="289967"/>
                      <a:pt x="110203" y="288678"/>
                    </a:cubicBezTo>
                    <a:cubicBezTo>
                      <a:pt x="111240" y="287647"/>
                      <a:pt x="112795" y="287131"/>
                      <a:pt x="114351" y="287131"/>
                    </a:cubicBezTo>
                    <a:close/>
                    <a:moveTo>
                      <a:pt x="76410" y="287131"/>
                    </a:moveTo>
                    <a:cubicBezTo>
                      <a:pt x="77953" y="287131"/>
                      <a:pt x="79239" y="287647"/>
                      <a:pt x="80268" y="288678"/>
                    </a:cubicBezTo>
                    <a:cubicBezTo>
                      <a:pt x="81553" y="289967"/>
                      <a:pt x="82068" y="291256"/>
                      <a:pt x="82068" y="293319"/>
                    </a:cubicBezTo>
                    <a:lnTo>
                      <a:pt x="82068" y="307241"/>
                    </a:lnTo>
                    <a:cubicBezTo>
                      <a:pt x="82068" y="309045"/>
                      <a:pt x="81553" y="310592"/>
                      <a:pt x="80268" y="311623"/>
                    </a:cubicBezTo>
                    <a:cubicBezTo>
                      <a:pt x="79239" y="312655"/>
                      <a:pt x="77953" y="313170"/>
                      <a:pt x="76410" y="313170"/>
                    </a:cubicBezTo>
                    <a:cubicBezTo>
                      <a:pt x="74610" y="313170"/>
                      <a:pt x="73324" y="312655"/>
                      <a:pt x="72038" y="311623"/>
                    </a:cubicBezTo>
                    <a:cubicBezTo>
                      <a:pt x="71009" y="310592"/>
                      <a:pt x="70495" y="309045"/>
                      <a:pt x="70495" y="307241"/>
                    </a:cubicBezTo>
                    <a:lnTo>
                      <a:pt x="70495" y="293319"/>
                    </a:lnTo>
                    <a:cubicBezTo>
                      <a:pt x="70495" y="291256"/>
                      <a:pt x="71009" y="289967"/>
                      <a:pt x="72038" y="288678"/>
                    </a:cubicBezTo>
                    <a:cubicBezTo>
                      <a:pt x="73324" y="287647"/>
                      <a:pt x="74610" y="287131"/>
                      <a:pt x="76410" y="287131"/>
                    </a:cubicBezTo>
                    <a:close/>
                    <a:moveTo>
                      <a:pt x="38211" y="287131"/>
                    </a:moveTo>
                    <a:cubicBezTo>
                      <a:pt x="39766" y="287131"/>
                      <a:pt x="41063" y="287647"/>
                      <a:pt x="42359" y="288678"/>
                    </a:cubicBezTo>
                    <a:cubicBezTo>
                      <a:pt x="43655" y="289967"/>
                      <a:pt x="44174" y="291256"/>
                      <a:pt x="44174" y="293319"/>
                    </a:cubicBezTo>
                    <a:lnTo>
                      <a:pt x="44174" y="307241"/>
                    </a:lnTo>
                    <a:cubicBezTo>
                      <a:pt x="44174" y="309045"/>
                      <a:pt x="43655" y="310592"/>
                      <a:pt x="42359" y="311623"/>
                    </a:cubicBezTo>
                    <a:cubicBezTo>
                      <a:pt x="41063" y="312655"/>
                      <a:pt x="39766" y="313170"/>
                      <a:pt x="38211" y="313170"/>
                    </a:cubicBezTo>
                    <a:cubicBezTo>
                      <a:pt x="36655" y="313170"/>
                      <a:pt x="35359" y="312655"/>
                      <a:pt x="34063" y="311623"/>
                    </a:cubicBezTo>
                    <a:cubicBezTo>
                      <a:pt x="33026" y="310592"/>
                      <a:pt x="32248" y="309045"/>
                      <a:pt x="32248" y="307241"/>
                    </a:cubicBezTo>
                    <a:lnTo>
                      <a:pt x="32248" y="293319"/>
                    </a:lnTo>
                    <a:cubicBezTo>
                      <a:pt x="32248" y="291256"/>
                      <a:pt x="33026" y="289967"/>
                      <a:pt x="34063" y="288678"/>
                    </a:cubicBezTo>
                    <a:cubicBezTo>
                      <a:pt x="35359" y="287647"/>
                      <a:pt x="36655" y="287131"/>
                      <a:pt x="38211" y="287131"/>
                    </a:cubicBezTo>
                    <a:close/>
                    <a:moveTo>
                      <a:pt x="184599" y="247473"/>
                    </a:moveTo>
                    <a:cubicBezTo>
                      <a:pt x="185884" y="250309"/>
                      <a:pt x="187168" y="253146"/>
                      <a:pt x="188710" y="255724"/>
                    </a:cubicBezTo>
                    <a:lnTo>
                      <a:pt x="188710" y="262170"/>
                    </a:lnTo>
                    <a:cubicBezTo>
                      <a:pt x="188710" y="263459"/>
                      <a:pt x="189224" y="263975"/>
                      <a:pt x="190508" y="263975"/>
                    </a:cubicBezTo>
                    <a:cubicBezTo>
                      <a:pt x="191536" y="263975"/>
                      <a:pt x="192307" y="263459"/>
                      <a:pt x="192307" y="262170"/>
                    </a:cubicBezTo>
                    <a:lnTo>
                      <a:pt x="192307" y="261912"/>
                    </a:lnTo>
                    <a:cubicBezTo>
                      <a:pt x="193078" y="263201"/>
                      <a:pt x="193848" y="264490"/>
                      <a:pt x="194619" y="265779"/>
                    </a:cubicBezTo>
                    <a:cubicBezTo>
                      <a:pt x="194619" y="265779"/>
                      <a:pt x="194619" y="266037"/>
                      <a:pt x="194619" y="266037"/>
                    </a:cubicBezTo>
                    <a:cubicBezTo>
                      <a:pt x="193335" y="267069"/>
                      <a:pt x="192050" y="267584"/>
                      <a:pt x="190508" y="267584"/>
                    </a:cubicBezTo>
                    <a:cubicBezTo>
                      <a:pt x="188967" y="267584"/>
                      <a:pt x="187425" y="267069"/>
                      <a:pt x="186398" y="266037"/>
                    </a:cubicBezTo>
                    <a:cubicBezTo>
                      <a:pt x="185113" y="265006"/>
                      <a:pt x="184599" y="263459"/>
                      <a:pt x="184599" y="261654"/>
                    </a:cubicBezTo>
                    <a:lnTo>
                      <a:pt x="184599" y="247731"/>
                    </a:lnTo>
                    <a:cubicBezTo>
                      <a:pt x="184599" y="247731"/>
                      <a:pt x="184599" y="247473"/>
                      <a:pt x="184599" y="247473"/>
                    </a:cubicBezTo>
                    <a:close/>
                    <a:moveTo>
                      <a:pt x="569992" y="245156"/>
                    </a:moveTo>
                    <a:cubicBezTo>
                      <a:pt x="568955" y="245156"/>
                      <a:pt x="568177" y="245671"/>
                      <a:pt x="568177" y="246960"/>
                    </a:cubicBezTo>
                    <a:lnTo>
                      <a:pt x="568177" y="262429"/>
                    </a:lnTo>
                    <a:cubicBezTo>
                      <a:pt x="568177" y="263460"/>
                      <a:pt x="568955" y="263976"/>
                      <a:pt x="569992" y="263976"/>
                    </a:cubicBezTo>
                    <a:cubicBezTo>
                      <a:pt x="571289" y="263976"/>
                      <a:pt x="571807" y="263460"/>
                      <a:pt x="571807" y="262429"/>
                    </a:cubicBezTo>
                    <a:lnTo>
                      <a:pt x="571807" y="246960"/>
                    </a:lnTo>
                    <a:cubicBezTo>
                      <a:pt x="571807" y="245671"/>
                      <a:pt x="571289" y="245156"/>
                      <a:pt x="569992" y="245156"/>
                    </a:cubicBezTo>
                    <a:close/>
                    <a:moveTo>
                      <a:pt x="493817" y="245156"/>
                    </a:moveTo>
                    <a:cubicBezTo>
                      <a:pt x="492786" y="245156"/>
                      <a:pt x="492013" y="245671"/>
                      <a:pt x="492013" y="246960"/>
                    </a:cubicBezTo>
                    <a:lnTo>
                      <a:pt x="492013" y="262429"/>
                    </a:lnTo>
                    <a:cubicBezTo>
                      <a:pt x="492013" y="263460"/>
                      <a:pt x="492786" y="263976"/>
                      <a:pt x="493817" y="263976"/>
                    </a:cubicBezTo>
                    <a:cubicBezTo>
                      <a:pt x="495105" y="263976"/>
                      <a:pt x="495621" y="263460"/>
                      <a:pt x="495621" y="262429"/>
                    </a:cubicBezTo>
                    <a:lnTo>
                      <a:pt x="495621" y="246960"/>
                    </a:lnTo>
                    <a:cubicBezTo>
                      <a:pt x="495621" y="245671"/>
                      <a:pt x="495105" y="245156"/>
                      <a:pt x="493817" y="245156"/>
                    </a:cubicBezTo>
                    <a:close/>
                    <a:moveTo>
                      <a:pt x="455888" y="245156"/>
                    </a:moveTo>
                    <a:cubicBezTo>
                      <a:pt x="454592" y="245156"/>
                      <a:pt x="454073" y="245671"/>
                      <a:pt x="454073" y="246960"/>
                    </a:cubicBezTo>
                    <a:lnTo>
                      <a:pt x="454073" y="262429"/>
                    </a:lnTo>
                    <a:cubicBezTo>
                      <a:pt x="454073" y="263460"/>
                      <a:pt x="454592" y="263976"/>
                      <a:pt x="455888" y="263976"/>
                    </a:cubicBezTo>
                    <a:cubicBezTo>
                      <a:pt x="456925" y="263976"/>
                      <a:pt x="457703" y="263460"/>
                      <a:pt x="457703" y="262429"/>
                    </a:cubicBezTo>
                    <a:lnTo>
                      <a:pt x="457703" y="246960"/>
                    </a:lnTo>
                    <a:cubicBezTo>
                      <a:pt x="457703" y="245671"/>
                      <a:pt x="456925" y="245156"/>
                      <a:pt x="455888" y="245156"/>
                    </a:cubicBezTo>
                    <a:close/>
                    <a:moveTo>
                      <a:pt x="152280" y="245156"/>
                    </a:moveTo>
                    <a:cubicBezTo>
                      <a:pt x="151249" y="245156"/>
                      <a:pt x="150476" y="245671"/>
                      <a:pt x="150476" y="246960"/>
                    </a:cubicBezTo>
                    <a:lnTo>
                      <a:pt x="150476" y="262429"/>
                    </a:lnTo>
                    <a:cubicBezTo>
                      <a:pt x="150476" y="263460"/>
                      <a:pt x="151249" y="263976"/>
                      <a:pt x="152280" y="263976"/>
                    </a:cubicBezTo>
                    <a:cubicBezTo>
                      <a:pt x="153569" y="263976"/>
                      <a:pt x="154084" y="263460"/>
                      <a:pt x="154084" y="262429"/>
                    </a:cubicBezTo>
                    <a:lnTo>
                      <a:pt x="154084" y="246960"/>
                    </a:lnTo>
                    <a:cubicBezTo>
                      <a:pt x="154084" y="245671"/>
                      <a:pt x="153569" y="245156"/>
                      <a:pt x="152280" y="245156"/>
                    </a:cubicBezTo>
                    <a:close/>
                    <a:moveTo>
                      <a:pt x="114351" y="245156"/>
                    </a:moveTo>
                    <a:cubicBezTo>
                      <a:pt x="113054" y="245156"/>
                      <a:pt x="112536" y="245671"/>
                      <a:pt x="112536" y="246960"/>
                    </a:cubicBezTo>
                    <a:lnTo>
                      <a:pt x="112536" y="262429"/>
                    </a:lnTo>
                    <a:cubicBezTo>
                      <a:pt x="112536" y="263460"/>
                      <a:pt x="113054" y="263976"/>
                      <a:pt x="114351" y="263976"/>
                    </a:cubicBezTo>
                    <a:cubicBezTo>
                      <a:pt x="115388" y="263976"/>
                      <a:pt x="116166" y="263460"/>
                      <a:pt x="116166" y="262429"/>
                    </a:cubicBezTo>
                    <a:lnTo>
                      <a:pt x="116166" y="246960"/>
                    </a:lnTo>
                    <a:cubicBezTo>
                      <a:pt x="116166" y="245671"/>
                      <a:pt x="115388" y="245156"/>
                      <a:pt x="114351" y="245156"/>
                    </a:cubicBezTo>
                    <a:close/>
                    <a:moveTo>
                      <a:pt x="38211" y="245156"/>
                    </a:moveTo>
                    <a:cubicBezTo>
                      <a:pt x="36914" y="245156"/>
                      <a:pt x="36396" y="245671"/>
                      <a:pt x="36396" y="246960"/>
                    </a:cubicBezTo>
                    <a:lnTo>
                      <a:pt x="36396" y="262429"/>
                    </a:lnTo>
                    <a:cubicBezTo>
                      <a:pt x="36396" y="263460"/>
                      <a:pt x="37174" y="263976"/>
                      <a:pt x="38211" y="263976"/>
                    </a:cubicBezTo>
                    <a:cubicBezTo>
                      <a:pt x="39507" y="263976"/>
                      <a:pt x="40026" y="263460"/>
                      <a:pt x="40026" y="262429"/>
                    </a:cubicBezTo>
                    <a:lnTo>
                      <a:pt x="40026" y="246960"/>
                    </a:lnTo>
                    <a:cubicBezTo>
                      <a:pt x="40026" y="245671"/>
                      <a:pt x="39507" y="245156"/>
                      <a:pt x="38211" y="245156"/>
                    </a:cubicBezTo>
                    <a:close/>
                    <a:moveTo>
                      <a:pt x="569992" y="241546"/>
                    </a:moveTo>
                    <a:cubicBezTo>
                      <a:pt x="571548" y="241546"/>
                      <a:pt x="572844" y="242320"/>
                      <a:pt x="574140" y="243351"/>
                    </a:cubicBezTo>
                    <a:cubicBezTo>
                      <a:pt x="575437" y="244382"/>
                      <a:pt x="575955" y="245671"/>
                      <a:pt x="575955" y="247734"/>
                    </a:cubicBezTo>
                    <a:lnTo>
                      <a:pt x="575955" y="261656"/>
                    </a:lnTo>
                    <a:cubicBezTo>
                      <a:pt x="575955" y="263460"/>
                      <a:pt x="575437" y="265007"/>
                      <a:pt x="574140" y="266038"/>
                    </a:cubicBezTo>
                    <a:cubicBezTo>
                      <a:pt x="573103" y="267070"/>
                      <a:pt x="571548" y="267585"/>
                      <a:pt x="569992" y="267585"/>
                    </a:cubicBezTo>
                    <a:cubicBezTo>
                      <a:pt x="568437" y="267585"/>
                      <a:pt x="567140" y="267070"/>
                      <a:pt x="565844" y="266038"/>
                    </a:cubicBezTo>
                    <a:cubicBezTo>
                      <a:pt x="564807" y="265007"/>
                      <a:pt x="564029" y="263460"/>
                      <a:pt x="564029" y="261656"/>
                    </a:cubicBezTo>
                    <a:lnTo>
                      <a:pt x="564029" y="247734"/>
                    </a:lnTo>
                    <a:cubicBezTo>
                      <a:pt x="564029" y="245671"/>
                      <a:pt x="564807" y="244382"/>
                      <a:pt x="565844" y="243351"/>
                    </a:cubicBezTo>
                    <a:cubicBezTo>
                      <a:pt x="567140" y="242320"/>
                      <a:pt x="568437" y="241546"/>
                      <a:pt x="569992" y="241546"/>
                    </a:cubicBezTo>
                    <a:close/>
                    <a:moveTo>
                      <a:pt x="529946" y="241546"/>
                    </a:moveTo>
                    <a:lnTo>
                      <a:pt x="534109" y="241546"/>
                    </a:lnTo>
                    <a:lnTo>
                      <a:pt x="534109" y="267585"/>
                    </a:lnTo>
                    <a:lnTo>
                      <a:pt x="529946" y="267585"/>
                    </a:lnTo>
                    <a:close/>
                    <a:moveTo>
                      <a:pt x="493817" y="241546"/>
                    </a:moveTo>
                    <a:cubicBezTo>
                      <a:pt x="495363" y="241546"/>
                      <a:pt x="496909" y="242320"/>
                      <a:pt x="497940" y="243351"/>
                    </a:cubicBezTo>
                    <a:cubicBezTo>
                      <a:pt x="499229" y="244382"/>
                      <a:pt x="499744" y="245671"/>
                      <a:pt x="499744" y="247734"/>
                    </a:cubicBezTo>
                    <a:lnTo>
                      <a:pt x="499744" y="261656"/>
                    </a:lnTo>
                    <a:cubicBezTo>
                      <a:pt x="499744" y="263460"/>
                      <a:pt x="499229" y="265007"/>
                      <a:pt x="497940" y="266038"/>
                    </a:cubicBezTo>
                    <a:cubicBezTo>
                      <a:pt x="496909" y="267070"/>
                      <a:pt x="495363" y="267585"/>
                      <a:pt x="493817" y="267585"/>
                    </a:cubicBezTo>
                    <a:cubicBezTo>
                      <a:pt x="492270" y="267585"/>
                      <a:pt x="490982" y="267070"/>
                      <a:pt x="489693" y="266038"/>
                    </a:cubicBezTo>
                    <a:cubicBezTo>
                      <a:pt x="488662" y="265007"/>
                      <a:pt x="487889" y="263460"/>
                      <a:pt x="487889" y="261656"/>
                    </a:cubicBezTo>
                    <a:lnTo>
                      <a:pt x="487889" y="247734"/>
                    </a:lnTo>
                    <a:cubicBezTo>
                      <a:pt x="487889" y="245671"/>
                      <a:pt x="488662" y="244382"/>
                      <a:pt x="489693" y="243351"/>
                    </a:cubicBezTo>
                    <a:cubicBezTo>
                      <a:pt x="490982" y="242320"/>
                      <a:pt x="492270" y="241546"/>
                      <a:pt x="493817" y="241546"/>
                    </a:cubicBezTo>
                    <a:close/>
                    <a:moveTo>
                      <a:pt x="455888" y="241546"/>
                    </a:moveTo>
                    <a:cubicBezTo>
                      <a:pt x="457444" y="241546"/>
                      <a:pt x="458740" y="242320"/>
                      <a:pt x="460036" y="243351"/>
                    </a:cubicBezTo>
                    <a:cubicBezTo>
                      <a:pt x="461073" y="244382"/>
                      <a:pt x="461851" y="245671"/>
                      <a:pt x="461851" y="247734"/>
                    </a:cubicBezTo>
                    <a:lnTo>
                      <a:pt x="461851" y="261656"/>
                    </a:lnTo>
                    <a:cubicBezTo>
                      <a:pt x="461851" y="263460"/>
                      <a:pt x="461073" y="265007"/>
                      <a:pt x="460036" y="266038"/>
                    </a:cubicBezTo>
                    <a:cubicBezTo>
                      <a:pt x="458740" y="267070"/>
                      <a:pt x="457444" y="267585"/>
                      <a:pt x="455888" y="267585"/>
                    </a:cubicBezTo>
                    <a:cubicBezTo>
                      <a:pt x="454333" y="267585"/>
                      <a:pt x="452777" y="267070"/>
                      <a:pt x="451740" y="266038"/>
                    </a:cubicBezTo>
                    <a:cubicBezTo>
                      <a:pt x="450444" y="265007"/>
                      <a:pt x="449925" y="263460"/>
                      <a:pt x="449925" y="261656"/>
                    </a:cubicBezTo>
                    <a:lnTo>
                      <a:pt x="449925" y="247734"/>
                    </a:lnTo>
                    <a:cubicBezTo>
                      <a:pt x="449925" y="245671"/>
                      <a:pt x="450444" y="244382"/>
                      <a:pt x="451740" y="243351"/>
                    </a:cubicBezTo>
                    <a:cubicBezTo>
                      <a:pt x="452777" y="242320"/>
                      <a:pt x="454333" y="241546"/>
                      <a:pt x="455888" y="241546"/>
                    </a:cubicBezTo>
                    <a:close/>
                    <a:moveTo>
                      <a:pt x="152280" y="241546"/>
                    </a:moveTo>
                    <a:cubicBezTo>
                      <a:pt x="153827" y="241546"/>
                      <a:pt x="155373" y="242320"/>
                      <a:pt x="156404" y="243351"/>
                    </a:cubicBezTo>
                    <a:cubicBezTo>
                      <a:pt x="157692" y="244382"/>
                      <a:pt x="158208" y="245671"/>
                      <a:pt x="158208" y="247734"/>
                    </a:cubicBezTo>
                    <a:lnTo>
                      <a:pt x="158208" y="261656"/>
                    </a:lnTo>
                    <a:cubicBezTo>
                      <a:pt x="158208" y="263460"/>
                      <a:pt x="157692" y="265007"/>
                      <a:pt x="156404" y="266038"/>
                    </a:cubicBezTo>
                    <a:cubicBezTo>
                      <a:pt x="155373" y="267070"/>
                      <a:pt x="153827" y="267585"/>
                      <a:pt x="152280" y="267585"/>
                    </a:cubicBezTo>
                    <a:cubicBezTo>
                      <a:pt x="150734" y="267585"/>
                      <a:pt x="149445" y="267070"/>
                      <a:pt x="148157" y="266038"/>
                    </a:cubicBezTo>
                    <a:cubicBezTo>
                      <a:pt x="147126" y="265007"/>
                      <a:pt x="146353" y="263460"/>
                      <a:pt x="146353" y="261656"/>
                    </a:cubicBezTo>
                    <a:lnTo>
                      <a:pt x="146353" y="247734"/>
                    </a:lnTo>
                    <a:cubicBezTo>
                      <a:pt x="146353" y="245671"/>
                      <a:pt x="147126" y="244382"/>
                      <a:pt x="148157" y="243351"/>
                    </a:cubicBezTo>
                    <a:cubicBezTo>
                      <a:pt x="149445" y="242320"/>
                      <a:pt x="150734" y="241546"/>
                      <a:pt x="152280" y="241546"/>
                    </a:cubicBezTo>
                    <a:close/>
                    <a:moveTo>
                      <a:pt x="114351" y="241546"/>
                    </a:moveTo>
                    <a:cubicBezTo>
                      <a:pt x="115906" y="241546"/>
                      <a:pt x="117203" y="242320"/>
                      <a:pt x="118499" y="243351"/>
                    </a:cubicBezTo>
                    <a:cubicBezTo>
                      <a:pt x="119795" y="244382"/>
                      <a:pt x="120314" y="245671"/>
                      <a:pt x="120314" y="247734"/>
                    </a:cubicBezTo>
                    <a:lnTo>
                      <a:pt x="120314" y="261656"/>
                    </a:lnTo>
                    <a:cubicBezTo>
                      <a:pt x="120314" y="263460"/>
                      <a:pt x="119536" y="265007"/>
                      <a:pt x="118499" y="266038"/>
                    </a:cubicBezTo>
                    <a:cubicBezTo>
                      <a:pt x="117203" y="267070"/>
                      <a:pt x="115906" y="267585"/>
                      <a:pt x="114351" y="267585"/>
                    </a:cubicBezTo>
                    <a:cubicBezTo>
                      <a:pt x="112795" y="267585"/>
                      <a:pt x="111240" y="267070"/>
                      <a:pt x="110203" y="266038"/>
                    </a:cubicBezTo>
                    <a:cubicBezTo>
                      <a:pt x="108906" y="265007"/>
                      <a:pt x="108388" y="263460"/>
                      <a:pt x="108388" y="261656"/>
                    </a:cubicBezTo>
                    <a:lnTo>
                      <a:pt x="108388" y="247734"/>
                    </a:lnTo>
                    <a:cubicBezTo>
                      <a:pt x="108388" y="245671"/>
                      <a:pt x="108906" y="244382"/>
                      <a:pt x="110203" y="243351"/>
                    </a:cubicBezTo>
                    <a:cubicBezTo>
                      <a:pt x="111240" y="242320"/>
                      <a:pt x="112795" y="241546"/>
                      <a:pt x="114351" y="241546"/>
                    </a:cubicBezTo>
                    <a:close/>
                    <a:moveTo>
                      <a:pt x="74094" y="241546"/>
                    </a:moveTo>
                    <a:lnTo>
                      <a:pt x="78187" y="241546"/>
                    </a:lnTo>
                    <a:lnTo>
                      <a:pt x="78187" y="267585"/>
                    </a:lnTo>
                    <a:lnTo>
                      <a:pt x="74094" y="267585"/>
                    </a:lnTo>
                    <a:close/>
                    <a:moveTo>
                      <a:pt x="38211" y="241546"/>
                    </a:moveTo>
                    <a:cubicBezTo>
                      <a:pt x="39766" y="241546"/>
                      <a:pt x="41063" y="242320"/>
                      <a:pt x="42359" y="243351"/>
                    </a:cubicBezTo>
                    <a:cubicBezTo>
                      <a:pt x="43655" y="244382"/>
                      <a:pt x="44174" y="245671"/>
                      <a:pt x="44174" y="247734"/>
                    </a:cubicBezTo>
                    <a:lnTo>
                      <a:pt x="44174" y="261656"/>
                    </a:lnTo>
                    <a:cubicBezTo>
                      <a:pt x="44174" y="263460"/>
                      <a:pt x="43655" y="265007"/>
                      <a:pt x="42359" y="266038"/>
                    </a:cubicBezTo>
                    <a:cubicBezTo>
                      <a:pt x="41063" y="267070"/>
                      <a:pt x="39766" y="267585"/>
                      <a:pt x="38211" y="267585"/>
                    </a:cubicBezTo>
                    <a:cubicBezTo>
                      <a:pt x="36655" y="267585"/>
                      <a:pt x="35359" y="267070"/>
                      <a:pt x="34063" y="266038"/>
                    </a:cubicBezTo>
                    <a:cubicBezTo>
                      <a:pt x="33026" y="265007"/>
                      <a:pt x="32248" y="263460"/>
                      <a:pt x="32248" y="261656"/>
                    </a:cubicBezTo>
                    <a:lnTo>
                      <a:pt x="32248" y="247734"/>
                    </a:lnTo>
                    <a:cubicBezTo>
                      <a:pt x="32248" y="245671"/>
                      <a:pt x="33026" y="244382"/>
                      <a:pt x="34063" y="243351"/>
                    </a:cubicBezTo>
                    <a:cubicBezTo>
                      <a:pt x="35359" y="242320"/>
                      <a:pt x="36655" y="241546"/>
                      <a:pt x="38211" y="241546"/>
                    </a:cubicBezTo>
                    <a:close/>
                    <a:moveTo>
                      <a:pt x="532028" y="200297"/>
                    </a:moveTo>
                    <a:cubicBezTo>
                      <a:pt x="530732" y="200297"/>
                      <a:pt x="530213" y="201069"/>
                      <a:pt x="530213" y="202099"/>
                    </a:cubicBezTo>
                    <a:lnTo>
                      <a:pt x="530213" y="217553"/>
                    </a:lnTo>
                    <a:cubicBezTo>
                      <a:pt x="530213" y="218583"/>
                      <a:pt x="530732" y="219356"/>
                      <a:pt x="532028" y="219356"/>
                    </a:cubicBezTo>
                    <a:cubicBezTo>
                      <a:pt x="533065" y="219356"/>
                      <a:pt x="533843" y="218583"/>
                      <a:pt x="533843" y="217553"/>
                    </a:cubicBezTo>
                    <a:lnTo>
                      <a:pt x="533843" y="202099"/>
                    </a:lnTo>
                    <a:cubicBezTo>
                      <a:pt x="533843" y="201069"/>
                      <a:pt x="533065" y="200297"/>
                      <a:pt x="532028" y="200297"/>
                    </a:cubicBezTo>
                    <a:close/>
                    <a:moveTo>
                      <a:pt x="76410" y="200297"/>
                    </a:moveTo>
                    <a:cubicBezTo>
                      <a:pt x="75124" y="200297"/>
                      <a:pt x="74610" y="201069"/>
                      <a:pt x="74610" y="202099"/>
                    </a:cubicBezTo>
                    <a:lnTo>
                      <a:pt x="74610" y="217553"/>
                    </a:lnTo>
                    <a:cubicBezTo>
                      <a:pt x="74610" y="218583"/>
                      <a:pt x="75124" y="219356"/>
                      <a:pt x="76410" y="219356"/>
                    </a:cubicBezTo>
                    <a:cubicBezTo>
                      <a:pt x="77439" y="219356"/>
                      <a:pt x="77953" y="218583"/>
                      <a:pt x="77953" y="217553"/>
                    </a:cubicBezTo>
                    <a:lnTo>
                      <a:pt x="77953" y="202099"/>
                    </a:lnTo>
                    <a:cubicBezTo>
                      <a:pt x="77953" y="201069"/>
                      <a:pt x="77439" y="200297"/>
                      <a:pt x="76410" y="200297"/>
                    </a:cubicBezTo>
                    <a:close/>
                    <a:moveTo>
                      <a:pt x="567910" y="196948"/>
                    </a:moveTo>
                    <a:lnTo>
                      <a:pt x="572073" y="196948"/>
                    </a:lnTo>
                    <a:lnTo>
                      <a:pt x="572073" y="222704"/>
                    </a:lnTo>
                    <a:lnTo>
                      <a:pt x="567910" y="222704"/>
                    </a:lnTo>
                    <a:close/>
                    <a:moveTo>
                      <a:pt x="532028" y="196948"/>
                    </a:moveTo>
                    <a:cubicBezTo>
                      <a:pt x="533584" y="196948"/>
                      <a:pt x="534880" y="197463"/>
                      <a:pt x="536176" y="198494"/>
                    </a:cubicBezTo>
                    <a:cubicBezTo>
                      <a:pt x="537213" y="199524"/>
                      <a:pt x="537991" y="201069"/>
                      <a:pt x="537991" y="202872"/>
                    </a:cubicBezTo>
                    <a:lnTo>
                      <a:pt x="537991" y="216780"/>
                    </a:lnTo>
                    <a:cubicBezTo>
                      <a:pt x="537991" y="218583"/>
                      <a:pt x="537213" y="220129"/>
                      <a:pt x="536176" y="221159"/>
                    </a:cubicBezTo>
                    <a:cubicBezTo>
                      <a:pt x="534880" y="222189"/>
                      <a:pt x="533584" y="222704"/>
                      <a:pt x="532028" y="222704"/>
                    </a:cubicBezTo>
                    <a:cubicBezTo>
                      <a:pt x="530473" y="222704"/>
                      <a:pt x="528917" y="222189"/>
                      <a:pt x="527880" y="221159"/>
                    </a:cubicBezTo>
                    <a:cubicBezTo>
                      <a:pt x="526584" y="220129"/>
                      <a:pt x="526065" y="218583"/>
                      <a:pt x="526065" y="216780"/>
                    </a:cubicBezTo>
                    <a:lnTo>
                      <a:pt x="526065" y="202872"/>
                    </a:lnTo>
                    <a:cubicBezTo>
                      <a:pt x="526065" y="201069"/>
                      <a:pt x="526584" y="199524"/>
                      <a:pt x="527880" y="198494"/>
                    </a:cubicBezTo>
                    <a:cubicBezTo>
                      <a:pt x="528917" y="197463"/>
                      <a:pt x="530473" y="196948"/>
                      <a:pt x="532028" y="196948"/>
                    </a:cubicBezTo>
                    <a:close/>
                    <a:moveTo>
                      <a:pt x="491770" y="196948"/>
                    </a:moveTo>
                    <a:lnTo>
                      <a:pt x="495863" y="196948"/>
                    </a:lnTo>
                    <a:lnTo>
                      <a:pt x="495863" y="222704"/>
                    </a:lnTo>
                    <a:lnTo>
                      <a:pt x="491770" y="222704"/>
                    </a:lnTo>
                    <a:close/>
                    <a:moveTo>
                      <a:pt x="453806" y="196948"/>
                    </a:moveTo>
                    <a:lnTo>
                      <a:pt x="457969" y="196948"/>
                    </a:lnTo>
                    <a:lnTo>
                      <a:pt x="457969" y="222704"/>
                    </a:lnTo>
                    <a:lnTo>
                      <a:pt x="453806" y="222704"/>
                    </a:lnTo>
                    <a:close/>
                    <a:moveTo>
                      <a:pt x="150234" y="196948"/>
                    </a:moveTo>
                    <a:lnTo>
                      <a:pt x="154397" y="196948"/>
                    </a:lnTo>
                    <a:lnTo>
                      <a:pt x="154397" y="222704"/>
                    </a:lnTo>
                    <a:lnTo>
                      <a:pt x="150234" y="222704"/>
                    </a:lnTo>
                    <a:close/>
                    <a:moveTo>
                      <a:pt x="112270" y="196948"/>
                    </a:moveTo>
                    <a:lnTo>
                      <a:pt x="116433" y="196948"/>
                    </a:lnTo>
                    <a:lnTo>
                      <a:pt x="116433" y="222704"/>
                    </a:lnTo>
                    <a:lnTo>
                      <a:pt x="112270" y="222704"/>
                    </a:lnTo>
                    <a:close/>
                    <a:moveTo>
                      <a:pt x="76410" y="196948"/>
                    </a:moveTo>
                    <a:cubicBezTo>
                      <a:pt x="77953" y="196948"/>
                      <a:pt x="79239" y="197463"/>
                      <a:pt x="80268" y="198494"/>
                    </a:cubicBezTo>
                    <a:cubicBezTo>
                      <a:pt x="81553" y="199524"/>
                      <a:pt x="82068" y="201069"/>
                      <a:pt x="82068" y="202872"/>
                    </a:cubicBezTo>
                    <a:lnTo>
                      <a:pt x="82068" y="216780"/>
                    </a:lnTo>
                    <a:cubicBezTo>
                      <a:pt x="82068" y="218583"/>
                      <a:pt x="81553" y="220129"/>
                      <a:pt x="80268" y="221159"/>
                    </a:cubicBezTo>
                    <a:cubicBezTo>
                      <a:pt x="79239" y="222189"/>
                      <a:pt x="77953" y="222704"/>
                      <a:pt x="76410" y="222704"/>
                    </a:cubicBezTo>
                    <a:cubicBezTo>
                      <a:pt x="74610" y="222704"/>
                      <a:pt x="73324" y="222189"/>
                      <a:pt x="72038" y="221159"/>
                    </a:cubicBezTo>
                    <a:cubicBezTo>
                      <a:pt x="71009" y="220129"/>
                      <a:pt x="70495" y="218583"/>
                      <a:pt x="70495" y="216780"/>
                    </a:cubicBezTo>
                    <a:lnTo>
                      <a:pt x="70495" y="202872"/>
                    </a:lnTo>
                    <a:cubicBezTo>
                      <a:pt x="70495" y="201069"/>
                      <a:pt x="71009" y="199524"/>
                      <a:pt x="72038" y="198494"/>
                    </a:cubicBezTo>
                    <a:cubicBezTo>
                      <a:pt x="73324" y="197463"/>
                      <a:pt x="74610" y="196948"/>
                      <a:pt x="76410" y="196948"/>
                    </a:cubicBezTo>
                    <a:close/>
                    <a:moveTo>
                      <a:pt x="36129" y="196948"/>
                    </a:moveTo>
                    <a:lnTo>
                      <a:pt x="40292" y="196948"/>
                    </a:lnTo>
                    <a:lnTo>
                      <a:pt x="40292" y="222704"/>
                    </a:lnTo>
                    <a:lnTo>
                      <a:pt x="36129" y="222704"/>
                    </a:lnTo>
                    <a:close/>
                    <a:moveTo>
                      <a:pt x="569992" y="154641"/>
                    </a:moveTo>
                    <a:cubicBezTo>
                      <a:pt x="568955" y="154641"/>
                      <a:pt x="568177" y="155413"/>
                      <a:pt x="568177" y="156443"/>
                    </a:cubicBezTo>
                    <a:lnTo>
                      <a:pt x="568177" y="171897"/>
                    </a:lnTo>
                    <a:cubicBezTo>
                      <a:pt x="568177" y="172927"/>
                      <a:pt x="568955" y="173700"/>
                      <a:pt x="569992" y="173700"/>
                    </a:cubicBezTo>
                    <a:cubicBezTo>
                      <a:pt x="571289" y="173700"/>
                      <a:pt x="571807" y="172927"/>
                      <a:pt x="571807" y="171897"/>
                    </a:cubicBezTo>
                    <a:lnTo>
                      <a:pt x="571807" y="156443"/>
                    </a:lnTo>
                    <a:cubicBezTo>
                      <a:pt x="571807" y="155413"/>
                      <a:pt x="571289" y="154641"/>
                      <a:pt x="569992" y="154641"/>
                    </a:cubicBezTo>
                    <a:close/>
                    <a:moveTo>
                      <a:pt x="532028" y="154641"/>
                    </a:moveTo>
                    <a:cubicBezTo>
                      <a:pt x="530732" y="154641"/>
                      <a:pt x="530213" y="155413"/>
                      <a:pt x="530213" y="156443"/>
                    </a:cubicBezTo>
                    <a:lnTo>
                      <a:pt x="530213" y="171897"/>
                    </a:lnTo>
                    <a:cubicBezTo>
                      <a:pt x="530213" y="172927"/>
                      <a:pt x="530732" y="173700"/>
                      <a:pt x="532028" y="173700"/>
                    </a:cubicBezTo>
                    <a:cubicBezTo>
                      <a:pt x="533065" y="173700"/>
                      <a:pt x="533843" y="172927"/>
                      <a:pt x="533843" y="171897"/>
                    </a:cubicBezTo>
                    <a:lnTo>
                      <a:pt x="533843" y="156443"/>
                    </a:lnTo>
                    <a:cubicBezTo>
                      <a:pt x="533843" y="155413"/>
                      <a:pt x="533065" y="154641"/>
                      <a:pt x="532028" y="154641"/>
                    </a:cubicBezTo>
                    <a:close/>
                    <a:moveTo>
                      <a:pt x="493817" y="154641"/>
                    </a:moveTo>
                    <a:cubicBezTo>
                      <a:pt x="492786" y="154641"/>
                      <a:pt x="492013" y="155413"/>
                      <a:pt x="492013" y="156443"/>
                    </a:cubicBezTo>
                    <a:lnTo>
                      <a:pt x="492013" y="171897"/>
                    </a:lnTo>
                    <a:cubicBezTo>
                      <a:pt x="492013" y="172927"/>
                      <a:pt x="492786" y="173700"/>
                      <a:pt x="493817" y="173700"/>
                    </a:cubicBezTo>
                    <a:cubicBezTo>
                      <a:pt x="495105" y="173700"/>
                      <a:pt x="495621" y="172927"/>
                      <a:pt x="495621" y="171897"/>
                    </a:cubicBezTo>
                    <a:lnTo>
                      <a:pt x="495621" y="156443"/>
                    </a:lnTo>
                    <a:cubicBezTo>
                      <a:pt x="495621" y="155413"/>
                      <a:pt x="495105" y="154641"/>
                      <a:pt x="493817" y="154641"/>
                    </a:cubicBezTo>
                    <a:close/>
                    <a:moveTo>
                      <a:pt x="455888" y="154641"/>
                    </a:moveTo>
                    <a:cubicBezTo>
                      <a:pt x="454592" y="154641"/>
                      <a:pt x="454073" y="155413"/>
                      <a:pt x="454073" y="156443"/>
                    </a:cubicBezTo>
                    <a:lnTo>
                      <a:pt x="454073" y="171897"/>
                    </a:lnTo>
                    <a:cubicBezTo>
                      <a:pt x="454073" y="172927"/>
                      <a:pt x="454592" y="173700"/>
                      <a:pt x="455888" y="173700"/>
                    </a:cubicBezTo>
                    <a:cubicBezTo>
                      <a:pt x="456925" y="173700"/>
                      <a:pt x="457703" y="172927"/>
                      <a:pt x="457703" y="171897"/>
                    </a:cubicBezTo>
                    <a:lnTo>
                      <a:pt x="457703" y="156443"/>
                    </a:lnTo>
                    <a:cubicBezTo>
                      <a:pt x="457703" y="155413"/>
                      <a:pt x="456925" y="154641"/>
                      <a:pt x="455888" y="154641"/>
                    </a:cubicBezTo>
                    <a:close/>
                    <a:moveTo>
                      <a:pt x="114351" y="154641"/>
                    </a:moveTo>
                    <a:cubicBezTo>
                      <a:pt x="113054" y="154641"/>
                      <a:pt x="112536" y="155413"/>
                      <a:pt x="112536" y="156443"/>
                    </a:cubicBezTo>
                    <a:lnTo>
                      <a:pt x="112536" y="171897"/>
                    </a:lnTo>
                    <a:cubicBezTo>
                      <a:pt x="112536" y="172927"/>
                      <a:pt x="113054" y="173700"/>
                      <a:pt x="114351" y="173700"/>
                    </a:cubicBezTo>
                    <a:cubicBezTo>
                      <a:pt x="115388" y="173700"/>
                      <a:pt x="116166" y="172927"/>
                      <a:pt x="116166" y="171897"/>
                    </a:cubicBezTo>
                    <a:lnTo>
                      <a:pt x="116166" y="156443"/>
                    </a:lnTo>
                    <a:cubicBezTo>
                      <a:pt x="116166" y="155413"/>
                      <a:pt x="115388" y="154641"/>
                      <a:pt x="114351" y="154641"/>
                    </a:cubicBezTo>
                    <a:close/>
                    <a:moveTo>
                      <a:pt x="76410" y="154641"/>
                    </a:moveTo>
                    <a:cubicBezTo>
                      <a:pt x="75124" y="154641"/>
                      <a:pt x="74610" y="155413"/>
                      <a:pt x="74610" y="156443"/>
                    </a:cubicBezTo>
                    <a:lnTo>
                      <a:pt x="74610" y="171897"/>
                    </a:lnTo>
                    <a:cubicBezTo>
                      <a:pt x="74610" y="172927"/>
                      <a:pt x="75124" y="173700"/>
                      <a:pt x="76410" y="173700"/>
                    </a:cubicBezTo>
                    <a:cubicBezTo>
                      <a:pt x="77439" y="173700"/>
                      <a:pt x="77953" y="172927"/>
                      <a:pt x="77953" y="171897"/>
                    </a:cubicBezTo>
                    <a:lnTo>
                      <a:pt x="77953" y="156443"/>
                    </a:lnTo>
                    <a:cubicBezTo>
                      <a:pt x="77953" y="155413"/>
                      <a:pt x="77439" y="154641"/>
                      <a:pt x="76410" y="154641"/>
                    </a:cubicBezTo>
                    <a:close/>
                    <a:moveTo>
                      <a:pt x="38211" y="154641"/>
                    </a:moveTo>
                    <a:cubicBezTo>
                      <a:pt x="36914" y="154641"/>
                      <a:pt x="36396" y="155413"/>
                      <a:pt x="36396" y="156443"/>
                    </a:cubicBezTo>
                    <a:lnTo>
                      <a:pt x="36396" y="171897"/>
                    </a:lnTo>
                    <a:cubicBezTo>
                      <a:pt x="36396" y="172927"/>
                      <a:pt x="37174" y="173700"/>
                      <a:pt x="38211" y="173700"/>
                    </a:cubicBezTo>
                    <a:cubicBezTo>
                      <a:pt x="39507" y="173700"/>
                      <a:pt x="40026" y="172927"/>
                      <a:pt x="40026" y="171897"/>
                    </a:cubicBezTo>
                    <a:lnTo>
                      <a:pt x="40026" y="156443"/>
                    </a:lnTo>
                    <a:cubicBezTo>
                      <a:pt x="40026" y="155413"/>
                      <a:pt x="39507" y="154641"/>
                      <a:pt x="38211" y="154641"/>
                    </a:cubicBezTo>
                    <a:close/>
                    <a:moveTo>
                      <a:pt x="569992" y="151292"/>
                    </a:moveTo>
                    <a:cubicBezTo>
                      <a:pt x="571548" y="151292"/>
                      <a:pt x="572844" y="151807"/>
                      <a:pt x="574140" y="152838"/>
                    </a:cubicBezTo>
                    <a:cubicBezTo>
                      <a:pt x="575437" y="153868"/>
                      <a:pt x="575955" y="155413"/>
                      <a:pt x="575955" y="157216"/>
                    </a:cubicBezTo>
                    <a:lnTo>
                      <a:pt x="575955" y="171124"/>
                    </a:lnTo>
                    <a:cubicBezTo>
                      <a:pt x="575955" y="173185"/>
                      <a:pt x="575437" y="174473"/>
                      <a:pt x="574140" y="175503"/>
                    </a:cubicBezTo>
                    <a:cubicBezTo>
                      <a:pt x="573103" y="176533"/>
                      <a:pt x="571548" y="177048"/>
                      <a:pt x="569992" y="177048"/>
                    </a:cubicBezTo>
                    <a:cubicBezTo>
                      <a:pt x="568437" y="177048"/>
                      <a:pt x="567140" y="176533"/>
                      <a:pt x="565844" y="175503"/>
                    </a:cubicBezTo>
                    <a:cubicBezTo>
                      <a:pt x="564807" y="174473"/>
                      <a:pt x="564029" y="173185"/>
                      <a:pt x="564029" y="171124"/>
                    </a:cubicBezTo>
                    <a:lnTo>
                      <a:pt x="564029" y="157216"/>
                    </a:lnTo>
                    <a:cubicBezTo>
                      <a:pt x="564029" y="155413"/>
                      <a:pt x="564807" y="153868"/>
                      <a:pt x="565844" y="152838"/>
                    </a:cubicBezTo>
                    <a:cubicBezTo>
                      <a:pt x="567140" y="151807"/>
                      <a:pt x="568437" y="151292"/>
                      <a:pt x="569992" y="151292"/>
                    </a:cubicBezTo>
                    <a:close/>
                    <a:moveTo>
                      <a:pt x="532028" y="151292"/>
                    </a:moveTo>
                    <a:cubicBezTo>
                      <a:pt x="533584" y="151292"/>
                      <a:pt x="534880" y="151807"/>
                      <a:pt x="536176" y="152838"/>
                    </a:cubicBezTo>
                    <a:cubicBezTo>
                      <a:pt x="537213" y="153868"/>
                      <a:pt x="537991" y="155413"/>
                      <a:pt x="537991" y="157216"/>
                    </a:cubicBezTo>
                    <a:lnTo>
                      <a:pt x="537991" y="171124"/>
                    </a:lnTo>
                    <a:cubicBezTo>
                      <a:pt x="537991" y="173185"/>
                      <a:pt x="537213" y="174473"/>
                      <a:pt x="536176" y="175503"/>
                    </a:cubicBezTo>
                    <a:cubicBezTo>
                      <a:pt x="534880" y="176533"/>
                      <a:pt x="533584" y="177048"/>
                      <a:pt x="532028" y="177048"/>
                    </a:cubicBezTo>
                    <a:cubicBezTo>
                      <a:pt x="530473" y="177048"/>
                      <a:pt x="528917" y="176533"/>
                      <a:pt x="527880" y="175503"/>
                    </a:cubicBezTo>
                    <a:cubicBezTo>
                      <a:pt x="526584" y="174473"/>
                      <a:pt x="526065" y="173185"/>
                      <a:pt x="526065" y="171124"/>
                    </a:cubicBezTo>
                    <a:lnTo>
                      <a:pt x="526065" y="157216"/>
                    </a:lnTo>
                    <a:cubicBezTo>
                      <a:pt x="526065" y="155413"/>
                      <a:pt x="526584" y="153868"/>
                      <a:pt x="527880" y="152838"/>
                    </a:cubicBezTo>
                    <a:cubicBezTo>
                      <a:pt x="528917" y="151807"/>
                      <a:pt x="530473" y="151292"/>
                      <a:pt x="532028" y="151292"/>
                    </a:cubicBezTo>
                    <a:close/>
                    <a:moveTo>
                      <a:pt x="493817" y="151292"/>
                    </a:moveTo>
                    <a:cubicBezTo>
                      <a:pt x="495363" y="151292"/>
                      <a:pt x="496909" y="151807"/>
                      <a:pt x="497940" y="152838"/>
                    </a:cubicBezTo>
                    <a:cubicBezTo>
                      <a:pt x="499229" y="153868"/>
                      <a:pt x="499744" y="155413"/>
                      <a:pt x="499744" y="157216"/>
                    </a:cubicBezTo>
                    <a:lnTo>
                      <a:pt x="499744" y="171124"/>
                    </a:lnTo>
                    <a:cubicBezTo>
                      <a:pt x="499744" y="173185"/>
                      <a:pt x="499229" y="174473"/>
                      <a:pt x="497940" y="175503"/>
                    </a:cubicBezTo>
                    <a:cubicBezTo>
                      <a:pt x="496909" y="176533"/>
                      <a:pt x="495363" y="177048"/>
                      <a:pt x="493817" y="177048"/>
                    </a:cubicBezTo>
                    <a:cubicBezTo>
                      <a:pt x="492270" y="177048"/>
                      <a:pt x="490982" y="176533"/>
                      <a:pt x="489693" y="175503"/>
                    </a:cubicBezTo>
                    <a:cubicBezTo>
                      <a:pt x="488662" y="174473"/>
                      <a:pt x="487889" y="173185"/>
                      <a:pt x="487889" y="171124"/>
                    </a:cubicBezTo>
                    <a:lnTo>
                      <a:pt x="487889" y="157216"/>
                    </a:lnTo>
                    <a:cubicBezTo>
                      <a:pt x="487889" y="155413"/>
                      <a:pt x="488662" y="153868"/>
                      <a:pt x="489693" y="152838"/>
                    </a:cubicBezTo>
                    <a:cubicBezTo>
                      <a:pt x="490982" y="151807"/>
                      <a:pt x="492270" y="151292"/>
                      <a:pt x="493817" y="151292"/>
                    </a:cubicBezTo>
                    <a:close/>
                    <a:moveTo>
                      <a:pt x="455888" y="151292"/>
                    </a:moveTo>
                    <a:cubicBezTo>
                      <a:pt x="457444" y="151292"/>
                      <a:pt x="458740" y="151807"/>
                      <a:pt x="460036" y="152838"/>
                    </a:cubicBezTo>
                    <a:cubicBezTo>
                      <a:pt x="461073" y="153868"/>
                      <a:pt x="461851" y="155413"/>
                      <a:pt x="461851" y="157216"/>
                    </a:cubicBezTo>
                    <a:lnTo>
                      <a:pt x="461851" y="171124"/>
                    </a:lnTo>
                    <a:cubicBezTo>
                      <a:pt x="461851" y="173185"/>
                      <a:pt x="461073" y="174473"/>
                      <a:pt x="460036" y="175503"/>
                    </a:cubicBezTo>
                    <a:cubicBezTo>
                      <a:pt x="458740" y="176533"/>
                      <a:pt x="457444" y="177048"/>
                      <a:pt x="455888" y="177048"/>
                    </a:cubicBezTo>
                    <a:cubicBezTo>
                      <a:pt x="454333" y="177048"/>
                      <a:pt x="452777" y="176533"/>
                      <a:pt x="451740" y="175503"/>
                    </a:cubicBezTo>
                    <a:cubicBezTo>
                      <a:pt x="450444" y="174473"/>
                      <a:pt x="449925" y="173185"/>
                      <a:pt x="449925" y="171124"/>
                    </a:cubicBezTo>
                    <a:lnTo>
                      <a:pt x="449925" y="157216"/>
                    </a:lnTo>
                    <a:cubicBezTo>
                      <a:pt x="449925" y="155413"/>
                      <a:pt x="450444" y="153868"/>
                      <a:pt x="451740" y="152838"/>
                    </a:cubicBezTo>
                    <a:cubicBezTo>
                      <a:pt x="452777" y="151807"/>
                      <a:pt x="454333" y="151292"/>
                      <a:pt x="455888" y="151292"/>
                    </a:cubicBezTo>
                    <a:close/>
                    <a:moveTo>
                      <a:pt x="152323" y="151292"/>
                    </a:moveTo>
                    <a:cubicBezTo>
                      <a:pt x="152842" y="151292"/>
                      <a:pt x="153102" y="151550"/>
                      <a:pt x="153621" y="151550"/>
                    </a:cubicBezTo>
                    <a:cubicBezTo>
                      <a:pt x="153361" y="152840"/>
                      <a:pt x="153102" y="154131"/>
                      <a:pt x="153102" y="155421"/>
                    </a:cubicBezTo>
                    <a:cubicBezTo>
                      <a:pt x="152842" y="155163"/>
                      <a:pt x="152842" y="154647"/>
                      <a:pt x="152323" y="154647"/>
                    </a:cubicBezTo>
                    <a:cubicBezTo>
                      <a:pt x="151285" y="154647"/>
                      <a:pt x="150506" y="155421"/>
                      <a:pt x="150506" y="156453"/>
                    </a:cubicBezTo>
                    <a:lnTo>
                      <a:pt x="150506" y="171935"/>
                    </a:lnTo>
                    <a:cubicBezTo>
                      <a:pt x="150506" y="172709"/>
                      <a:pt x="151285" y="172709"/>
                      <a:pt x="151804" y="172967"/>
                    </a:cubicBezTo>
                    <a:lnTo>
                      <a:pt x="151804" y="176837"/>
                    </a:lnTo>
                    <a:cubicBezTo>
                      <a:pt x="150506" y="176837"/>
                      <a:pt x="149208" y="176579"/>
                      <a:pt x="148170" y="175547"/>
                    </a:cubicBezTo>
                    <a:cubicBezTo>
                      <a:pt x="147131" y="174515"/>
                      <a:pt x="146353" y="172967"/>
                      <a:pt x="146353" y="171161"/>
                    </a:cubicBezTo>
                    <a:lnTo>
                      <a:pt x="146353" y="157227"/>
                    </a:lnTo>
                    <a:cubicBezTo>
                      <a:pt x="146353" y="155421"/>
                      <a:pt x="147131" y="153873"/>
                      <a:pt x="148170" y="152840"/>
                    </a:cubicBezTo>
                    <a:cubicBezTo>
                      <a:pt x="149468" y="151808"/>
                      <a:pt x="150765" y="151292"/>
                      <a:pt x="152323" y="151292"/>
                    </a:cubicBezTo>
                    <a:close/>
                    <a:moveTo>
                      <a:pt x="114351" y="151292"/>
                    </a:moveTo>
                    <a:cubicBezTo>
                      <a:pt x="115906" y="151292"/>
                      <a:pt x="117203" y="151807"/>
                      <a:pt x="118499" y="152838"/>
                    </a:cubicBezTo>
                    <a:cubicBezTo>
                      <a:pt x="119795" y="153868"/>
                      <a:pt x="120314" y="155413"/>
                      <a:pt x="120314" y="157216"/>
                    </a:cubicBezTo>
                    <a:lnTo>
                      <a:pt x="120314" y="171124"/>
                    </a:lnTo>
                    <a:cubicBezTo>
                      <a:pt x="120314" y="173185"/>
                      <a:pt x="119536" y="174473"/>
                      <a:pt x="118499" y="175503"/>
                    </a:cubicBezTo>
                    <a:cubicBezTo>
                      <a:pt x="117203" y="176533"/>
                      <a:pt x="115906" y="177048"/>
                      <a:pt x="114351" y="177048"/>
                    </a:cubicBezTo>
                    <a:cubicBezTo>
                      <a:pt x="112795" y="177048"/>
                      <a:pt x="111240" y="176533"/>
                      <a:pt x="110203" y="175503"/>
                    </a:cubicBezTo>
                    <a:cubicBezTo>
                      <a:pt x="108906" y="174473"/>
                      <a:pt x="108388" y="173185"/>
                      <a:pt x="108388" y="171124"/>
                    </a:cubicBezTo>
                    <a:lnTo>
                      <a:pt x="108388" y="157216"/>
                    </a:lnTo>
                    <a:cubicBezTo>
                      <a:pt x="108388" y="155413"/>
                      <a:pt x="108906" y="153868"/>
                      <a:pt x="110203" y="152838"/>
                    </a:cubicBezTo>
                    <a:cubicBezTo>
                      <a:pt x="111240" y="151807"/>
                      <a:pt x="112795" y="151292"/>
                      <a:pt x="114351" y="151292"/>
                    </a:cubicBezTo>
                    <a:close/>
                    <a:moveTo>
                      <a:pt x="76410" y="151292"/>
                    </a:moveTo>
                    <a:cubicBezTo>
                      <a:pt x="77953" y="151292"/>
                      <a:pt x="79239" y="151807"/>
                      <a:pt x="80268" y="152838"/>
                    </a:cubicBezTo>
                    <a:cubicBezTo>
                      <a:pt x="81553" y="153868"/>
                      <a:pt x="82068" y="155413"/>
                      <a:pt x="82068" y="157216"/>
                    </a:cubicBezTo>
                    <a:lnTo>
                      <a:pt x="82068" y="171124"/>
                    </a:lnTo>
                    <a:cubicBezTo>
                      <a:pt x="82068" y="173185"/>
                      <a:pt x="81553" y="174473"/>
                      <a:pt x="80268" y="175503"/>
                    </a:cubicBezTo>
                    <a:cubicBezTo>
                      <a:pt x="79239" y="176533"/>
                      <a:pt x="77953" y="177048"/>
                      <a:pt x="76410" y="177048"/>
                    </a:cubicBezTo>
                    <a:cubicBezTo>
                      <a:pt x="74610" y="177048"/>
                      <a:pt x="73324" y="176533"/>
                      <a:pt x="72038" y="175503"/>
                    </a:cubicBezTo>
                    <a:cubicBezTo>
                      <a:pt x="71009" y="174473"/>
                      <a:pt x="70495" y="173185"/>
                      <a:pt x="70495" y="171124"/>
                    </a:cubicBezTo>
                    <a:lnTo>
                      <a:pt x="70495" y="157216"/>
                    </a:lnTo>
                    <a:cubicBezTo>
                      <a:pt x="70495" y="155413"/>
                      <a:pt x="71009" y="153868"/>
                      <a:pt x="72038" y="152838"/>
                    </a:cubicBezTo>
                    <a:cubicBezTo>
                      <a:pt x="73324" y="151807"/>
                      <a:pt x="74610" y="151292"/>
                      <a:pt x="76410" y="151292"/>
                    </a:cubicBezTo>
                    <a:close/>
                    <a:moveTo>
                      <a:pt x="38211" y="151292"/>
                    </a:moveTo>
                    <a:cubicBezTo>
                      <a:pt x="39766" y="151292"/>
                      <a:pt x="41063" y="151807"/>
                      <a:pt x="42359" y="152838"/>
                    </a:cubicBezTo>
                    <a:cubicBezTo>
                      <a:pt x="43655" y="153868"/>
                      <a:pt x="44174" y="155413"/>
                      <a:pt x="44174" y="157216"/>
                    </a:cubicBezTo>
                    <a:lnTo>
                      <a:pt x="44174" y="171124"/>
                    </a:lnTo>
                    <a:cubicBezTo>
                      <a:pt x="44174" y="173185"/>
                      <a:pt x="43655" y="174473"/>
                      <a:pt x="42359" y="175503"/>
                    </a:cubicBezTo>
                    <a:cubicBezTo>
                      <a:pt x="41063" y="176533"/>
                      <a:pt x="39766" y="177048"/>
                      <a:pt x="38211" y="177048"/>
                    </a:cubicBezTo>
                    <a:cubicBezTo>
                      <a:pt x="36655" y="177048"/>
                      <a:pt x="35359" y="176533"/>
                      <a:pt x="34063" y="175503"/>
                    </a:cubicBezTo>
                    <a:cubicBezTo>
                      <a:pt x="33026" y="174473"/>
                      <a:pt x="32248" y="173185"/>
                      <a:pt x="32248" y="171124"/>
                    </a:cubicBezTo>
                    <a:lnTo>
                      <a:pt x="32248" y="157216"/>
                    </a:lnTo>
                    <a:cubicBezTo>
                      <a:pt x="32248" y="155413"/>
                      <a:pt x="33026" y="153868"/>
                      <a:pt x="34063" y="152838"/>
                    </a:cubicBezTo>
                    <a:cubicBezTo>
                      <a:pt x="35359" y="151807"/>
                      <a:pt x="36655" y="151292"/>
                      <a:pt x="38211" y="151292"/>
                    </a:cubicBezTo>
                    <a:close/>
                    <a:moveTo>
                      <a:pt x="569992" y="109313"/>
                    </a:moveTo>
                    <a:cubicBezTo>
                      <a:pt x="568955" y="109313"/>
                      <a:pt x="568177" y="109828"/>
                      <a:pt x="568177" y="110858"/>
                    </a:cubicBezTo>
                    <a:lnTo>
                      <a:pt x="568177" y="126312"/>
                    </a:lnTo>
                    <a:cubicBezTo>
                      <a:pt x="568177" y="127600"/>
                      <a:pt x="568955" y="128115"/>
                      <a:pt x="569992" y="128115"/>
                    </a:cubicBezTo>
                    <a:cubicBezTo>
                      <a:pt x="571289" y="128115"/>
                      <a:pt x="571807" y="127600"/>
                      <a:pt x="571807" y="126312"/>
                    </a:cubicBezTo>
                    <a:lnTo>
                      <a:pt x="571807" y="110858"/>
                    </a:lnTo>
                    <a:cubicBezTo>
                      <a:pt x="571807" y="109828"/>
                      <a:pt x="571289" y="109313"/>
                      <a:pt x="569992" y="109313"/>
                    </a:cubicBezTo>
                    <a:close/>
                    <a:moveTo>
                      <a:pt x="493817" y="109313"/>
                    </a:moveTo>
                    <a:cubicBezTo>
                      <a:pt x="492786" y="109313"/>
                      <a:pt x="492013" y="109828"/>
                      <a:pt x="492013" y="110858"/>
                    </a:cubicBezTo>
                    <a:lnTo>
                      <a:pt x="492013" y="126312"/>
                    </a:lnTo>
                    <a:cubicBezTo>
                      <a:pt x="492013" y="127600"/>
                      <a:pt x="492786" y="128115"/>
                      <a:pt x="493817" y="128115"/>
                    </a:cubicBezTo>
                    <a:cubicBezTo>
                      <a:pt x="495105" y="128115"/>
                      <a:pt x="495621" y="127600"/>
                      <a:pt x="495621" y="126312"/>
                    </a:cubicBezTo>
                    <a:lnTo>
                      <a:pt x="495621" y="110858"/>
                    </a:lnTo>
                    <a:cubicBezTo>
                      <a:pt x="495621" y="109828"/>
                      <a:pt x="495105" y="109313"/>
                      <a:pt x="493817" y="109313"/>
                    </a:cubicBezTo>
                    <a:close/>
                    <a:moveTo>
                      <a:pt x="455888" y="109313"/>
                    </a:moveTo>
                    <a:cubicBezTo>
                      <a:pt x="454592" y="109313"/>
                      <a:pt x="454073" y="109828"/>
                      <a:pt x="454073" y="110858"/>
                    </a:cubicBezTo>
                    <a:lnTo>
                      <a:pt x="454073" y="126312"/>
                    </a:lnTo>
                    <a:cubicBezTo>
                      <a:pt x="454073" y="127600"/>
                      <a:pt x="454592" y="128115"/>
                      <a:pt x="455888" y="128115"/>
                    </a:cubicBezTo>
                    <a:cubicBezTo>
                      <a:pt x="456925" y="128115"/>
                      <a:pt x="457703" y="127600"/>
                      <a:pt x="457703" y="126312"/>
                    </a:cubicBezTo>
                    <a:lnTo>
                      <a:pt x="457703" y="110858"/>
                    </a:lnTo>
                    <a:cubicBezTo>
                      <a:pt x="457703" y="109828"/>
                      <a:pt x="456925" y="109313"/>
                      <a:pt x="455888" y="109313"/>
                    </a:cubicBezTo>
                    <a:close/>
                    <a:moveTo>
                      <a:pt x="152280" y="109313"/>
                    </a:moveTo>
                    <a:cubicBezTo>
                      <a:pt x="151249" y="109313"/>
                      <a:pt x="150476" y="109828"/>
                      <a:pt x="150476" y="110858"/>
                    </a:cubicBezTo>
                    <a:lnTo>
                      <a:pt x="150476" y="126312"/>
                    </a:lnTo>
                    <a:cubicBezTo>
                      <a:pt x="150476" y="127600"/>
                      <a:pt x="151249" y="128115"/>
                      <a:pt x="152280" y="128115"/>
                    </a:cubicBezTo>
                    <a:cubicBezTo>
                      <a:pt x="153569" y="128115"/>
                      <a:pt x="154084" y="127600"/>
                      <a:pt x="154084" y="126312"/>
                    </a:cubicBezTo>
                    <a:lnTo>
                      <a:pt x="154084" y="110858"/>
                    </a:lnTo>
                    <a:cubicBezTo>
                      <a:pt x="154084" y="109828"/>
                      <a:pt x="153569" y="109313"/>
                      <a:pt x="152280" y="109313"/>
                    </a:cubicBezTo>
                    <a:close/>
                    <a:moveTo>
                      <a:pt x="114351" y="109313"/>
                    </a:moveTo>
                    <a:cubicBezTo>
                      <a:pt x="113054" y="109313"/>
                      <a:pt x="112536" y="109828"/>
                      <a:pt x="112536" y="110858"/>
                    </a:cubicBezTo>
                    <a:lnTo>
                      <a:pt x="112536" y="126312"/>
                    </a:lnTo>
                    <a:cubicBezTo>
                      <a:pt x="112536" y="127600"/>
                      <a:pt x="113054" y="128115"/>
                      <a:pt x="114351" y="128115"/>
                    </a:cubicBezTo>
                    <a:cubicBezTo>
                      <a:pt x="115388" y="128115"/>
                      <a:pt x="116166" y="127600"/>
                      <a:pt x="116166" y="126312"/>
                    </a:cubicBezTo>
                    <a:lnTo>
                      <a:pt x="116166" y="110858"/>
                    </a:lnTo>
                    <a:cubicBezTo>
                      <a:pt x="116166" y="109828"/>
                      <a:pt x="115388" y="109313"/>
                      <a:pt x="114351" y="109313"/>
                    </a:cubicBezTo>
                    <a:close/>
                    <a:moveTo>
                      <a:pt x="38211" y="109313"/>
                    </a:moveTo>
                    <a:cubicBezTo>
                      <a:pt x="36914" y="109313"/>
                      <a:pt x="36396" y="109828"/>
                      <a:pt x="36396" y="110858"/>
                    </a:cubicBezTo>
                    <a:lnTo>
                      <a:pt x="36396" y="126312"/>
                    </a:lnTo>
                    <a:cubicBezTo>
                      <a:pt x="36396" y="127600"/>
                      <a:pt x="37174" y="128115"/>
                      <a:pt x="38211" y="128115"/>
                    </a:cubicBezTo>
                    <a:cubicBezTo>
                      <a:pt x="39507" y="128115"/>
                      <a:pt x="40026" y="127600"/>
                      <a:pt x="40026" y="126312"/>
                    </a:cubicBezTo>
                    <a:lnTo>
                      <a:pt x="40026" y="110858"/>
                    </a:lnTo>
                    <a:cubicBezTo>
                      <a:pt x="40026" y="109828"/>
                      <a:pt x="39507" y="109313"/>
                      <a:pt x="38211" y="109313"/>
                    </a:cubicBezTo>
                    <a:close/>
                    <a:moveTo>
                      <a:pt x="417689" y="109310"/>
                    </a:moveTo>
                    <a:cubicBezTo>
                      <a:pt x="416660" y="109310"/>
                      <a:pt x="415889" y="109824"/>
                      <a:pt x="415889" y="110854"/>
                    </a:cubicBezTo>
                    <a:lnTo>
                      <a:pt x="415889" y="126292"/>
                    </a:lnTo>
                    <a:cubicBezTo>
                      <a:pt x="415889" y="127579"/>
                      <a:pt x="416660" y="128093"/>
                      <a:pt x="417689" y="128093"/>
                    </a:cubicBezTo>
                    <a:cubicBezTo>
                      <a:pt x="418975" y="128093"/>
                      <a:pt x="419489" y="127579"/>
                      <a:pt x="419489" y="126292"/>
                    </a:cubicBezTo>
                    <a:lnTo>
                      <a:pt x="419489" y="110854"/>
                    </a:lnTo>
                    <a:cubicBezTo>
                      <a:pt x="419489" y="109824"/>
                      <a:pt x="418975" y="109310"/>
                      <a:pt x="417689" y="109310"/>
                    </a:cubicBezTo>
                    <a:close/>
                    <a:moveTo>
                      <a:pt x="569992" y="105707"/>
                    </a:moveTo>
                    <a:cubicBezTo>
                      <a:pt x="571548" y="105707"/>
                      <a:pt x="572844" y="106222"/>
                      <a:pt x="574140" y="107253"/>
                    </a:cubicBezTo>
                    <a:cubicBezTo>
                      <a:pt x="575437" y="108283"/>
                      <a:pt x="575955" y="109828"/>
                      <a:pt x="575955" y="111631"/>
                    </a:cubicBezTo>
                    <a:lnTo>
                      <a:pt x="575955" y="125797"/>
                    </a:lnTo>
                    <a:cubicBezTo>
                      <a:pt x="575955" y="127600"/>
                      <a:pt x="575437" y="128888"/>
                      <a:pt x="574140" y="129918"/>
                    </a:cubicBezTo>
                    <a:cubicBezTo>
                      <a:pt x="573103" y="130948"/>
                      <a:pt x="571548" y="131463"/>
                      <a:pt x="569992" y="131463"/>
                    </a:cubicBezTo>
                    <a:cubicBezTo>
                      <a:pt x="568437" y="131463"/>
                      <a:pt x="567140" y="130948"/>
                      <a:pt x="565844" y="129918"/>
                    </a:cubicBezTo>
                    <a:cubicBezTo>
                      <a:pt x="564807" y="128888"/>
                      <a:pt x="564029" y="127600"/>
                      <a:pt x="564029" y="125797"/>
                    </a:cubicBezTo>
                    <a:lnTo>
                      <a:pt x="564029" y="111631"/>
                    </a:lnTo>
                    <a:cubicBezTo>
                      <a:pt x="564029" y="109828"/>
                      <a:pt x="564807" y="108283"/>
                      <a:pt x="565844" y="107253"/>
                    </a:cubicBezTo>
                    <a:cubicBezTo>
                      <a:pt x="567140" y="106222"/>
                      <a:pt x="568437" y="105707"/>
                      <a:pt x="569992" y="105707"/>
                    </a:cubicBezTo>
                    <a:close/>
                    <a:moveTo>
                      <a:pt x="529946" y="105707"/>
                    </a:moveTo>
                    <a:lnTo>
                      <a:pt x="534109" y="105707"/>
                    </a:lnTo>
                    <a:lnTo>
                      <a:pt x="534109" y="131463"/>
                    </a:lnTo>
                    <a:lnTo>
                      <a:pt x="529946" y="131463"/>
                    </a:lnTo>
                    <a:close/>
                    <a:moveTo>
                      <a:pt x="493817" y="105707"/>
                    </a:moveTo>
                    <a:cubicBezTo>
                      <a:pt x="495363" y="105707"/>
                      <a:pt x="496909" y="106222"/>
                      <a:pt x="497940" y="107253"/>
                    </a:cubicBezTo>
                    <a:cubicBezTo>
                      <a:pt x="499229" y="108283"/>
                      <a:pt x="499744" y="109828"/>
                      <a:pt x="499744" y="111631"/>
                    </a:cubicBezTo>
                    <a:lnTo>
                      <a:pt x="499744" y="125797"/>
                    </a:lnTo>
                    <a:cubicBezTo>
                      <a:pt x="499744" y="127600"/>
                      <a:pt x="499229" y="128888"/>
                      <a:pt x="497940" y="129918"/>
                    </a:cubicBezTo>
                    <a:cubicBezTo>
                      <a:pt x="496909" y="130948"/>
                      <a:pt x="495363" y="131463"/>
                      <a:pt x="493817" y="131463"/>
                    </a:cubicBezTo>
                    <a:cubicBezTo>
                      <a:pt x="492270" y="131463"/>
                      <a:pt x="490982" y="130948"/>
                      <a:pt x="489693" y="129918"/>
                    </a:cubicBezTo>
                    <a:cubicBezTo>
                      <a:pt x="488662" y="128888"/>
                      <a:pt x="487889" y="127600"/>
                      <a:pt x="487889" y="125797"/>
                    </a:cubicBezTo>
                    <a:lnTo>
                      <a:pt x="487889" y="111631"/>
                    </a:lnTo>
                    <a:cubicBezTo>
                      <a:pt x="487889" y="109828"/>
                      <a:pt x="488662" y="108283"/>
                      <a:pt x="489693" y="107253"/>
                    </a:cubicBezTo>
                    <a:cubicBezTo>
                      <a:pt x="490982" y="106222"/>
                      <a:pt x="492270" y="105707"/>
                      <a:pt x="493817" y="105707"/>
                    </a:cubicBezTo>
                    <a:close/>
                    <a:moveTo>
                      <a:pt x="455888" y="105707"/>
                    </a:moveTo>
                    <a:cubicBezTo>
                      <a:pt x="457444" y="105707"/>
                      <a:pt x="458740" y="106222"/>
                      <a:pt x="460036" y="107253"/>
                    </a:cubicBezTo>
                    <a:cubicBezTo>
                      <a:pt x="461073" y="108283"/>
                      <a:pt x="461851" y="109828"/>
                      <a:pt x="461851" y="111631"/>
                    </a:cubicBezTo>
                    <a:lnTo>
                      <a:pt x="461851" y="125797"/>
                    </a:lnTo>
                    <a:cubicBezTo>
                      <a:pt x="461851" y="127600"/>
                      <a:pt x="461073" y="128888"/>
                      <a:pt x="460036" y="129918"/>
                    </a:cubicBezTo>
                    <a:cubicBezTo>
                      <a:pt x="458740" y="130948"/>
                      <a:pt x="457444" y="131463"/>
                      <a:pt x="455888" y="131463"/>
                    </a:cubicBezTo>
                    <a:cubicBezTo>
                      <a:pt x="454333" y="131463"/>
                      <a:pt x="452777" y="130948"/>
                      <a:pt x="451740" y="129918"/>
                    </a:cubicBezTo>
                    <a:cubicBezTo>
                      <a:pt x="450444" y="128888"/>
                      <a:pt x="449925" y="127600"/>
                      <a:pt x="449925" y="125797"/>
                    </a:cubicBezTo>
                    <a:lnTo>
                      <a:pt x="449925" y="111631"/>
                    </a:lnTo>
                    <a:cubicBezTo>
                      <a:pt x="449925" y="109828"/>
                      <a:pt x="450444" y="108283"/>
                      <a:pt x="451740" y="107253"/>
                    </a:cubicBezTo>
                    <a:cubicBezTo>
                      <a:pt x="452777" y="106222"/>
                      <a:pt x="454333" y="105707"/>
                      <a:pt x="455888" y="105707"/>
                    </a:cubicBezTo>
                    <a:close/>
                    <a:moveTo>
                      <a:pt x="417689" y="105707"/>
                    </a:moveTo>
                    <a:cubicBezTo>
                      <a:pt x="419232" y="105707"/>
                      <a:pt x="420775" y="106222"/>
                      <a:pt x="421804" y="107251"/>
                    </a:cubicBezTo>
                    <a:cubicBezTo>
                      <a:pt x="423090" y="108280"/>
                      <a:pt x="423604" y="109824"/>
                      <a:pt x="423604" y="111625"/>
                    </a:cubicBezTo>
                    <a:lnTo>
                      <a:pt x="423604" y="125778"/>
                    </a:lnTo>
                    <a:cubicBezTo>
                      <a:pt x="423604" y="127579"/>
                      <a:pt x="423090" y="128865"/>
                      <a:pt x="421804" y="129895"/>
                    </a:cubicBezTo>
                    <a:cubicBezTo>
                      <a:pt x="421032" y="130667"/>
                      <a:pt x="420004" y="130924"/>
                      <a:pt x="418718" y="131181"/>
                    </a:cubicBezTo>
                    <a:cubicBezTo>
                      <a:pt x="416660" y="127322"/>
                      <a:pt x="414346" y="123719"/>
                      <a:pt x="412031" y="120117"/>
                    </a:cubicBezTo>
                    <a:lnTo>
                      <a:pt x="412031" y="111625"/>
                    </a:lnTo>
                    <a:cubicBezTo>
                      <a:pt x="412031" y="109824"/>
                      <a:pt x="412546" y="108280"/>
                      <a:pt x="413574" y="107251"/>
                    </a:cubicBezTo>
                    <a:cubicBezTo>
                      <a:pt x="414860" y="106222"/>
                      <a:pt x="416146" y="105707"/>
                      <a:pt x="417689" y="105707"/>
                    </a:cubicBezTo>
                    <a:close/>
                    <a:moveTo>
                      <a:pt x="152280" y="105707"/>
                    </a:moveTo>
                    <a:cubicBezTo>
                      <a:pt x="153827" y="105707"/>
                      <a:pt x="155373" y="106222"/>
                      <a:pt x="156404" y="107253"/>
                    </a:cubicBezTo>
                    <a:cubicBezTo>
                      <a:pt x="157692" y="108283"/>
                      <a:pt x="158208" y="109828"/>
                      <a:pt x="158208" y="111631"/>
                    </a:cubicBezTo>
                    <a:lnTo>
                      <a:pt x="158208" y="125797"/>
                    </a:lnTo>
                    <a:cubicBezTo>
                      <a:pt x="158208" y="127600"/>
                      <a:pt x="157692" y="128888"/>
                      <a:pt x="156404" y="129918"/>
                    </a:cubicBezTo>
                    <a:cubicBezTo>
                      <a:pt x="155373" y="130948"/>
                      <a:pt x="153827" y="131463"/>
                      <a:pt x="152280" y="131463"/>
                    </a:cubicBezTo>
                    <a:cubicBezTo>
                      <a:pt x="150734" y="131463"/>
                      <a:pt x="149445" y="130948"/>
                      <a:pt x="148157" y="129918"/>
                    </a:cubicBezTo>
                    <a:cubicBezTo>
                      <a:pt x="147126" y="128888"/>
                      <a:pt x="146353" y="127600"/>
                      <a:pt x="146353" y="125797"/>
                    </a:cubicBezTo>
                    <a:lnTo>
                      <a:pt x="146353" y="111631"/>
                    </a:lnTo>
                    <a:cubicBezTo>
                      <a:pt x="146353" y="109828"/>
                      <a:pt x="147126" y="108283"/>
                      <a:pt x="148157" y="107253"/>
                    </a:cubicBezTo>
                    <a:cubicBezTo>
                      <a:pt x="149445" y="106222"/>
                      <a:pt x="150734" y="105707"/>
                      <a:pt x="152280" y="105707"/>
                    </a:cubicBezTo>
                    <a:close/>
                    <a:moveTo>
                      <a:pt x="114351" y="105707"/>
                    </a:moveTo>
                    <a:cubicBezTo>
                      <a:pt x="115906" y="105707"/>
                      <a:pt x="117203" y="106222"/>
                      <a:pt x="118499" y="107253"/>
                    </a:cubicBezTo>
                    <a:cubicBezTo>
                      <a:pt x="119795" y="108283"/>
                      <a:pt x="120314" y="109828"/>
                      <a:pt x="120314" y="111631"/>
                    </a:cubicBezTo>
                    <a:lnTo>
                      <a:pt x="120314" y="125797"/>
                    </a:lnTo>
                    <a:cubicBezTo>
                      <a:pt x="120314" y="127600"/>
                      <a:pt x="119536" y="128888"/>
                      <a:pt x="118499" y="129918"/>
                    </a:cubicBezTo>
                    <a:cubicBezTo>
                      <a:pt x="117203" y="130948"/>
                      <a:pt x="115906" y="131463"/>
                      <a:pt x="114351" y="131463"/>
                    </a:cubicBezTo>
                    <a:cubicBezTo>
                      <a:pt x="112795" y="131463"/>
                      <a:pt x="111240" y="130948"/>
                      <a:pt x="110203" y="129918"/>
                    </a:cubicBezTo>
                    <a:cubicBezTo>
                      <a:pt x="108906" y="128888"/>
                      <a:pt x="108388" y="127600"/>
                      <a:pt x="108388" y="125797"/>
                    </a:cubicBezTo>
                    <a:lnTo>
                      <a:pt x="108388" y="111631"/>
                    </a:lnTo>
                    <a:cubicBezTo>
                      <a:pt x="108388" y="109828"/>
                      <a:pt x="108906" y="108283"/>
                      <a:pt x="110203" y="107253"/>
                    </a:cubicBezTo>
                    <a:cubicBezTo>
                      <a:pt x="111240" y="106222"/>
                      <a:pt x="112795" y="105707"/>
                      <a:pt x="114351" y="105707"/>
                    </a:cubicBezTo>
                    <a:close/>
                    <a:moveTo>
                      <a:pt x="74094" y="105707"/>
                    </a:moveTo>
                    <a:lnTo>
                      <a:pt x="78187" y="105707"/>
                    </a:lnTo>
                    <a:lnTo>
                      <a:pt x="78187" y="131463"/>
                    </a:lnTo>
                    <a:lnTo>
                      <a:pt x="74094" y="131463"/>
                    </a:lnTo>
                    <a:close/>
                    <a:moveTo>
                      <a:pt x="38211" y="105707"/>
                    </a:moveTo>
                    <a:cubicBezTo>
                      <a:pt x="39766" y="105707"/>
                      <a:pt x="41063" y="106222"/>
                      <a:pt x="42359" y="107253"/>
                    </a:cubicBezTo>
                    <a:cubicBezTo>
                      <a:pt x="43655" y="108283"/>
                      <a:pt x="44174" y="109828"/>
                      <a:pt x="44174" y="111631"/>
                    </a:cubicBezTo>
                    <a:lnTo>
                      <a:pt x="44174" y="125797"/>
                    </a:lnTo>
                    <a:cubicBezTo>
                      <a:pt x="44174" y="127600"/>
                      <a:pt x="43655" y="128888"/>
                      <a:pt x="42359" y="129918"/>
                    </a:cubicBezTo>
                    <a:cubicBezTo>
                      <a:pt x="41063" y="130948"/>
                      <a:pt x="39766" y="131463"/>
                      <a:pt x="38211" y="131463"/>
                    </a:cubicBezTo>
                    <a:cubicBezTo>
                      <a:pt x="36655" y="131463"/>
                      <a:pt x="35359" y="130948"/>
                      <a:pt x="34063" y="129918"/>
                    </a:cubicBezTo>
                    <a:cubicBezTo>
                      <a:pt x="33026" y="128888"/>
                      <a:pt x="32248" y="127600"/>
                      <a:pt x="32248" y="125797"/>
                    </a:cubicBezTo>
                    <a:lnTo>
                      <a:pt x="32248" y="111631"/>
                    </a:lnTo>
                    <a:cubicBezTo>
                      <a:pt x="32248" y="109828"/>
                      <a:pt x="33026" y="108283"/>
                      <a:pt x="34063" y="107253"/>
                    </a:cubicBezTo>
                    <a:cubicBezTo>
                      <a:pt x="35359" y="106222"/>
                      <a:pt x="36655" y="105707"/>
                      <a:pt x="38211" y="105707"/>
                    </a:cubicBezTo>
                    <a:close/>
                    <a:moveTo>
                      <a:pt x="304101" y="76775"/>
                    </a:moveTo>
                    <a:cubicBezTo>
                      <a:pt x="369154" y="76775"/>
                      <a:pt x="421557" y="129363"/>
                      <a:pt x="421557" y="194067"/>
                    </a:cubicBezTo>
                    <a:cubicBezTo>
                      <a:pt x="421557" y="259029"/>
                      <a:pt x="369154" y="311617"/>
                      <a:pt x="304101" y="311617"/>
                    </a:cubicBezTo>
                    <a:cubicBezTo>
                      <a:pt x="239307" y="311617"/>
                      <a:pt x="186645" y="259029"/>
                      <a:pt x="186645" y="194067"/>
                    </a:cubicBezTo>
                    <a:lnTo>
                      <a:pt x="304101" y="194067"/>
                    </a:lnTo>
                    <a:close/>
                    <a:moveTo>
                      <a:pt x="532028" y="62130"/>
                    </a:moveTo>
                    <a:cubicBezTo>
                      <a:pt x="530732" y="62130"/>
                      <a:pt x="530213" y="62902"/>
                      <a:pt x="530213" y="63932"/>
                    </a:cubicBezTo>
                    <a:lnTo>
                      <a:pt x="530213" y="79386"/>
                    </a:lnTo>
                    <a:cubicBezTo>
                      <a:pt x="530213" y="80416"/>
                      <a:pt x="530732" y="80931"/>
                      <a:pt x="532028" y="80931"/>
                    </a:cubicBezTo>
                    <a:cubicBezTo>
                      <a:pt x="533065" y="80931"/>
                      <a:pt x="533843" y="80416"/>
                      <a:pt x="533843" y="79386"/>
                    </a:cubicBezTo>
                    <a:lnTo>
                      <a:pt x="533843" y="63932"/>
                    </a:lnTo>
                    <a:cubicBezTo>
                      <a:pt x="533843" y="62902"/>
                      <a:pt x="533065" y="62130"/>
                      <a:pt x="532028" y="62130"/>
                    </a:cubicBezTo>
                    <a:close/>
                    <a:moveTo>
                      <a:pt x="379713" y="62130"/>
                    </a:moveTo>
                    <a:cubicBezTo>
                      <a:pt x="378424" y="62130"/>
                      <a:pt x="377909" y="62902"/>
                      <a:pt x="377909" y="63932"/>
                    </a:cubicBezTo>
                    <a:lnTo>
                      <a:pt x="377909" y="79386"/>
                    </a:lnTo>
                    <a:cubicBezTo>
                      <a:pt x="377909" y="80416"/>
                      <a:pt x="378424" y="80931"/>
                      <a:pt x="379713" y="80931"/>
                    </a:cubicBezTo>
                    <a:cubicBezTo>
                      <a:pt x="381001" y="80931"/>
                      <a:pt x="381517" y="80416"/>
                      <a:pt x="381517" y="79386"/>
                    </a:cubicBezTo>
                    <a:lnTo>
                      <a:pt x="381517" y="63932"/>
                    </a:lnTo>
                    <a:cubicBezTo>
                      <a:pt x="381517" y="62902"/>
                      <a:pt x="381001" y="62130"/>
                      <a:pt x="379713" y="62130"/>
                    </a:cubicBezTo>
                    <a:close/>
                    <a:moveTo>
                      <a:pt x="76410" y="62130"/>
                    </a:moveTo>
                    <a:cubicBezTo>
                      <a:pt x="75124" y="62130"/>
                      <a:pt x="74610" y="62902"/>
                      <a:pt x="74610" y="63932"/>
                    </a:cubicBezTo>
                    <a:lnTo>
                      <a:pt x="74610" y="79386"/>
                    </a:lnTo>
                    <a:cubicBezTo>
                      <a:pt x="74610" y="80416"/>
                      <a:pt x="75124" y="80931"/>
                      <a:pt x="76410" y="80931"/>
                    </a:cubicBezTo>
                    <a:cubicBezTo>
                      <a:pt x="77439" y="80931"/>
                      <a:pt x="77953" y="80416"/>
                      <a:pt x="77953" y="79386"/>
                    </a:cubicBezTo>
                    <a:lnTo>
                      <a:pt x="77953" y="63932"/>
                    </a:lnTo>
                    <a:cubicBezTo>
                      <a:pt x="77953" y="62902"/>
                      <a:pt x="77439" y="62130"/>
                      <a:pt x="76410" y="62130"/>
                    </a:cubicBezTo>
                    <a:close/>
                    <a:moveTo>
                      <a:pt x="567910" y="58781"/>
                    </a:moveTo>
                    <a:lnTo>
                      <a:pt x="572073" y="58781"/>
                    </a:lnTo>
                    <a:lnTo>
                      <a:pt x="572073" y="84537"/>
                    </a:lnTo>
                    <a:lnTo>
                      <a:pt x="567910" y="84537"/>
                    </a:lnTo>
                    <a:close/>
                    <a:moveTo>
                      <a:pt x="532028" y="58781"/>
                    </a:moveTo>
                    <a:cubicBezTo>
                      <a:pt x="533584" y="58781"/>
                      <a:pt x="534880" y="59296"/>
                      <a:pt x="536176" y="60327"/>
                    </a:cubicBezTo>
                    <a:cubicBezTo>
                      <a:pt x="537213" y="61357"/>
                      <a:pt x="537991" y="62902"/>
                      <a:pt x="537991" y="64705"/>
                    </a:cubicBezTo>
                    <a:lnTo>
                      <a:pt x="537991" y="78613"/>
                    </a:lnTo>
                    <a:cubicBezTo>
                      <a:pt x="537991" y="80416"/>
                      <a:pt x="537213" y="81962"/>
                      <a:pt x="536176" y="82992"/>
                    </a:cubicBezTo>
                    <a:cubicBezTo>
                      <a:pt x="534880" y="84022"/>
                      <a:pt x="533584" y="84537"/>
                      <a:pt x="532028" y="84537"/>
                    </a:cubicBezTo>
                    <a:cubicBezTo>
                      <a:pt x="530473" y="84537"/>
                      <a:pt x="528917" y="84022"/>
                      <a:pt x="527880" y="82992"/>
                    </a:cubicBezTo>
                    <a:cubicBezTo>
                      <a:pt x="526584" y="81962"/>
                      <a:pt x="526065" y="80416"/>
                      <a:pt x="526065" y="78613"/>
                    </a:cubicBezTo>
                    <a:lnTo>
                      <a:pt x="526065" y="64705"/>
                    </a:lnTo>
                    <a:cubicBezTo>
                      <a:pt x="526065" y="62902"/>
                      <a:pt x="526584" y="61357"/>
                      <a:pt x="527880" y="60327"/>
                    </a:cubicBezTo>
                    <a:cubicBezTo>
                      <a:pt x="528917" y="59296"/>
                      <a:pt x="530473" y="58781"/>
                      <a:pt x="532028" y="58781"/>
                    </a:cubicBezTo>
                    <a:close/>
                    <a:moveTo>
                      <a:pt x="491770" y="58781"/>
                    </a:moveTo>
                    <a:lnTo>
                      <a:pt x="495863" y="58781"/>
                    </a:lnTo>
                    <a:lnTo>
                      <a:pt x="495863" y="84537"/>
                    </a:lnTo>
                    <a:lnTo>
                      <a:pt x="491770" y="84537"/>
                    </a:lnTo>
                    <a:close/>
                    <a:moveTo>
                      <a:pt x="453806" y="58781"/>
                    </a:moveTo>
                    <a:lnTo>
                      <a:pt x="457969" y="58781"/>
                    </a:lnTo>
                    <a:lnTo>
                      <a:pt x="457969" y="84537"/>
                    </a:lnTo>
                    <a:lnTo>
                      <a:pt x="453806" y="84537"/>
                    </a:lnTo>
                    <a:close/>
                    <a:moveTo>
                      <a:pt x="415630" y="58781"/>
                    </a:moveTo>
                    <a:lnTo>
                      <a:pt x="419723" y="58781"/>
                    </a:lnTo>
                    <a:lnTo>
                      <a:pt x="419723" y="84537"/>
                    </a:lnTo>
                    <a:lnTo>
                      <a:pt x="415630" y="84537"/>
                    </a:lnTo>
                    <a:close/>
                    <a:moveTo>
                      <a:pt x="379713" y="58781"/>
                    </a:moveTo>
                    <a:cubicBezTo>
                      <a:pt x="381259" y="58781"/>
                      <a:pt x="382548" y="59296"/>
                      <a:pt x="383836" y="60327"/>
                    </a:cubicBezTo>
                    <a:cubicBezTo>
                      <a:pt x="384867" y="61357"/>
                      <a:pt x="385640" y="62902"/>
                      <a:pt x="385640" y="64705"/>
                    </a:cubicBezTo>
                    <a:lnTo>
                      <a:pt x="385640" y="78613"/>
                    </a:lnTo>
                    <a:cubicBezTo>
                      <a:pt x="385640" y="80416"/>
                      <a:pt x="384867" y="81962"/>
                      <a:pt x="383836" y="82992"/>
                    </a:cubicBezTo>
                    <a:cubicBezTo>
                      <a:pt x="382548" y="84022"/>
                      <a:pt x="381259" y="84537"/>
                      <a:pt x="379713" y="84537"/>
                    </a:cubicBezTo>
                    <a:cubicBezTo>
                      <a:pt x="378166" y="84537"/>
                      <a:pt x="376620" y="84022"/>
                      <a:pt x="375589" y="82992"/>
                    </a:cubicBezTo>
                    <a:cubicBezTo>
                      <a:pt x="374301" y="81962"/>
                      <a:pt x="373785" y="80416"/>
                      <a:pt x="373785" y="78613"/>
                    </a:cubicBezTo>
                    <a:lnTo>
                      <a:pt x="373785" y="64705"/>
                    </a:lnTo>
                    <a:cubicBezTo>
                      <a:pt x="373785" y="62902"/>
                      <a:pt x="374301" y="61357"/>
                      <a:pt x="375589" y="60327"/>
                    </a:cubicBezTo>
                    <a:cubicBezTo>
                      <a:pt x="376620" y="59296"/>
                      <a:pt x="378166" y="58781"/>
                      <a:pt x="379713" y="58781"/>
                    </a:cubicBezTo>
                    <a:close/>
                    <a:moveTo>
                      <a:pt x="188480" y="58781"/>
                    </a:moveTo>
                    <a:lnTo>
                      <a:pt x="192573" y="58781"/>
                    </a:lnTo>
                    <a:lnTo>
                      <a:pt x="192573" y="84537"/>
                    </a:lnTo>
                    <a:lnTo>
                      <a:pt x="188480" y="84537"/>
                    </a:lnTo>
                    <a:close/>
                    <a:moveTo>
                      <a:pt x="150234" y="58781"/>
                    </a:moveTo>
                    <a:lnTo>
                      <a:pt x="154397" y="58781"/>
                    </a:lnTo>
                    <a:lnTo>
                      <a:pt x="154397" y="84537"/>
                    </a:lnTo>
                    <a:lnTo>
                      <a:pt x="150234" y="84537"/>
                    </a:lnTo>
                    <a:close/>
                    <a:moveTo>
                      <a:pt x="112270" y="58781"/>
                    </a:moveTo>
                    <a:lnTo>
                      <a:pt x="116433" y="58781"/>
                    </a:lnTo>
                    <a:lnTo>
                      <a:pt x="116433" y="84537"/>
                    </a:lnTo>
                    <a:lnTo>
                      <a:pt x="112270" y="84537"/>
                    </a:lnTo>
                    <a:close/>
                    <a:moveTo>
                      <a:pt x="76410" y="58781"/>
                    </a:moveTo>
                    <a:cubicBezTo>
                      <a:pt x="77953" y="58781"/>
                      <a:pt x="79239" y="59296"/>
                      <a:pt x="80268" y="60327"/>
                    </a:cubicBezTo>
                    <a:cubicBezTo>
                      <a:pt x="81553" y="61357"/>
                      <a:pt x="82068" y="62902"/>
                      <a:pt x="82068" y="64705"/>
                    </a:cubicBezTo>
                    <a:lnTo>
                      <a:pt x="82068" y="78613"/>
                    </a:lnTo>
                    <a:cubicBezTo>
                      <a:pt x="82068" y="80416"/>
                      <a:pt x="81553" y="81962"/>
                      <a:pt x="80268" y="82992"/>
                    </a:cubicBezTo>
                    <a:cubicBezTo>
                      <a:pt x="79239" y="84022"/>
                      <a:pt x="77953" y="84537"/>
                      <a:pt x="76410" y="84537"/>
                    </a:cubicBezTo>
                    <a:cubicBezTo>
                      <a:pt x="74610" y="84537"/>
                      <a:pt x="73324" y="84022"/>
                      <a:pt x="72038" y="82992"/>
                    </a:cubicBezTo>
                    <a:cubicBezTo>
                      <a:pt x="71009" y="81962"/>
                      <a:pt x="70495" y="80416"/>
                      <a:pt x="70495" y="78613"/>
                    </a:cubicBezTo>
                    <a:lnTo>
                      <a:pt x="70495" y="64705"/>
                    </a:lnTo>
                    <a:cubicBezTo>
                      <a:pt x="70495" y="62902"/>
                      <a:pt x="71009" y="61357"/>
                      <a:pt x="72038" y="60327"/>
                    </a:cubicBezTo>
                    <a:cubicBezTo>
                      <a:pt x="73324" y="59296"/>
                      <a:pt x="74610" y="58781"/>
                      <a:pt x="76410" y="58781"/>
                    </a:cubicBezTo>
                    <a:close/>
                    <a:moveTo>
                      <a:pt x="36129" y="58781"/>
                    </a:moveTo>
                    <a:lnTo>
                      <a:pt x="40292" y="58781"/>
                    </a:lnTo>
                    <a:lnTo>
                      <a:pt x="40292" y="84537"/>
                    </a:lnTo>
                    <a:lnTo>
                      <a:pt x="36129" y="84537"/>
                    </a:lnTo>
                    <a:close/>
                    <a:moveTo>
                      <a:pt x="282685" y="55394"/>
                    </a:moveTo>
                    <a:lnTo>
                      <a:pt x="282685" y="172674"/>
                    </a:lnTo>
                    <a:lnTo>
                      <a:pt x="165194" y="172674"/>
                    </a:lnTo>
                    <a:cubicBezTo>
                      <a:pt x="165194" y="107977"/>
                      <a:pt x="217872" y="55394"/>
                      <a:pt x="282685" y="55394"/>
                    </a:cubicBezTo>
                    <a:close/>
                    <a:moveTo>
                      <a:pt x="568190" y="23972"/>
                    </a:moveTo>
                    <a:lnTo>
                      <a:pt x="568190" y="33767"/>
                    </a:lnTo>
                    <a:cubicBezTo>
                      <a:pt x="568190" y="34798"/>
                      <a:pt x="568964" y="35571"/>
                      <a:pt x="569997" y="35571"/>
                    </a:cubicBezTo>
                    <a:cubicBezTo>
                      <a:pt x="571288" y="35571"/>
                      <a:pt x="571804" y="34798"/>
                      <a:pt x="571804" y="33767"/>
                    </a:cubicBezTo>
                    <a:lnTo>
                      <a:pt x="571804" y="26034"/>
                    </a:lnTo>
                    <a:cubicBezTo>
                      <a:pt x="570771" y="25260"/>
                      <a:pt x="569481" y="24487"/>
                      <a:pt x="568190" y="23972"/>
                    </a:cubicBezTo>
                    <a:close/>
                    <a:moveTo>
                      <a:pt x="40013" y="23972"/>
                    </a:moveTo>
                    <a:cubicBezTo>
                      <a:pt x="38722" y="24487"/>
                      <a:pt x="37690" y="25260"/>
                      <a:pt x="36399" y="26034"/>
                    </a:cubicBezTo>
                    <a:lnTo>
                      <a:pt x="36399" y="33767"/>
                    </a:lnTo>
                    <a:cubicBezTo>
                      <a:pt x="36399" y="34798"/>
                      <a:pt x="37173" y="35313"/>
                      <a:pt x="38206" y="35313"/>
                    </a:cubicBezTo>
                    <a:cubicBezTo>
                      <a:pt x="39497" y="35313"/>
                      <a:pt x="40013" y="34798"/>
                      <a:pt x="40013" y="33767"/>
                    </a:cubicBezTo>
                    <a:close/>
                    <a:moveTo>
                      <a:pt x="530242" y="21394"/>
                    </a:moveTo>
                    <a:lnTo>
                      <a:pt x="530242" y="33767"/>
                    </a:lnTo>
                    <a:cubicBezTo>
                      <a:pt x="530242" y="34798"/>
                      <a:pt x="530758" y="35571"/>
                      <a:pt x="532049" y="35571"/>
                    </a:cubicBezTo>
                    <a:cubicBezTo>
                      <a:pt x="533081" y="35571"/>
                      <a:pt x="533856" y="34798"/>
                      <a:pt x="533856" y="33767"/>
                    </a:cubicBezTo>
                    <a:lnTo>
                      <a:pt x="533856" y="21394"/>
                    </a:lnTo>
                    <a:close/>
                    <a:moveTo>
                      <a:pt x="492035" y="21394"/>
                    </a:moveTo>
                    <a:lnTo>
                      <a:pt x="492035" y="33767"/>
                    </a:lnTo>
                    <a:cubicBezTo>
                      <a:pt x="492035" y="34798"/>
                      <a:pt x="492810" y="35571"/>
                      <a:pt x="493842" y="35571"/>
                    </a:cubicBezTo>
                    <a:cubicBezTo>
                      <a:pt x="495133" y="35571"/>
                      <a:pt x="495650" y="34798"/>
                      <a:pt x="495650" y="33767"/>
                    </a:cubicBezTo>
                    <a:lnTo>
                      <a:pt x="495650" y="21394"/>
                    </a:lnTo>
                    <a:close/>
                    <a:moveTo>
                      <a:pt x="454087" y="21394"/>
                    </a:moveTo>
                    <a:lnTo>
                      <a:pt x="454087" y="33767"/>
                    </a:lnTo>
                    <a:cubicBezTo>
                      <a:pt x="454087" y="34798"/>
                      <a:pt x="454604" y="35571"/>
                      <a:pt x="455894" y="35571"/>
                    </a:cubicBezTo>
                    <a:cubicBezTo>
                      <a:pt x="456927" y="35571"/>
                      <a:pt x="457701" y="34798"/>
                      <a:pt x="457701" y="33767"/>
                    </a:cubicBezTo>
                    <a:lnTo>
                      <a:pt x="457701" y="21394"/>
                    </a:lnTo>
                    <a:close/>
                    <a:moveTo>
                      <a:pt x="415881" y="21394"/>
                    </a:moveTo>
                    <a:lnTo>
                      <a:pt x="415881" y="33767"/>
                    </a:lnTo>
                    <a:cubicBezTo>
                      <a:pt x="415881" y="34798"/>
                      <a:pt x="416655" y="35571"/>
                      <a:pt x="417688" y="35571"/>
                    </a:cubicBezTo>
                    <a:cubicBezTo>
                      <a:pt x="418979" y="35571"/>
                      <a:pt x="419495" y="34798"/>
                      <a:pt x="419495" y="33767"/>
                    </a:cubicBezTo>
                    <a:lnTo>
                      <a:pt x="419495" y="21394"/>
                    </a:lnTo>
                    <a:close/>
                    <a:moveTo>
                      <a:pt x="377933" y="21394"/>
                    </a:moveTo>
                    <a:lnTo>
                      <a:pt x="377933" y="33767"/>
                    </a:lnTo>
                    <a:cubicBezTo>
                      <a:pt x="377933" y="34798"/>
                      <a:pt x="378449" y="35571"/>
                      <a:pt x="379740" y="35571"/>
                    </a:cubicBezTo>
                    <a:cubicBezTo>
                      <a:pt x="381031" y="35571"/>
                      <a:pt x="381547" y="34798"/>
                      <a:pt x="381547" y="33767"/>
                    </a:cubicBezTo>
                    <a:lnTo>
                      <a:pt x="381547" y="21394"/>
                    </a:lnTo>
                    <a:close/>
                    <a:moveTo>
                      <a:pt x="339985" y="21394"/>
                    </a:moveTo>
                    <a:lnTo>
                      <a:pt x="339985" y="33767"/>
                    </a:lnTo>
                    <a:cubicBezTo>
                      <a:pt x="339985" y="34798"/>
                      <a:pt x="340501" y="35571"/>
                      <a:pt x="341792" y="35571"/>
                    </a:cubicBezTo>
                    <a:cubicBezTo>
                      <a:pt x="342824" y="35571"/>
                      <a:pt x="343341" y="34798"/>
                      <a:pt x="343341" y="33767"/>
                    </a:cubicBezTo>
                    <a:lnTo>
                      <a:pt x="343341" y="21394"/>
                    </a:lnTo>
                    <a:close/>
                    <a:moveTo>
                      <a:pt x="302811" y="21394"/>
                    </a:moveTo>
                    <a:lnTo>
                      <a:pt x="302811" y="33767"/>
                    </a:lnTo>
                    <a:cubicBezTo>
                      <a:pt x="302811" y="34798"/>
                      <a:pt x="303327" y="35571"/>
                      <a:pt x="304618" y="35571"/>
                    </a:cubicBezTo>
                    <a:cubicBezTo>
                      <a:pt x="305909" y="35571"/>
                      <a:pt x="306425" y="34798"/>
                      <a:pt x="306425" y="33767"/>
                    </a:cubicBezTo>
                    <a:lnTo>
                      <a:pt x="306425" y="21394"/>
                    </a:lnTo>
                    <a:close/>
                    <a:moveTo>
                      <a:pt x="264863" y="21394"/>
                    </a:moveTo>
                    <a:lnTo>
                      <a:pt x="264863" y="33767"/>
                    </a:lnTo>
                    <a:cubicBezTo>
                      <a:pt x="264863" y="34798"/>
                      <a:pt x="265379" y="35571"/>
                      <a:pt x="266670" y="35571"/>
                    </a:cubicBezTo>
                    <a:cubicBezTo>
                      <a:pt x="267702" y="35571"/>
                      <a:pt x="268477" y="34798"/>
                      <a:pt x="268477" y="33767"/>
                    </a:cubicBezTo>
                    <a:lnTo>
                      <a:pt x="268477" y="21394"/>
                    </a:lnTo>
                    <a:close/>
                    <a:moveTo>
                      <a:pt x="226657" y="21394"/>
                    </a:moveTo>
                    <a:lnTo>
                      <a:pt x="226657" y="33767"/>
                    </a:lnTo>
                    <a:cubicBezTo>
                      <a:pt x="226657" y="34798"/>
                      <a:pt x="227173" y="35571"/>
                      <a:pt x="228464" y="35571"/>
                    </a:cubicBezTo>
                    <a:cubicBezTo>
                      <a:pt x="229754" y="35571"/>
                      <a:pt x="230271" y="34798"/>
                      <a:pt x="230271" y="33767"/>
                    </a:cubicBezTo>
                    <a:lnTo>
                      <a:pt x="230271" y="21394"/>
                    </a:lnTo>
                    <a:close/>
                    <a:moveTo>
                      <a:pt x="188708" y="21394"/>
                    </a:moveTo>
                    <a:lnTo>
                      <a:pt x="188708" y="33767"/>
                    </a:lnTo>
                    <a:cubicBezTo>
                      <a:pt x="188708" y="34798"/>
                      <a:pt x="189225" y="35571"/>
                      <a:pt x="190515" y="35571"/>
                    </a:cubicBezTo>
                    <a:cubicBezTo>
                      <a:pt x="191806" y="35571"/>
                      <a:pt x="192322" y="34798"/>
                      <a:pt x="192322" y="33767"/>
                    </a:cubicBezTo>
                    <a:lnTo>
                      <a:pt x="192322" y="21394"/>
                    </a:lnTo>
                    <a:close/>
                    <a:moveTo>
                      <a:pt x="150502" y="21394"/>
                    </a:moveTo>
                    <a:lnTo>
                      <a:pt x="150502" y="33767"/>
                    </a:lnTo>
                    <a:cubicBezTo>
                      <a:pt x="150502" y="34798"/>
                      <a:pt x="151276" y="35571"/>
                      <a:pt x="152309" y="35571"/>
                    </a:cubicBezTo>
                    <a:cubicBezTo>
                      <a:pt x="153599" y="35571"/>
                      <a:pt x="154116" y="34798"/>
                      <a:pt x="154116" y="33767"/>
                    </a:cubicBezTo>
                    <a:lnTo>
                      <a:pt x="154116" y="21394"/>
                    </a:lnTo>
                    <a:close/>
                    <a:moveTo>
                      <a:pt x="112553" y="21394"/>
                    </a:moveTo>
                    <a:lnTo>
                      <a:pt x="112553" y="33767"/>
                    </a:lnTo>
                    <a:cubicBezTo>
                      <a:pt x="112553" y="34798"/>
                      <a:pt x="113070" y="35571"/>
                      <a:pt x="114361" y="35571"/>
                    </a:cubicBezTo>
                    <a:cubicBezTo>
                      <a:pt x="115393" y="35571"/>
                      <a:pt x="116168" y="34798"/>
                      <a:pt x="116168" y="33767"/>
                    </a:cubicBezTo>
                    <a:lnTo>
                      <a:pt x="116168" y="21394"/>
                    </a:lnTo>
                    <a:close/>
                    <a:moveTo>
                      <a:pt x="74605" y="21394"/>
                    </a:moveTo>
                    <a:lnTo>
                      <a:pt x="74605" y="33767"/>
                    </a:lnTo>
                    <a:cubicBezTo>
                      <a:pt x="74605" y="34798"/>
                      <a:pt x="75122" y="35571"/>
                      <a:pt x="76412" y="35571"/>
                    </a:cubicBezTo>
                    <a:cubicBezTo>
                      <a:pt x="77445" y="35571"/>
                      <a:pt x="77961" y="34798"/>
                      <a:pt x="77961" y="33767"/>
                    </a:cubicBezTo>
                    <a:lnTo>
                      <a:pt x="77961" y="21394"/>
                    </a:lnTo>
                    <a:close/>
                    <a:moveTo>
                      <a:pt x="52662" y="21394"/>
                    </a:moveTo>
                    <a:cubicBezTo>
                      <a:pt x="49565" y="21394"/>
                      <a:pt x="46983" y="21910"/>
                      <a:pt x="44144" y="22683"/>
                    </a:cubicBezTo>
                    <a:lnTo>
                      <a:pt x="44144" y="32993"/>
                    </a:lnTo>
                    <a:cubicBezTo>
                      <a:pt x="44144" y="34798"/>
                      <a:pt x="43627" y="36344"/>
                      <a:pt x="42336" y="37375"/>
                    </a:cubicBezTo>
                    <a:cubicBezTo>
                      <a:pt x="41304" y="38406"/>
                      <a:pt x="39755" y="38922"/>
                      <a:pt x="38206" y="38922"/>
                    </a:cubicBezTo>
                    <a:cubicBezTo>
                      <a:pt x="36657" y="38922"/>
                      <a:pt x="35366" y="38406"/>
                      <a:pt x="34076" y="37375"/>
                    </a:cubicBezTo>
                    <a:cubicBezTo>
                      <a:pt x="33043" y="36344"/>
                      <a:pt x="32269" y="34798"/>
                      <a:pt x="32269" y="32993"/>
                    </a:cubicBezTo>
                    <a:lnTo>
                      <a:pt x="32269" y="29127"/>
                    </a:lnTo>
                    <a:cubicBezTo>
                      <a:pt x="25815" y="34798"/>
                      <a:pt x="21426" y="43046"/>
                      <a:pt x="21426" y="52326"/>
                    </a:cubicBezTo>
                    <a:lnTo>
                      <a:pt x="21426" y="322719"/>
                    </a:lnTo>
                    <a:cubicBezTo>
                      <a:pt x="21426" y="333802"/>
                      <a:pt x="27364" y="343340"/>
                      <a:pt x="36141" y="349010"/>
                    </a:cubicBezTo>
                    <a:lnTo>
                      <a:pt x="36141" y="332771"/>
                    </a:lnTo>
                    <a:lnTo>
                      <a:pt x="40271" y="332771"/>
                    </a:lnTo>
                    <a:lnTo>
                      <a:pt x="40271" y="351073"/>
                    </a:lnTo>
                    <a:cubicBezTo>
                      <a:pt x="44144" y="352877"/>
                      <a:pt x="48274" y="353650"/>
                      <a:pt x="52662" y="353650"/>
                    </a:cubicBezTo>
                    <a:lnTo>
                      <a:pt x="70733" y="353650"/>
                    </a:lnTo>
                    <a:cubicBezTo>
                      <a:pt x="70733" y="353392"/>
                      <a:pt x="70475" y="353135"/>
                      <a:pt x="70475" y="352877"/>
                    </a:cubicBezTo>
                    <a:lnTo>
                      <a:pt x="70475" y="338958"/>
                    </a:lnTo>
                    <a:cubicBezTo>
                      <a:pt x="70475" y="336896"/>
                      <a:pt x="70991" y="335349"/>
                      <a:pt x="72282" y="334318"/>
                    </a:cubicBezTo>
                    <a:cubicBezTo>
                      <a:pt x="73315" y="333287"/>
                      <a:pt x="74863" y="332771"/>
                      <a:pt x="76412" y="332771"/>
                    </a:cubicBezTo>
                    <a:cubicBezTo>
                      <a:pt x="77961" y="332771"/>
                      <a:pt x="79252" y="333287"/>
                      <a:pt x="80543" y="334318"/>
                    </a:cubicBezTo>
                    <a:cubicBezTo>
                      <a:pt x="81575" y="335349"/>
                      <a:pt x="82350" y="336896"/>
                      <a:pt x="82350" y="338958"/>
                    </a:cubicBezTo>
                    <a:lnTo>
                      <a:pt x="82350" y="352877"/>
                    </a:lnTo>
                    <a:cubicBezTo>
                      <a:pt x="82350" y="353135"/>
                      <a:pt x="81834" y="353392"/>
                      <a:pt x="81834" y="353650"/>
                    </a:cubicBezTo>
                    <a:lnTo>
                      <a:pt x="112295" y="353650"/>
                    </a:lnTo>
                    <a:lnTo>
                      <a:pt x="112295" y="332771"/>
                    </a:lnTo>
                    <a:lnTo>
                      <a:pt x="116426" y="332771"/>
                    </a:lnTo>
                    <a:lnTo>
                      <a:pt x="116426" y="353650"/>
                    </a:lnTo>
                    <a:lnTo>
                      <a:pt x="150243" y="353650"/>
                    </a:lnTo>
                    <a:lnTo>
                      <a:pt x="150243" y="332771"/>
                    </a:lnTo>
                    <a:lnTo>
                      <a:pt x="154374" y="332771"/>
                    </a:lnTo>
                    <a:lnTo>
                      <a:pt x="154374" y="353650"/>
                    </a:lnTo>
                    <a:lnTo>
                      <a:pt x="188708" y="353650"/>
                    </a:lnTo>
                    <a:lnTo>
                      <a:pt x="188708" y="332771"/>
                    </a:lnTo>
                    <a:lnTo>
                      <a:pt x="192839" y="332771"/>
                    </a:lnTo>
                    <a:lnTo>
                      <a:pt x="192839" y="353650"/>
                    </a:lnTo>
                    <a:lnTo>
                      <a:pt x="223042" y="353650"/>
                    </a:lnTo>
                    <a:cubicBezTo>
                      <a:pt x="223042" y="353392"/>
                      <a:pt x="222784" y="353135"/>
                      <a:pt x="222784" y="352877"/>
                    </a:cubicBezTo>
                    <a:lnTo>
                      <a:pt x="222784" y="338958"/>
                    </a:lnTo>
                    <a:cubicBezTo>
                      <a:pt x="222784" y="336896"/>
                      <a:pt x="223301" y="335349"/>
                      <a:pt x="224591" y="334318"/>
                    </a:cubicBezTo>
                    <a:cubicBezTo>
                      <a:pt x="225624" y="333287"/>
                      <a:pt x="227173" y="332771"/>
                      <a:pt x="228722" y="332771"/>
                    </a:cubicBezTo>
                    <a:cubicBezTo>
                      <a:pt x="230271" y="332771"/>
                      <a:pt x="231561" y="333287"/>
                      <a:pt x="232852" y="334318"/>
                    </a:cubicBezTo>
                    <a:cubicBezTo>
                      <a:pt x="233885" y="335349"/>
                      <a:pt x="234659" y="336896"/>
                      <a:pt x="234659" y="338958"/>
                    </a:cubicBezTo>
                    <a:lnTo>
                      <a:pt x="234659" y="352877"/>
                    </a:lnTo>
                    <a:cubicBezTo>
                      <a:pt x="234659" y="353135"/>
                      <a:pt x="234143" y="353392"/>
                      <a:pt x="234143" y="353650"/>
                    </a:cubicBezTo>
                    <a:lnTo>
                      <a:pt x="264605" y="353650"/>
                    </a:lnTo>
                    <a:lnTo>
                      <a:pt x="264605" y="332771"/>
                    </a:lnTo>
                    <a:lnTo>
                      <a:pt x="268735" y="332771"/>
                    </a:lnTo>
                    <a:lnTo>
                      <a:pt x="268735" y="353650"/>
                    </a:lnTo>
                    <a:lnTo>
                      <a:pt x="302811" y="353650"/>
                    </a:lnTo>
                    <a:lnTo>
                      <a:pt x="302811" y="332771"/>
                    </a:lnTo>
                    <a:lnTo>
                      <a:pt x="306683" y="332771"/>
                    </a:lnTo>
                    <a:lnTo>
                      <a:pt x="306683" y="353650"/>
                    </a:lnTo>
                    <a:lnTo>
                      <a:pt x="339727" y="353650"/>
                    </a:lnTo>
                    <a:lnTo>
                      <a:pt x="339727" y="332771"/>
                    </a:lnTo>
                    <a:lnTo>
                      <a:pt x="343857" y="332771"/>
                    </a:lnTo>
                    <a:lnTo>
                      <a:pt x="343857" y="353650"/>
                    </a:lnTo>
                    <a:lnTo>
                      <a:pt x="374319" y="353650"/>
                    </a:lnTo>
                    <a:cubicBezTo>
                      <a:pt x="374319" y="353392"/>
                      <a:pt x="373802" y="353135"/>
                      <a:pt x="373802" y="352877"/>
                    </a:cubicBezTo>
                    <a:lnTo>
                      <a:pt x="373802" y="338958"/>
                    </a:lnTo>
                    <a:cubicBezTo>
                      <a:pt x="373802" y="336896"/>
                      <a:pt x="374577" y="335349"/>
                      <a:pt x="375609" y="334318"/>
                    </a:cubicBezTo>
                    <a:cubicBezTo>
                      <a:pt x="376900" y="333287"/>
                      <a:pt x="378191" y="332771"/>
                      <a:pt x="379740" y="332771"/>
                    </a:cubicBezTo>
                    <a:cubicBezTo>
                      <a:pt x="381289" y="332771"/>
                      <a:pt x="382838" y="333287"/>
                      <a:pt x="383870" y="334318"/>
                    </a:cubicBezTo>
                    <a:cubicBezTo>
                      <a:pt x="385161" y="335349"/>
                      <a:pt x="385677" y="336896"/>
                      <a:pt x="385677" y="338958"/>
                    </a:cubicBezTo>
                    <a:lnTo>
                      <a:pt x="385677" y="352877"/>
                    </a:lnTo>
                    <a:cubicBezTo>
                      <a:pt x="385677" y="353135"/>
                      <a:pt x="385419" y="353392"/>
                      <a:pt x="385419" y="353650"/>
                    </a:cubicBezTo>
                    <a:lnTo>
                      <a:pt x="415881" y="353650"/>
                    </a:lnTo>
                    <a:lnTo>
                      <a:pt x="415881" y="332771"/>
                    </a:lnTo>
                    <a:lnTo>
                      <a:pt x="420011" y="332771"/>
                    </a:lnTo>
                    <a:lnTo>
                      <a:pt x="420011" y="353650"/>
                    </a:lnTo>
                    <a:lnTo>
                      <a:pt x="453829" y="353650"/>
                    </a:lnTo>
                    <a:lnTo>
                      <a:pt x="453829" y="332771"/>
                    </a:lnTo>
                    <a:lnTo>
                      <a:pt x="457960" y="332771"/>
                    </a:lnTo>
                    <a:lnTo>
                      <a:pt x="457960" y="353650"/>
                    </a:lnTo>
                    <a:lnTo>
                      <a:pt x="492035" y="353650"/>
                    </a:lnTo>
                    <a:lnTo>
                      <a:pt x="492035" y="332771"/>
                    </a:lnTo>
                    <a:lnTo>
                      <a:pt x="495908" y="332771"/>
                    </a:lnTo>
                    <a:lnTo>
                      <a:pt x="495908" y="353650"/>
                    </a:lnTo>
                    <a:lnTo>
                      <a:pt x="526369" y="353650"/>
                    </a:lnTo>
                    <a:cubicBezTo>
                      <a:pt x="526369" y="353392"/>
                      <a:pt x="526111" y="353135"/>
                      <a:pt x="526111" y="352877"/>
                    </a:cubicBezTo>
                    <a:lnTo>
                      <a:pt x="526111" y="338958"/>
                    </a:lnTo>
                    <a:cubicBezTo>
                      <a:pt x="526111" y="336896"/>
                      <a:pt x="526628" y="335349"/>
                      <a:pt x="527918" y="334318"/>
                    </a:cubicBezTo>
                    <a:cubicBezTo>
                      <a:pt x="528951" y="333287"/>
                      <a:pt x="530500" y="332771"/>
                      <a:pt x="532049" y="332771"/>
                    </a:cubicBezTo>
                    <a:cubicBezTo>
                      <a:pt x="533598" y="332771"/>
                      <a:pt x="534888" y="333287"/>
                      <a:pt x="536179" y="334318"/>
                    </a:cubicBezTo>
                    <a:cubicBezTo>
                      <a:pt x="537212" y="335349"/>
                      <a:pt x="537986" y="336896"/>
                      <a:pt x="537986" y="338958"/>
                    </a:cubicBezTo>
                    <a:lnTo>
                      <a:pt x="537986" y="352877"/>
                    </a:lnTo>
                    <a:cubicBezTo>
                      <a:pt x="537986" y="353135"/>
                      <a:pt x="537728" y="353392"/>
                      <a:pt x="537470" y="353650"/>
                    </a:cubicBezTo>
                    <a:lnTo>
                      <a:pt x="555540" y="353650"/>
                    </a:lnTo>
                    <a:cubicBezTo>
                      <a:pt x="559929" y="353650"/>
                      <a:pt x="564059" y="352877"/>
                      <a:pt x="567932" y="351073"/>
                    </a:cubicBezTo>
                    <a:lnTo>
                      <a:pt x="567932" y="332771"/>
                    </a:lnTo>
                    <a:lnTo>
                      <a:pt x="572062" y="332771"/>
                    </a:lnTo>
                    <a:lnTo>
                      <a:pt x="572062" y="349010"/>
                    </a:lnTo>
                    <a:cubicBezTo>
                      <a:pt x="580839" y="343340"/>
                      <a:pt x="586777" y="333802"/>
                      <a:pt x="586777" y="322719"/>
                    </a:cubicBezTo>
                    <a:lnTo>
                      <a:pt x="586777" y="52326"/>
                    </a:lnTo>
                    <a:cubicBezTo>
                      <a:pt x="586777" y="43046"/>
                      <a:pt x="582388" y="34798"/>
                      <a:pt x="575934" y="29127"/>
                    </a:cubicBezTo>
                    <a:lnTo>
                      <a:pt x="575934" y="32993"/>
                    </a:lnTo>
                    <a:cubicBezTo>
                      <a:pt x="575934" y="34798"/>
                      <a:pt x="575160" y="36344"/>
                      <a:pt x="574127" y="37375"/>
                    </a:cubicBezTo>
                    <a:cubicBezTo>
                      <a:pt x="572837" y="38406"/>
                      <a:pt x="571546" y="38922"/>
                      <a:pt x="569997" y="38922"/>
                    </a:cubicBezTo>
                    <a:cubicBezTo>
                      <a:pt x="568448" y="38922"/>
                      <a:pt x="566899" y="38406"/>
                      <a:pt x="565867" y="37375"/>
                    </a:cubicBezTo>
                    <a:cubicBezTo>
                      <a:pt x="564576" y="36344"/>
                      <a:pt x="564059" y="34798"/>
                      <a:pt x="564059" y="32993"/>
                    </a:cubicBezTo>
                    <a:lnTo>
                      <a:pt x="564059" y="22683"/>
                    </a:lnTo>
                    <a:cubicBezTo>
                      <a:pt x="561220" y="21910"/>
                      <a:pt x="558638" y="21394"/>
                      <a:pt x="555540" y="21394"/>
                    </a:cubicBezTo>
                    <a:lnTo>
                      <a:pt x="537728" y="21394"/>
                    </a:lnTo>
                    <a:lnTo>
                      <a:pt x="537728" y="32993"/>
                    </a:lnTo>
                    <a:cubicBezTo>
                      <a:pt x="537728" y="34798"/>
                      <a:pt x="537212" y="36344"/>
                      <a:pt x="535921" y="37375"/>
                    </a:cubicBezTo>
                    <a:cubicBezTo>
                      <a:pt x="534888" y="38406"/>
                      <a:pt x="533340" y="38922"/>
                      <a:pt x="531791" y="38922"/>
                    </a:cubicBezTo>
                    <a:cubicBezTo>
                      <a:pt x="530242" y="38922"/>
                      <a:pt x="528951" y="38406"/>
                      <a:pt x="527660" y="37375"/>
                    </a:cubicBezTo>
                    <a:cubicBezTo>
                      <a:pt x="526628" y="36344"/>
                      <a:pt x="526111" y="34798"/>
                      <a:pt x="526111" y="32993"/>
                    </a:cubicBezTo>
                    <a:lnTo>
                      <a:pt x="526111" y="21394"/>
                    </a:lnTo>
                    <a:lnTo>
                      <a:pt x="499780" y="21394"/>
                    </a:lnTo>
                    <a:lnTo>
                      <a:pt x="499780" y="32993"/>
                    </a:lnTo>
                    <a:cubicBezTo>
                      <a:pt x="499780" y="34798"/>
                      <a:pt x="499264" y="36344"/>
                      <a:pt x="497973" y="37375"/>
                    </a:cubicBezTo>
                    <a:cubicBezTo>
                      <a:pt x="496682" y="38406"/>
                      <a:pt x="495391" y="38922"/>
                      <a:pt x="493842" y="38922"/>
                    </a:cubicBezTo>
                    <a:cubicBezTo>
                      <a:pt x="492294" y="38922"/>
                      <a:pt x="491003" y="38406"/>
                      <a:pt x="489712" y="37375"/>
                    </a:cubicBezTo>
                    <a:cubicBezTo>
                      <a:pt x="488679" y="36344"/>
                      <a:pt x="487905" y="34798"/>
                      <a:pt x="487905" y="32993"/>
                    </a:cubicBezTo>
                    <a:lnTo>
                      <a:pt x="487905" y="21394"/>
                    </a:lnTo>
                    <a:lnTo>
                      <a:pt x="461574" y="21394"/>
                    </a:lnTo>
                    <a:lnTo>
                      <a:pt x="461574" y="32993"/>
                    </a:lnTo>
                    <a:cubicBezTo>
                      <a:pt x="461574" y="34798"/>
                      <a:pt x="461057" y="36344"/>
                      <a:pt x="459767" y="37375"/>
                    </a:cubicBezTo>
                    <a:cubicBezTo>
                      <a:pt x="458734" y="38406"/>
                      <a:pt x="457185" y="38922"/>
                      <a:pt x="455636" y="38922"/>
                    </a:cubicBezTo>
                    <a:cubicBezTo>
                      <a:pt x="454087" y="38922"/>
                      <a:pt x="452797" y="38406"/>
                      <a:pt x="451506" y="37375"/>
                    </a:cubicBezTo>
                    <a:cubicBezTo>
                      <a:pt x="450473" y="36344"/>
                      <a:pt x="449957" y="34798"/>
                      <a:pt x="449957" y="32993"/>
                    </a:cubicBezTo>
                    <a:lnTo>
                      <a:pt x="449957" y="21394"/>
                    </a:lnTo>
                    <a:lnTo>
                      <a:pt x="423625" y="21394"/>
                    </a:lnTo>
                    <a:lnTo>
                      <a:pt x="423625" y="32993"/>
                    </a:lnTo>
                    <a:cubicBezTo>
                      <a:pt x="423625" y="34798"/>
                      <a:pt x="423109" y="36344"/>
                      <a:pt x="421818" y="37375"/>
                    </a:cubicBezTo>
                    <a:cubicBezTo>
                      <a:pt x="420786" y="38406"/>
                      <a:pt x="419237" y="38922"/>
                      <a:pt x="417688" y="38922"/>
                    </a:cubicBezTo>
                    <a:cubicBezTo>
                      <a:pt x="416139" y="38922"/>
                      <a:pt x="414848" y="38406"/>
                      <a:pt x="413558" y="37375"/>
                    </a:cubicBezTo>
                    <a:cubicBezTo>
                      <a:pt x="412525" y="36344"/>
                      <a:pt x="411751" y="34798"/>
                      <a:pt x="411751" y="32993"/>
                    </a:cubicBezTo>
                    <a:lnTo>
                      <a:pt x="411751" y="21394"/>
                    </a:lnTo>
                    <a:lnTo>
                      <a:pt x="385677" y="21394"/>
                    </a:lnTo>
                    <a:lnTo>
                      <a:pt x="385677" y="32993"/>
                    </a:lnTo>
                    <a:cubicBezTo>
                      <a:pt x="385677" y="34798"/>
                      <a:pt x="384903" y="36344"/>
                      <a:pt x="383870" y="37375"/>
                    </a:cubicBezTo>
                    <a:cubicBezTo>
                      <a:pt x="382580" y="38406"/>
                      <a:pt x="381289" y="38922"/>
                      <a:pt x="379740" y="38922"/>
                    </a:cubicBezTo>
                    <a:cubicBezTo>
                      <a:pt x="378191" y="38922"/>
                      <a:pt x="376642" y="38406"/>
                      <a:pt x="375609" y="37375"/>
                    </a:cubicBezTo>
                    <a:cubicBezTo>
                      <a:pt x="374319" y="36344"/>
                      <a:pt x="373802" y="34798"/>
                      <a:pt x="373802" y="32993"/>
                    </a:cubicBezTo>
                    <a:lnTo>
                      <a:pt x="373802" y="21394"/>
                    </a:lnTo>
                    <a:lnTo>
                      <a:pt x="347471" y="21394"/>
                    </a:lnTo>
                    <a:lnTo>
                      <a:pt x="347471" y="32993"/>
                    </a:lnTo>
                    <a:cubicBezTo>
                      <a:pt x="347471" y="34798"/>
                      <a:pt x="346955" y="36344"/>
                      <a:pt x="345664" y="37375"/>
                    </a:cubicBezTo>
                    <a:cubicBezTo>
                      <a:pt x="344631" y="38406"/>
                      <a:pt x="343082" y="38922"/>
                      <a:pt x="341534" y="38922"/>
                    </a:cubicBezTo>
                    <a:cubicBezTo>
                      <a:pt x="339985" y="38922"/>
                      <a:pt x="338694" y="38406"/>
                      <a:pt x="337403" y="37375"/>
                    </a:cubicBezTo>
                    <a:cubicBezTo>
                      <a:pt x="336371" y="36344"/>
                      <a:pt x="335854" y="34798"/>
                      <a:pt x="335854" y="32993"/>
                    </a:cubicBezTo>
                    <a:lnTo>
                      <a:pt x="335854" y="21394"/>
                    </a:lnTo>
                    <a:lnTo>
                      <a:pt x="310556" y="21394"/>
                    </a:lnTo>
                    <a:lnTo>
                      <a:pt x="310556" y="32993"/>
                    </a:lnTo>
                    <a:cubicBezTo>
                      <a:pt x="310556" y="34798"/>
                      <a:pt x="309781" y="36344"/>
                      <a:pt x="308748" y="37375"/>
                    </a:cubicBezTo>
                    <a:cubicBezTo>
                      <a:pt x="307458" y="38406"/>
                      <a:pt x="306167" y="38922"/>
                      <a:pt x="304618" y="38922"/>
                    </a:cubicBezTo>
                    <a:cubicBezTo>
                      <a:pt x="303069" y="38922"/>
                      <a:pt x="301520" y="38406"/>
                      <a:pt x="300488" y="37375"/>
                    </a:cubicBezTo>
                    <a:cubicBezTo>
                      <a:pt x="299197" y="36344"/>
                      <a:pt x="298681" y="34798"/>
                      <a:pt x="298681" y="32993"/>
                    </a:cubicBezTo>
                    <a:lnTo>
                      <a:pt x="298681" y="21394"/>
                    </a:lnTo>
                    <a:lnTo>
                      <a:pt x="272349" y="21394"/>
                    </a:lnTo>
                    <a:lnTo>
                      <a:pt x="272349" y="32993"/>
                    </a:lnTo>
                    <a:cubicBezTo>
                      <a:pt x="272349" y="34798"/>
                      <a:pt x="271833" y="36344"/>
                      <a:pt x="270542" y="37375"/>
                    </a:cubicBezTo>
                    <a:cubicBezTo>
                      <a:pt x="269510" y="38406"/>
                      <a:pt x="268219" y="38922"/>
                      <a:pt x="266670" y="38922"/>
                    </a:cubicBezTo>
                    <a:cubicBezTo>
                      <a:pt x="265121" y="38922"/>
                      <a:pt x="263572" y="38406"/>
                      <a:pt x="262539" y="37375"/>
                    </a:cubicBezTo>
                    <a:cubicBezTo>
                      <a:pt x="261249" y="36344"/>
                      <a:pt x="260732" y="34798"/>
                      <a:pt x="260732" y="32993"/>
                    </a:cubicBezTo>
                    <a:lnTo>
                      <a:pt x="260732" y="21394"/>
                    </a:lnTo>
                    <a:lnTo>
                      <a:pt x="234401" y="21394"/>
                    </a:lnTo>
                    <a:lnTo>
                      <a:pt x="234401" y="32993"/>
                    </a:lnTo>
                    <a:cubicBezTo>
                      <a:pt x="234401" y="34798"/>
                      <a:pt x="233885" y="36344"/>
                      <a:pt x="232594" y="37375"/>
                    </a:cubicBezTo>
                    <a:cubicBezTo>
                      <a:pt x="231561" y="38406"/>
                      <a:pt x="230012" y="38922"/>
                      <a:pt x="228464" y="38922"/>
                    </a:cubicBezTo>
                    <a:cubicBezTo>
                      <a:pt x="226915" y="38922"/>
                      <a:pt x="225624" y="38406"/>
                      <a:pt x="224333" y="37375"/>
                    </a:cubicBezTo>
                    <a:cubicBezTo>
                      <a:pt x="223301" y="36344"/>
                      <a:pt x="222526" y="34798"/>
                      <a:pt x="222526" y="32993"/>
                    </a:cubicBezTo>
                    <a:lnTo>
                      <a:pt x="222526" y="21394"/>
                    </a:lnTo>
                    <a:lnTo>
                      <a:pt x="196453" y="21394"/>
                    </a:lnTo>
                    <a:lnTo>
                      <a:pt x="196453" y="32993"/>
                    </a:lnTo>
                    <a:cubicBezTo>
                      <a:pt x="196453" y="34798"/>
                      <a:pt x="195678" y="36344"/>
                      <a:pt x="194646" y="37375"/>
                    </a:cubicBezTo>
                    <a:cubicBezTo>
                      <a:pt x="193355" y="38406"/>
                      <a:pt x="192064" y="38922"/>
                      <a:pt x="190515" y="38922"/>
                    </a:cubicBezTo>
                    <a:cubicBezTo>
                      <a:pt x="188967" y="38922"/>
                      <a:pt x="187418" y="38406"/>
                      <a:pt x="186385" y="37375"/>
                    </a:cubicBezTo>
                    <a:cubicBezTo>
                      <a:pt x="185094" y="36344"/>
                      <a:pt x="184578" y="34798"/>
                      <a:pt x="184578" y="32993"/>
                    </a:cubicBezTo>
                    <a:lnTo>
                      <a:pt x="184578" y="21394"/>
                    </a:lnTo>
                    <a:lnTo>
                      <a:pt x="158246" y="21394"/>
                    </a:lnTo>
                    <a:lnTo>
                      <a:pt x="158246" y="32993"/>
                    </a:lnTo>
                    <a:cubicBezTo>
                      <a:pt x="158246" y="34798"/>
                      <a:pt x="157730" y="36344"/>
                      <a:pt x="156439" y="37375"/>
                    </a:cubicBezTo>
                    <a:cubicBezTo>
                      <a:pt x="155406" y="38406"/>
                      <a:pt x="153858" y="38922"/>
                      <a:pt x="152309" y="38922"/>
                    </a:cubicBezTo>
                    <a:cubicBezTo>
                      <a:pt x="150760" y="38922"/>
                      <a:pt x="149469" y="38406"/>
                      <a:pt x="148178" y="37375"/>
                    </a:cubicBezTo>
                    <a:cubicBezTo>
                      <a:pt x="147146" y="36344"/>
                      <a:pt x="146371" y="34798"/>
                      <a:pt x="146371" y="32993"/>
                    </a:cubicBezTo>
                    <a:lnTo>
                      <a:pt x="146371" y="21394"/>
                    </a:lnTo>
                    <a:lnTo>
                      <a:pt x="120298" y="21394"/>
                    </a:lnTo>
                    <a:lnTo>
                      <a:pt x="120298" y="32993"/>
                    </a:lnTo>
                    <a:cubicBezTo>
                      <a:pt x="120298" y="34798"/>
                      <a:pt x="119782" y="36344"/>
                      <a:pt x="118491" y="37375"/>
                    </a:cubicBezTo>
                    <a:cubicBezTo>
                      <a:pt x="117200" y="38406"/>
                      <a:pt x="115909" y="38922"/>
                      <a:pt x="114361" y="38922"/>
                    </a:cubicBezTo>
                    <a:cubicBezTo>
                      <a:pt x="112812" y="38922"/>
                      <a:pt x="111521" y="38406"/>
                      <a:pt x="110230" y="37375"/>
                    </a:cubicBezTo>
                    <a:cubicBezTo>
                      <a:pt x="108939" y="36344"/>
                      <a:pt x="108423" y="34798"/>
                      <a:pt x="108423" y="32993"/>
                    </a:cubicBezTo>
                    <a:lnTo>
                      <a:pt x="108423" y="21394"/>
                    </a:lnTo>
                    <a:lnTo>
                      <a:pt x="82350" y="21394"/>
                    </a:lnTo>
                    <a:lnTo>
                      <a:pt x="82350" y="32993"/>
                    </a:lnTo>
                    <a:cubicBezTo>
                      <a:pt x="82350" y="34798"/>
                      <a:pt x="81575" y="36344"/>
                      <a:pt x="80543" y="37375"/>
                    </a:cubicBezTo>
                    <a:cubicBezTo>
                      <a:pt x="79252" y="38406"/>
                      <a:pt x="77961" y="38922"/>
                      <a:pt x="76412" y="38922"/>
                    </a:cubicBezTo>
                    <a:cubicBezTo>
                      <a:pt x="74863" y="38922"/>
                      <a:pt x="73315" y="38406"/>
                      <a:pt x="72282" y="37375"/>
                    </a:cubicBezTo>
                    <a:cubicBezTo>
                      <a:pt x="70991" y="36344"/>
                      <a:pt x="70475" y="34798"/>
                      <a:pt x="70475" y="32993"/>
                    </a:cubicBezTo>
                    <a:lnTo>
                      <a:pt x="70475" y="21394"/>
                    </a:lnTo>
                    <a:close/>
                    <a:moveTo>
                      <a:pt x="52662" y="0"/>
                    </a:moveTo>
                    <a:lnTo>
                      <a:pt x="555540" y="0"/>
                    </a:lnTo>
                    <a:cubicBezTo>
                      <a:pt x="584712" y="0"/>
                      <a:pt x="608203" y="23456"/>
                      <a:pt x="608203" y="52326"/>
                    </a:cubicBezTo>
                    <a:lnTo>
                      <a:pt x="608203" y="386902"/>
                    </a:lnTo>
                    <a:cubicBezTo>
                      <a:pt x="608203" y="415771"/>
                      <a:pt x="584712" y="439485"/>
                      <a:pt x="555540" y="439485"/>
                    </a:cubicBezTo>
                    <a:lnTo>
                      <a:pt x="325528" y="439485"/>
                    </a:lnTo>
                    <a:lnTo>
                      <a:pt x="325528" y="484078"/>
                    </a:lnTo>
                    <a:lnTo>
                      <a:pt x="486614" y="484078"/>
                    </a:lnTo>
                    <a:lnTo>
                      <a:pt x="508041" y="505472"/>
                    </a:lnTo>
                    <a:lnTo>
                      <a:pt x="508041" y="527124"/>
                    </a:lnTo>
                    <a:lnTo>
                      <a:pt x="100162" y="527124"/>
                    </a:lnTo>
                    <a:lnTo>
                      <a:pt x="100162" y="505472"/>
                    </a:lnTo>
                    <a:lnTo>
                      <a:pt x="121589" y="484078"/>
                    </a:lnTo>
                    <a:lnTo>
                      <a:pt x="282675" y="484078"/>
                    </a:lnTo>
                    <a:lnTo>
                      <a:pt x="282675" y="439485"/>
                    </a:lnTo>
                    <a:lnTo>
                      <a:pt x="52662" y="439485"/>
                    </a:lnTo>
                    <a:cubicBezTo>
                      <a:pt x="23750" y="439485"/>
                      <a:pt x="0" y="415771"/>
                      <a:pt x="0" y="386902"/>
                    </a:cubicBezTo>
                    <a:lnTo>
                      <a:pt x="0" y="52326"/>
                    </a:lnTo>
                    <a:cubicBezTo>
                      <a:pt x="0" y="23456"/>
                      <a:pt x="23750" y="0"/>
                      <a:pt x="526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íṧḻidè"/>
            <p:cNvGrpSpPr/>
            <p:nvPr/>
          </p:nvGrpSpPr>
          <p:grpSpPr>
            <a:xfrm>
              <a:off x="6158201" y="2498893"/>
              <a:ext cx="347374" cy="347374"/>
              <a:chOff x="6158201" y="2498893"/>
              <a:chExt cx="347374" cy="347374"/>
            </a:xfrm>
          </p:grpSpPr>
          <p:sp>
            <p:nvSpPr>
              <p:cNvPr id="51" name="išļîḓé"/>
              <p:cNvSpPr/>
              <p:nvPr/>
            </p:nvSpPr>
            <p:spPr>
              <a:xfrm>
                <a:off x="6158201" y="2498893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ïṥḷîḋê"/>
              <p:cNvSpPr/>
              <p:nvPr/>
            </p:nvSpPr>
            <p:spPr>
              <a:xfrm>
                <a:off x="6196131" y="2557324"/>
                <a:ext cx="271514" cy="230512"/>
              </a:xfrm>
              <a:custGeom>
                <a:avLst/>
                <a:gdLst>
                  <a:gd name="connsiteX0" fmla="*/ 282755 w 591091"/>
                  <a:gd name="connsiteY0" fmla="*/ 187347 h 501829"/>
                  <a:gd name="connsiteX1" fmla="*/ 308576 w 591091"/>
                  <a:gd name="connsiteY1" fmla="*/ 187347 h 501829"/>
                  <a:gd name="connsiteX2" fmla="*/ 308576 w 591091"/>
                  <a:gd name="connsiteY2" fmla="*/ 210541 h 501829"/>
                  <a:gd name="connsiteX3" fmla="*/ 346017 w 591091"/>
                  <a:gd name="connsiteY3" fmla="*/ 218917 h 501829"/>
                  <a:gd name="connsiteX4" fmla="*/ 338916 w 591091"/>
                  <a:gd name="connsiteY4" fmla="*/ 248554 h 501829"/>
                  <a:gd name="connsiteX5" fmla="*/ 301475 w 591091"/>
                  <a:gd name="connsiteY5" fmla="*/ 239534 h 501829"/>
                  <a:gd name="connsiteX6" fmla="*/ 278882 w 591091"/>
                  <a:gd name="connsiteY6" fmla="*/ 253708 h 501829"/>
                  <a:gd name="connsiteX7" fmla="*/ 309867 w 591091"/>
                  <a:gd name="connsiteY7" fmla="*/ 276258 h 501829"/>
                  <a:gd name="connsiteX8" fmla="*/ 353763 w 591091"/>
                  <a:gd name="connsiteY8" fmla="*/ 324580 h 501829"/>
                  <a:gd name="connsiteX9" fmla="*/ 307285 w 591091"/>
                  <a:gd name="connsiteY9" fmla="*/ 372901 h 501829"/>
                  <a:gd name="connsiteX10" fmla="*/ 307285 w 591091"/>
                  <a:gd name="connsiteY10" fmla="*/ 399317 h 501829"/>
                  <a:gd name="connsiteX11" fmla="*/ 281464 w 591091"/>
                  <a:gd name="connsiteY11" fmla="*/ 399317 h 501829"/>
                  <a:gd name="connsiteX12" fmla="*/ 281464 w 591091"/>
                  <a:gd name="connsiteY12" fmla="*/ 374834 h 501829"/>
                  <a:gd name="connsiteX13" fmla="*/ 237568 w 591091"/>
                  <a:gd name="connsiteY13" fmla="*/ 363881 h 501829"/>
                  <a:gd name="connsiteX14" fmla="*/ 245314 w 591091"/>
                  <a:gd name="connsiteY14" fmla="*/ 332956 h 501829"/>
                  <a:gd name="connsiteX15" fmla="*/ 288565 w 591091"/>
                  <a:gd name="connsiteY15" fmla="*/ 344553 h 501829"/>
                  <a:gd name="connsiteX16" fmla="*/ 313740 w 591091"/>
                  <a:gd name="connsiteY16" fmla="*/ 328446 h 501829"/>
                  <a:gd name="connsiteX17" fmla="*/ 285983 w 591091"/>
                  <a:gd name="connsiteY17" fmla="*/ 305896 h 501829"/>
                  <a:gd name="connsiteX18" fmla="*/ 238859 w 591091"/>
                  <a:gd name="connsiteY18" fmla="*/ 258218 h 501829"/>
                  <a:gd name="connsiteX19" fmla="*/ 282755 w 591091"/>
                  <a:gd name="connsiteY19" fmla="*/ 212474 h 501829"/>
                  <a:gd name="connsiteX20" fmla="*/ 295666 w 591091"/>
                  <a:gd name="connsiteY20" fmla="*/ 151161 h 501829"/>
                  <a:gd name="connsiteX21" fmla="*/ 151700 w 591091"/>
                  <a:gd name="connsiteY21" fmla="*/ 294909 h 501829"/>
                  <a:gd name="connsiteX22" fmla="*/ 295666 w 591091"/>
                  <a:gd name="connsiteY22" fmla="*/ 438657 h 501829"/>
                  <a:gd name="connsiteX23" fmla="*/ 439631 w 591091"/>
                  <a:gd name="connsiteY23" fmla="*/ 294909 h 501829"/>
                  <a:gd name="connsiteX24" fmla="*/ 295666 w 591091"/>
                  <a:gd name="connsiteY24" fmla="*/ 151161 h 501829"/>
                  <a:gd name="connsiteX25" fmla="*/ 295423 w 591091"/>
                  <a:gd name="connsiteY25" fmla="*/ 0 h 501829"/>
                  <a:gd name="connsiteX26" fmla="*/ 309223 w 591091"/>
                  <a:gd name="connsiteY26" fmla="*/ 4834 h 501829"/>
                  <a:gd name="connsiteX27" fmla="*/ 415744 w 591091"/>
                  <a:gd name="connsiteY27" fmla="*/ 86700 h 501829"/>
                  <a:gd name="connsiteX28" fmla="*/ 415744 w 591091"/>
                  <a:gd name="connsiteY28" fmla="*/ 21594 h 501829"/>
                  <a:gd name="connsiteX29" fmla="*/ 437694 w 591091"/>
                  <a:gd name="connsiteY29" fmla="*/ 322 h 501829"/>
                  <a:gd name="connsiteX30" fmla="*/ 459644 w 591091"/>
                  <a:gd name="connsiteY30" fmla="*/ 21594 h 501829"/>
                  <a:gd name="connsiteX31" fmla="*/ 459644 w 591091"/>
                  <a:gd name="connsiteY31" fmla="*/ 120219 h 501829"/>
                  <a:gd name="connsiteX32" fmla="*/ 582305 w 591091"/>
                  <a:gd name="connsiteY32" fmla="*/ 214977 h 501829"/>
                  <a:gd name="connsiteX33" fmla="*/ 586825 w 591091"/>
                  <a:gd name="connsiteY33" fmla="*/ 245919 h 501829"/>
                  <a:gd name="connsiteX34" fmla="*/ 569394 w 591091"/>
                  <a:gd name="connsiteY34" fmla="*/ 254298 h 501829"/>
                  <a:gd name="connsiteX35" fmla="*/ 555836 w 591091"/>
                  <a:gd name="connsiteY35" fmla="*/ 249786 h 501829"/>
                  <a:gd name="connsiteX36" fmla="*/ 529367 w 591091"/>
                  <a:gd name="connsiteY36" fmla="*/ 229159 h 501829"/>
                  <a:gd name="connsiteX37" fmla="*/ 529367 w 591091"/>
                  <a:gd name="connsiteY37" fmla="*/ 479912 h 501829"/>
                  <a:gd name="connsiteX38" fmla="*/ 507418 w 591091"/>
                  <a:gd name="connsiteY38" fmla="*/ 501829 h 501829"/>
                  <a:gd name="connsiteX39" fmla="*/ 81331 w 591091"/>
                  <a:gd name="connsiteY39" fmla="*/ 501829 h 501829"/>
                  <a:gd name="connsiteX40" fmla="*/ 59381 w 591091"/>
                  <a:gd name="connsiteY40" fmla="*/ 479912 h 501829"/>
                  <a:gd name="connsiteX41" fmla="*/ 59381 w 591091"/>
                  <a:gd name="connsiteY41" fmla="*/ 231092 h 501829"/>
                  <a:gd name="connsiteX42" fmla="*/ 35495 w 591091"/>
                  <a:gd name="connsiteY42" fmla="*/ 249786 h 501829"/>
                  <a:gd name="connsiteX43" fmla="*/ 4506 w 591091"/>
                  <a:gd name="connsiteY43" fmla="*/ 245919 h 501829"/>
                  <a:gd name="connsiteX44" fmla="*/ 8380 w 591091"/>
                  <a:gd name="connsiteY44" fmla="*/ 214977 h 501829"/>
                  <a:gd name="connsiteX45" fmla="*/ 282108 w 591091"/>
                  <a:gd name="connsiteY45" fmla="*/ 4834 h 501829"/>
                  <a:gd name="connsiteX46" fmla="*/ 295423 w 591091"/>
                  <a:gd name="connsiteY46" fmla="*/ 0 h 50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91091" h="501829">
                    <a:moveTo>
                      <a:pt x="282755" y="187347"/>
                    </a:moveTo>
                    <a:lnTo>
                      <a:pt x="308576" y="187347"/>
                    </a:lnTo>
                    <a:lnTo>
                      <a:pt x="308576" y="210541"/>
                    </a:lnTo>
                    <a:cubicBezTo>
                      <a:pt x="326005" y="211186"/>
                      <a:pt x="337625" y="215051"/>
                      <a:pt x="346017" y="218917"/>
                    </a:cubicBezTo>
                    <a:lnTo>
                      <a:pt x="338916" y="248554"/>
                    </a:lnTo>
                    <a:cubicBezTo>
                      <a:pt x="331815" y="245333"/>
                      <a:pt x="320196" y="239534"/>
                      <a:pt x="301475" y="239534"/>
                    </a:cubicBezTo>
                    <a:cubicBezTo>
                      <a:pt x="284046" y="239534"/>
                      <a:pt x="278882" y="246621"/>
                      <a:pt x="278882" y="253708"/>
                    </a:cubicBezTo>
                    <a:cubicBezTo>
                      <a:pt x="278882" y="262728"/>
                      <a:pt x="287919" y="267883"/>
                      <a:pt x="309867" y="276258"/>
                    </a:cubicBezTo>
                    <a:cubicBezTo>
                      <a:pt x="340852" y="287211"/>
                      <a:pt x="353763" y="301386"/>
                      <a:pt x="353763" y="324580"/>
                    </a:cubicBezTo>
                    <a:cubicBezTo>
                      <a:pt x="353763" y="347774"/>
                      <a:pt x="336979" y="367747"/>
                      <a:pt x="307285" y="372901"/>
                    </a:cubicBezTo>
                    <a:lnTo>
                      <a:pt x="307285" y="399317"/>
                    </a:lnTo>
                    <a:lnTo>
                      <a:pt x="281464" y="399317"/>
                    </a:lnTo>
                    <a:lnTo>
                      <a:pt x="281464" y="374834"/>
                    </a:lnTo>
                    <a:cubicBezTo>
                      <a:pt x="264035" y="374190"/>
                      <a:pt x="247251" y="369036"/>
                      <a:pt x="237568" y="363881"/>
                    </a:cubicBezTo>
                    <a:lnTo>
                      <a:pt x="245314" y="332956"/>
                    </a:lnTo>
                    <a:cubicBezTo>
                      <a:pt x="256288" y="339398"/>
                      <a:pt x="271781" y="344553"/>
                      <a:pt x="288565" y="344553"/>
                    </a:cubicBezTo>
                    <a:cubicBezTo>
                      <a:pt x="303412" y="344553"/>
                      <a:pt x="313740" y="338754"/>
                      <a:pt x="313740" y="328446"/>
                    </a:cubicBezTo>
                    <a:cubicBezTo>
                      <a:pt x="313740" y="318781"/>
                      <a:pt x="305348" y="312338"/>
                      <a:pt x="285983" y="305896"/>
                    </a:cubicBezTo>
                    <a:cubicBezTo>
                      <a:pt x="258225" y="296876"/>
                      <a:pt x="238859" y="283346"/>
                      <a:pt x="238859" y="258218"/>
                    </a:cubicBezTo>
                    <a:cubicBezTo>
                      <a:pt x="238859" y="235668"/>
                      <a:pt x="254997" y="217628"/>
                      <a:pt x="282755" y="212474"/>
                    </a:cubicBezTo>
                    <a:close/>
                    <a:moveTo>
                      <a:pt x="295666" y="151161"/>
                    </a:moveTo>
                    <a:cubicBezTo>
                      <a:pt x="216258" y="151161"/>
                      <a:pt x="151700" y="215622"/>
                      <a:pt x="151700" y="294909"/>
                    </a:cubicBezTo>
                    <a:cubicBezTo>
                      <a:pt x="151700" y="374196"/>
                      <a:pt x="216258" y="438657"/>
                      <a:pt x="295666" y="438657"/>
                    </a:cubicBezTo>
                    <a:cubicBezTo>
                      <a:pt x="375073" y="438657"/>
                      <a:pt x="439631" y="374196"/>
                      <a:pt x="439631" y="294909"/>
                    </a:cubicBezTo>
                    <a:cubicBezTo>
                      <a:pt x="439631" y="215622"/>
                      <a:pt x="375073" y="151161"/>
                      <a:pt x="295666" y="151161"/>
                    </a:cubicBezTo>
                    <a:close/>
                    <a:moveTo>
                      <a:pt x="295423" y="0"/>
                    </a:moveTo>
                    <a:cubicBezTo>
                      <a:pt x="300185" y="0"/>
                      <a:pt x="305026" y="1611"/>
                      <a:pt x="309223" y="4834"/>
                    </a:cubicBezTo>
                    <a:lnTo>
                      <a:pt x="415744" y="86700"/>
                    </a:lnTo>
                    <a:lnTo>
                      <a:pt x="415744" y="21594"/>
                    </a:lnTo>
                    <a:cubicBezTo>
                      <a:pt x="415744" y="9991"/>
                      <a:pt x="425428" y="322"/>
                      <a:pt x="437694" y="322"/>
                    </a:cubicBezTo>
                    <a:cubicBezTo>
                      <a:pt x="449960" y="322"/>
                      <a:pt x="459644" y="9991"/>
                      <a:pt x="459644" y="21594"/>
                    </a:cubicBezTo>
                    <a:lnTo>
                      <a:pt x="459644" y="120219"/>
                    </a:lnTo>
                    <a:lnTo>
                      <a:pt x="582305" y="214977"/>
                    </a:lnTo>
                    <a:cubicBezTo>
                      <a:pt x="591989" y="222068"/>
                      <a:pt x="593926" y="236249"/>
                      <a:pt x="586825" y="245919"/>
                    </a:cubicBezTo>
                    <a:cubicBezTo>
                      <a:pt x="582305" y="251075"/>
                      <a:pt x="575850" y="254298"/>
                      <a:pt x="569394" y="254298"/>
                    </a:cubicBezTo>
                    <a:cubicBezTo>
                      <a:pt x="564229" y="254298"/>
                      <a:pt x="559710" y="252365"/>
                      <a:pt x="555836" y="249786"/>
                    </a:cubicBezTo>
                    <a:lnTo>
                      <a:pt x="529367" y="229159"/>
                    </a:lnTo>
                    <a:lnTo>
                      <a:pt x="529367" y="479912"/>
                    </a:lnTo>
                    <a:cubicBezTo>
                      <a:pt x="529367" y="492160"/>
                      <a:pt x="519038" y="501829"/>
                      <a:pt x="507418" y="501829"/>
                    </a:cubicBezTo>
                    <a:lnTo>
                      <a:pt x="81331" y="501829"/>
                    </a:lnTo>
                    <a:cubicBezTo>
                      <a:pt x="69065" y="501829"/>
                      <a:pt x="59381" y="492160"/>
                      <a:pt x="59381" y="479912"/>
                    </a:cubicBezTo>
                    <a:lnTo>
                      <a:pt x="59381" y="231092"/>
                    </a:lnTo>
                    <a:lnTo>
                      <a:pt x="35495" y="249786"/>
                    </a:lnTo>
                    <a:cubicBezTo>
                      <a:pt x="25811" y="256877"/>
                      <a:pt x="11608" y="254943"/>
                      <a:pt x="4506" y="245919"/>
                    </a:cubicBezTo>
                    <a:cubicBezTo>
                      <a:pt x="-2595" y="236249"/>
                      <a:pt x="-1304" y="222068"/>
                      <a:pt x="8380" y="214977"/>
                    </a:cubicBezTo>
                    <a:lnTo>
                      <a:pt x="282108" y="4834"/>
                    </a:lnTo>
                    <a:cubicBezTo>
                      <a:pt x="285982" y="1611"/>
                      <a:pt x="290662" y="0"/>
                      <a:pt x="295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3" name="íšľïḓe"/>
            <p:cNvGrpSpPr/>
            <p:nvPr/>
          </p:nvGrpSpPr>
          <p:grpSpPr>
            <a:xfrm>
              <a:off x="6158201" y="3464862"/>
              <a:ext cx="347374" cy="347374"/>
              <a:chOff x="6158201" y="3464862"/>
              <a:chExt cx="347374" cy="347374"/>
            </a:xfrm>
          </p:grpSpPr>
          <p:sp>
            <p:nvSpPr>
              <p:cNvPr id="54" name="iSḷîḓé"/>
              <p:cNvSpPr/>
              <p:nvPr/>
            </p:nvSpPr>
            <p:spPr>
              <a:xfrm>
                <a:off x="6158201" y="3464862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îṣlîďê"/>
              <p:cNvSpPr/>
              <p:nvPr/>
            </p:nvSpPr>
            <p:spPr>
              <a:xfrm>
                <a:off x="6205084" y="3517019"/>
                <a:ext cx="253609" cy="243061"/>
              </a:xfrm>
              <a:custGeom>
                <a:avLst/>
                <a:gdLst>
                  <a:gd name="connsiteX0" fmla="*/ 413212 w 608062"/>
                  <a:gd name="connsiteY0" fmla="*/ 336089 h 582771"/>
                  <a:gd name="connsiteX1" fmla="*/ 402712 w 608062"/>
                  <a:gd name="connsiteY1" fmla="*/ 339771 h 582771"/>
                  <a:gd name="connsiteX2" fmla="*/ 396155 w 608062"/>
                  <a:gd name="connsiteY2" fmla="*/ 353117 h 582771"/>
                  <a:gd name="connsiteX3" fmla="*/ 396155 w 608062"/>
                  <a:gd name="connsiteY3" fmla="*/ 364468 h 582771"/>
                  <a:gd name="connsiteX4" fmla="*/ 413212 w 608062"/>
                  <a:gd name="connsiteY4" fmla="*/ 381496 h 582771"/>
                  <a:gd name="connsiteX5" fmla="*/ 424584 w 608062"/>
                  <a:gd name="connsiteY5" fmla="*/ 381496 h 582771"/>
                  <a:gd name="connsiteX6" fmla="*/ 441641 w 608062"/>
                  <a:gd name="connsiteY6" fmla="*/ 364468 h 582771"/>
                  <a:gd name="connsiteX7" fmla="*/ 441641 w 608062"/>
                  <a:gd name="connsiteY7" fmla="*/ 353117 h 582771"/>
                  <a:gd name="connsiteX8" fmla="*/ 424584 w 608062"/>
                  <a:gd name="connsiteY8" fmla="*/ 336089 h 582771"/>
                  <a:gd name="connsiteX9" fmla="*/ 416081 w 608062"/>
                  <a:gd name="connsiteY9" fmla="*/ 336089 h 582771"/>
                  <a:gd name="connsiteX10" fmla="*/ 370339 w 608062"/>
                  <a:gd name="connsiteY10" fmla="*/ 285620 h 582771"/>
                  <a:gd name="connsiteX11" fmla="*/ 523596 w 608062"/>
                  <a:gd name="connsiteY11" fmla="*/ 285620 h 582771"/>
                  <a:gd name="connsiteX12" fmla="*/ 561757 w 608062"/>
                  <a:gd name="connsiteY12" fmla="*/ 285620 h 582771"/>
                  <a:gd name="connsiteX13" fmla="*/ 572360 w 608062"/>
                  <a:gd name="connsiteY13" fmla="*/ 285620 h 582771"/>
                  <a:gd name="connsiteX14" fmla="*/ 573026 w 608062"/>
                  <a:gd name="connsiteY14" fmla="*/ 285620 h 582771"/>
                  <a:gd name="connsiteX15" fmla="*/ 573948 w 608062"/>
                  <a:gd name="connsiteY15" fmla="*/ 285620 h 582771"/>
                  <a:gd name="connsiteX16" fmla="*/ 585012 w 608062"/>
                  <a:gd name="connsiteY16" fmla="*/ 287461 h 582771"/>
                  <a:gd name="connsiteX17" fmla="*/ 596947 w 608062"/>
                  <a:gd name="connsiteY17" fmla="*/ 294568 h 582771"/>
                  <a:gd name="connsiteX18" fmla="*/ 608062 w 608062"/>
                  <a:gd name="connsiteY18" fmla="*/ 319726 h 582771"/>
                  <a:gd name="connsiteX19" fmla="*/ 608062 w 608062"/>
                  <a:gd name="connsiteY19" fmla="*/ 395609 h 582771"/>
                  <a:gd name="connsiteX20" fmla="*/ 596947 w 608062"/>
                  <a:gd name="connsiteY20" fmla="*/ 420767 h 582771"/>
                  <a:gd name="connsiteX21" fmla="*/ 585012 w 608062"/>
                  <a:gd name="connsiteY21" fmla="*/ 427874 h 582771"/>
                  <a:gd name="connsiteX22" fmla="*/ 573948 w 608062"/>
                  <a:gd name="connsiteY22" fmla="*/ 429715 h 582771"/>
                  <a:gd name="connsiteX23" fmla="*/ 573026 w 608062"/>
                  <a:gd name="connsiteY23" fmla="*/ 429715 h 582771"/>
                  <a:gd name="connsiteX24" fmla="*/ 370339 w 608062"/>
                  <a:gd name="connsiteY24" fmla="*/ 429715 h 582771"/>
                  <a:gd name="connsiteX25" fmla="*/ 336174 w 608062"/>
                  <a:gd name="connsiteY25" fmla="*/ 395609 h 582771"/>
                  <a:gd name="connsiteX26" fmla="*/ 336174 w 608062"/>
                  <a:gd name="connsiteY26" fmla="*/ 357821 h 582771"/>
                  <a:gd name="connsiteX27" fmla="*/ 336174 w 608062"/>
                  <a:gd name="connsiteY27" fmla="*/ 347287 h 582771"/>
                  <a:gd name="connsiteX28" fmla="*/ 336174 w 608062"/>
                  <a:gd name="connsiteY28" fmla="*/ 336703 h 582771"/>
                  <a:gd name="connsiteX29" fmla="*/ 336174 w 608062"/>
                  <a:gd name="connsiteY29" fmla="*/ 319726 h 582771"/>
                  <a:gd name="connsiteX30" fmla="*/ 370339 w 608062"/>
                  <a:gd name="connsiteY30" fmla="*/ 285620 h 582771"/>
                  <a:gd name="connsiteX31" fmla="*/ 34208 w 608062"/>
                  <a:gd name="connsiteY31" fmla="*/ 134822 h 582771"/>
                  <a:gd name="connsiteX32" fmla="*/ 54539 w 608062"/>
                  <a:gd name="connsiteY32" fmla="*/ 134822 h 582771"/>
                  <a:gd name="connsiteX33" fmla="*/ 60633 w 608062"/>
                  <a:gd name="connsiteY33" fmla="*/ 134822 h 582771"/>
                  <a:gd name="connsiteX34" fmla="*/ 93407 w 608062"/>
                  <a:gd name="connsiteY34" fmla="*/ 134822 h 582771"/>
                  <a:gd name="connsiteX35" fmla="*/ 132327 w 608062"/>
                  <a:gd name="connsiteY35" fmla="*/ 134822 h 582771"/>
                  <a:gd name="connsiteX36" fmla="*/ 429142 w 608062"/>
                  <a:gd name="connsiteY36" fmla="*/ 134822 h 582771"/>
                  <a:gd name="connsiteX37" fmla="*/ 509900 w 608062"/>
                  <a:gd name="connsiteY37" fmla="*/ 134822 h 582771"/>
                  <a:gd name="connsiteX38" fmla="*/ 520501 w 608062"/>
                  <a:gd name="connsiteY38" fmla="*/ 134822 h 582771"/>
                  <a:gd name="connsiteX39" fmla="*/ 531101 w 608062"/>
                  <a:gd name="connsiteY39" fmla="*/ 134822 h 582771"/>
                  <a:gd name="connsiteX40" fmla="*/ 538885 w 608062"/>
                  <a:gd name="connsiteY40" fmla="*/ 134822 h 582771"/>
                  <a:gd name="connsiteX41" fmla="*/ 572940 w 608062"/>
                  <a:gd name="connsiteY41" fmla="*/ 168926 h 582771"/>
                  <a:gd name="connsiteX42" fmla="*/ 572940 w 608062"/>
                  <a:gd name="connsiteY42" fmla="*/ 261982 h 582771"/>
                  <a:gd name="connsiteX43" fmla="*/ 565719 w 608062"/>
                  <a:gd name="connsiteY43" fmla="*/ 261982 h 582771"/>
                  <a:gd name="connsiteX44" fmla="*/ 555119 w 608062"/>
                  <a:gd name="connsiteY44" fmla="*/ 261982 h 582771"/>
                  <a:gd name="connsiteX45" fmla="*/ 544518 w 608062"/>
                  <a:gd name="connsiteY45" fmla="*/ 261982 h 582771"/>
                  <a:gd name="connsiteX46" fmla="*/ 370301 w 608062"/>
                  <a:gd name="connsiteY46" fmla="*/ 261982 h 582771"/>
                  <a:gd name="connsiteX47" fmla="*/ 363388 w 608062"/>
                  <a:gd name="connsiteY47" fmla="*/ 262391 h 582771"/>
                  <a:gd name="connsiteX48" fmla="*/ 328770 w 608062"/>
                  <a:gd name="connsiteY48" fmla="*/ 279468 h 582771"/>
                  <a:gd name="connsiteX49" fmla="*/ 312331 w 608062"/>
                  <a:gd name="connsiteY49" fmla="*/ 319861 h 582771"/>
                  <a:gd name="connsiteX50" fmla="*/ 312331 w 608062"/>
                  <a:gd name="connsiteY50" fmla="*/ 343279 h 582771"/>
                  <a:gd name="connsiteX51" fmla="*/ 312331 w 608062"/>
                  <a:gd name="connsiteY51" fmla="*/ 353863 h 582771"/>
                  <a:gd name="connsiteX52" fmla="*/ 312331 w 608062"/>
                  <a:gd name="connsiteY52" fmla="*/ 364446 h 582771"/>
                  <a:gd name="connsiteX53" fmla="*/ 312331 w 608062"/>
                  <a:gd name="connsiteY53" fmla="*/ 395636 h 582771"/>
                  <a:gd name="connsiteX54" fmla="*/ 370352 w 608062"/>
                  <a:gd name="connsiteY54" fmla="*/ 453617 h 582771"/>
                  <a:gd name="connsiteX55" fmla="*/ 572940 w 608062"/>
                  <a:gd name="connsiteY55" fmla="*/ 453617 h 582771"/>
                  <a:gd name="connsiteX56" fmla="*/ 572940 w 608062"/>
                  <a:gd name="connsiteY56" fmla="*/ 548719 h 582771"/>
                  <a:gd name="connsiteX57" fmla="*/ 538783 w 608062"/>
                  <a:gd name="connsiteY57" fmla="*/ 582771 h 582771"/>
                  <a:gd name="connsiteX58" fmla="*/ 34157 w 608062"/>
                  <a:gd name="connsiteY58" fmla="*/ 582771 h 582771"/>
                  <a:gd name="connsiteX59" fmla="*/ 0 w 608062"/>
                  <a:gd name="connsiteY59" fmla="*/ 548719 h 582771"/>
                  <a:gd name="connsiteX60" fmla="*/ 0 w 608062"/>
                  <a:gd name="connsiteY60" fmla="*/ 211875 h 582771"/>
                  <a:gd name="connsiteX61" fmla="*/ 0 w 608062"/>
                  <a:gd name="connsiteY61" fmla="*/ 173016 h 582771"/>
                  <a:gd name="connsiteX62" fmla="*/ 0 w 608062"/>
                  <a:gd name="connsiteY62" fmla="*/ 168926 h 582771"/>
                  <a:gd name="connsiteX63" fmla="*/ 1229 w 608062"/>
                  <a:gd name="connsiteY63" fmla="*/ 159978 h 582771"/>
                  <a:gd name="connsiteX64" fmla="*/ 7528 w 608062"/>
                  <a:gd name="connsiteY64" fmla="*/ 147656 h 582771"/>
                  <a:gd name="connsiteX65" fmla="*/ 34208 w 608062"/>
                  <a:gd name="connsiteY65" fmla="*/ 134822 h 582771"/>
                  <a:gd name="connsiteX66" fmla="*/ 459702 w 608062"/>
                  <a:gd name="connsiteY66" fmla="*/ 46827 h 582771"/>
                  <a:gd name="connsiteX67" fmla="*/ 492623 w 608062"/>
                  <a:gd name="connsiteY67" fmla="*/ 71966 h 582771"/>
                  <a:gd name="connsiteX68" fmla="*/ 503273 w 608062"/>
                  <a:gd name="connsiteY68" fmla="*/ 110900 h 582771"/>
                  <a:gd name="connsiteX69" fmla="*/ 417257 w 608062"/>
                  <a:gd name="connsiteY69" fmla="*/ 110900 h 582771"/>
                  <a:gd name="connsiteX70" fmla="*/ 219882 w 608062"/>
                  <a:gd name="connsiteY70" fmla="*/ 110900 h 582771"/>
                  <a:gd name="connsiteX71" fmla="*/ 393757 w 608062"/>
                  <a:gd name="connsiteY71" fmla="*/ 63586 h 582771"/>
                  <a:gd name="connsiteX72" fmla="*/ 450691 w 608062"/>
                  <a:gd name="connsiteY72" fmla="*/ 48053 h 582771"/>
                  <a:gd name="connsiteX73" fmla="*/ 459702 w 608062"/>
                  <a:gd name="connsiteY73" fmla="*/ 46827 h 582771"/>
                  <a:gd name="connsiteX74" fmla="*/ 351961 w 608062"/>
                  <a:gd name="connsiteY74" fmla="*/ 1805 h 582771"/>
                  <a:gd name="connsiteX75" fmla="*/ 371657 w 608062"/>
                  <a:gd name="connsiteY75" fmla="*/ 18993 h 582771"/>
                  <a:gd name="connsiteX76" fmla="*/ 384511 w 608062"/>
                  <a:gd name="connsiteY76" fmla="*/ 44858 h 582771"/>
                  <a:gd name="connsiteX77" fmla="*/ 142137 w 608062"/>
                  <a:gd name="connsiteY77" fmla="*/ 110900 h 582771"/>
                  <a:gd name="connsiteX78" fmla="*/ 108953 w 608062"/>
                  <a:gd name="connsiteY78" fmla="*/ 110900 h 582771"/>
                  <a:gd name="connsiteX79" fmla="*/ 325927 w 608062"/>
                  <a:gd name="connsiteY79" fmla="*/ 3556 h 582771"/>
                  <a:gd name="connsiteX80" fmla="*/ 351961 w 608062"/>
                  <a:gd name="connsiteY80" fmla="*/ 1805 h 58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8062" h="582771">
                    <a:moveTo>
                      <a:pt x="413212" y="336089"/>
                    </a:moveTo>
                    <a:cubicBezTo>
                      <a:pt x="409268" y="336089"/>
                      <a:pt x="405631" y="337521"/>
                      <a:pt x="402712" y="339771"/>
                    </a:cubicBezTo>
                    <a:cubicBezTo>
                      <a:pt x="398665" y="342839"/>
                      <a:pt x="396155" y="347696"/>
                      <a:pt x="396155" y="353117"/>
                    </a:cubicBezTo>
                    <a:lnTo>
                      <a:pt x="396155" y="364468"/>
                    </a:lnTo>
                    <a:cubicBezTo>
                      <a:pt x="396155" y="373877"/>
                      <a:pt x="403787" y="381496"/>
                      <a:pt x="413212" y="381496"/>
                    </a:cubicBezTo>
                    <a:lnTo>
                      <a:pt x="424584" y="381496"/>
                    </a:lnTo>
                    <a:cubicBezTo>
                      <a:pt x="434009" y="381496"/>
                      <a:pt x="441641" y="373877"/>
                      <a:pt x="441641" y="364468"/>
                    </a:cubicBezTo>
                    <a:lnTo>
                      <a:pt x="441641" y="353117"/>
                    </a:lnTo>
                    <a:cubicBezTo>
                      <a:pt x="441641" y="343708"/>
                      <a:pt x="434009" y="336089"/>
                      <a:pt x="424584" y="336089"/>
                    </a:cubicBezTo>
                    <a:lnTo>
                      <a:pt x="416081" y="336089"/>
                    </a:lnTo>
                    <a:close/>
                    <a:moveTo>
                      <a:pt x="370339" y="285620"/>
                    </a:moveTo>
                    <a:lnTo>
                      <a:pt x="523596" y="285620"/>
                    </a:lnTo>
                    <a:lnTo>
                      <a:pt x="561757" y="285620"/>
                    </a:lnTo>
                    <a:lnTo>
                      <a:pt x="572360" y="285620"/>
                    </a:lnTo>
                    <a:lnTo>
                      <a:pt x="573026" y="285620"/>
                    </a:lnTo>
                    <a:lnTo>
                      <a:pt x="573948" y="285620"/>
                    </a:lnTo>
                    <a:cubicBezTo>
                      <a:pt x="577841" y="285620"/>
                      <a:pt x="581529" y="286336"/>
                      <a:pt x="585012" y="287461"/>
                    </a:cubicBezTo>
                    <a:cubicBezTo>
                      <a:pt x="589520" y="289046"/>
                      <a:pt x="593515" y="291449"/>
                      <a:pt x="596947" y="294568"/>
                    </a:cubicBezTo>
                    <a:cubicBezTo>
                      <a:pt x="603759" y="300756"/>
                      <a:pt x="608062" y="309755"/>
                      <a:pt x="608062" y="319726"/>
                    </a:cubicBezTo>
                    <a:lnTo>
                      <a:pt x="608062" y="395609"/>
                    </a:lnTo>
                    <a:cubicBezTo>
                      <a:pt x="608062" y="405580"/>
                      <a:pt x="603759" y="414579"/>
                      <a:pt x="596947" y="420767"/>
                    </a:cubicBezTo>
                    <a:cubicBezTo>
                      <a:pt x="593515" y="423886"/>
                      <a:pt x="589520" y="426340"/>
                      <a:pt x="585012" y="427874"/>
                    </a:cubicBezTo>
                    <a:cubicBezTo>
                      <a:pt x="581529" y="428999"/>
                      <a:pt x="577841" y="429715"/>
                      <a:pt x="573948" y="429715"/>
                    </a:cubicBezTo>
                    <a:lnTo>
                      <a:pt x="573026" y="429715"/>
                    </a:lnTo>
                    <a:lnTo>
                      <a:pt x="370339" y="429715"/>
                    </a:lnTo>
                    <a:cubicBezTo>
                      <a:pt x="351489" y="429715"/>
                      <a:pt x="336174" y="414426"/>
                      <a:pt x="336174" y="395609"/>
                    </a:cubicBezTo>
                    <a:lnTo>
                      <a:pt x="336174" y="357821"/>
                    </a:lnTo>
                    <a:lnTo>
                      <a:pt x="336174" y="347287"/>
                    </a:lnTo>
                    <a:lnTo>
                      <a:pt x="336174" y="336703"/>
                    </a:lnTo>
                    <a:lnTo>
                      <a:pt x="336174" y="319726"/>
                    </a:lnTo>
                    <a:cubicBezTo>
                      <a:pt x="336174" y="300909"/>
                      <a:pt x="351489" y="285620"/>
                      <a:pt x="370339" y="285620"/>
                    </a:cubicBezTo>
                    <a:close/>
                    <a:moveTo>
                      <a:pt x="34208" y="134822"/>
                    </a:moveTo>
                    <a:lnTo>
                      <a:pt x="54539" y="134822"/>
                    </a:lnTo>
                    <a:lnTo>
                      <a:pt x="60633" y="134822"/>
                    </a:lnTo>
                    <a:lnTo>
                      <a:pt x="93407" y="134822"/>
                    </a:lnTo>
                    <a:lnTo>
                      <a:pt x="132327" y="134822"/>
                    </a:lnTo>
                    <a:lnTo>
                      <a:pt x="429142" y="134822"/>
                    </a:lnTo>
                    <a:lnTo>
                      <a:pt x="509900" y="134822"/>
                    </a:lnTo>
                    <a:lnTo>
                      <a:pt x="520501" y="134822"/>
                    </a:lnTo>
                    <a:lnTo>
                      <a:pt x="531101" y="134822"/>
                    </a:lnTo>
                    <a:lnTo>
                      <a:pt x="538885" y="134822"/>
                    </a:lnTo>
                    <a:cubicBezTo>
                      <a:pt x="557730" y="134822"/>
                      <a:pt x="572991" y="150110"/>
                      <a:pt x="572940" y="168926"/>
                    </a:cubicBezTo>
                    <a:lnTo>
                      <a:pt x="572940" y="261982"/>
                    </a:lnTo>
                    <a:lnTo>
                      <a:pt x="565719" y="261982"/>
                    </a:lnTo>
                    <a:lnTo>
                      <a:pt x="555119" y="261982"/>
                    </a:lnTo>
                    <a:lnTo>
                      <a:pt x="544518" y="261982"/>
                    </a:lnTo>
                    <a:lnTo>
                      <a:pt x="370301" y="261982"/>
                    </a:lnTo>
                    <a:cubicBezTo>
                      <a:pt x="367945" y="261982"/>
                      <a:pt x="365641" y="262084"/>
                      <a:pt x="363388" y="262391"/>
                    </a:cubicBezTo>
                    <a:cubicBezTo>
                      <a:pt x="349868" y="263925"/>
                      <a:pt x="337783" y="270214"/>
                      <a:pt x="328770" y="279468"/>
                    </a:cubicBezTo>
                    <a:cubicBezTo>
                      <a:pt x="318579" y="289899"/>
                      <a:pt x="312331" y="304164"/>
                      <a:pt x="312331" y="319861"/>
                    </a:cubicBezTo>
                    <a:lnTo>
                      <a:pt x="312331" y="343279"/>
                    </a:lnTo>
                    <a:lnTo>
                      <a:pt x="312331" y="353863"/>
                    </a:lnTo>
                    <a:lnTo>
                      <a:pt x="312331" y="364446"/>
                    </a:lnTo>
                    <a:lnTo>
                      <a:pt x="312331" y="395636"/>
                    </a:lnTo>
                    <a:cubicBezTo>
                      <a:pt x="312331" y="427643"/>
                      <a:pt x="338346" y="453617"/>
                      <a:pt x="370352" y="453617"/>
                    </a:cubicBezTo>
                    <a:lnTo>
                      <a:pt x="572940" y="453617"/>
                    </a:lnTo>
                    <a:lnTo>
                      <a:pt x="572940" y="548719"/>
                    </a:lnTo>
                    <a:cubicBezTo>
                      <a:pt x="572940" y="567534"/>
                      <a:pt x="557628" y="582771"/>
                      <a:pt x="538783" y="582771"/>
                    </a:cubicBezTo>
                    <a:lnTo>
                      <a:pt x="34157" y="582771"/>
                    </a:lnTo>
                    <a:cubicBezTo>
                      <a:pt x="15312" y="582771"/>
                      <a:pt x="0" y="567534"/>
                      <a:pt x="0" y="548719"/>
                    </a:cubicBezTo>
                    <a:lnTo>
                      <a:pt x="0" y="211875"/>
                    </a:lnTo>
                    <a:lnTo>
                      <a:pt x="0" y="173016"/>
                    </a:lnTo>
                    <a:lnTo>
                      <a:pt x="0" y="168926"/>
                    </a:lnTo>
                    <a:cubicBezTo>
                      <a:pt x="0" y="165858"/>
                      <a:pt x="461" y="162841"/>
                      <a:pt x="1229" y="159978"/>
                    </a:cubicBezTo>
                    <a:cubicBezTo>
                      <a:pt x="2458" y="155427"/>
                      <a:pt x="4660" y="151235"/>
                      <a:pt x="7528" y="147656"/>
                    </a:cubicBezTo>
                    <a:cubicBezTo>
                      <a:pt x="13776" y="139782"/>
                      <a:pt x="23403" y="134822"/>
                      <a:pt x="34208" y="134822"/>
                    </a:cubicBezTo>
                    <a:close/>
                    <a:moveTo>
                      <a:pt x="459702" y="46827"/>
                    </a:moveTo>
                    <a:cubicBezTo>
                      <a:pt x="474755" y="46827"/>
                      <a:pt x="488527" y="56739"/>
                      <a:pt x="492623" y="71966"/>
                    </a:cubicBezTo>
                    <a:lnTo>
                      <a:pt x="503273" y="110900"/>
                    </a:lnTo>
                    <a:lnTo>
                      <a:pt x="417257" y="110900"/>
                    </a:lnTo>
                    <a:lnTo>
                      <a:pt x="219882" y="110900"/>
                    </a:lnTo>
                    <a:lnTo>
                      <a:pt x="393757" y="63586"/>
                    </a:lnTo>
                    <a:lnTo>
                      <a:pt x="450691" y="48053"/>
                    </a:lnTo>
                    <a:cubicBezTo>
                      <a:pt x="453712" y="47236"/>
                      <a:pt x="456732" y="46827"/>
                      <a:pt x="459702" y="46827"/>
                    </a:cubicBezTo>
                    <a:close/>
                    <a:moveTo>
                      <a:pt x="351961" y="1805"/>
                    </a:moveTo>
                    <a:cubicBezTo>
                      <a:pt x="360237" y="4604"/>
                      <a:pt x="367458" y="10559"/>
                      <a:pt x="371657" y="18993"/>
                    </a:cubicBezTo>
                    <a:lnTo>
                      <a:pt x="384511" y="44858"/>
                    </a:lnTo>
                    <a:lnTo>
                      <a:pt x="142137" y="110900"/>
                    </a:lnTo>
                    <a:lnTo>
                      <a:pt x="108953" y="110900"/>
                    </a:lnTo>
                    <a:lnTo>
                      <a:pt x="325927" y="3556"/>
                    </a:lnTo>
                    <a:cubicBezTo>
                      <a:pt x="334351" y="-636"/>
                      <a:pt x="343684" y="-993"/>
                      <a:pt x="351961" y="1805"/>
                    </a:cubicBezTo>
                    <a:close/>
                  </a:path>
                </a:pathLst>
              </a:custGeom>
              <a:solidFill>
                <a:srgbClr val="CD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2" name="iṡ1ide"/>
            <p:cNvGrpSpPr/>
            <p:nvPr/>
          </p:nvGrpSpPr>
          <p:grpSpPr>
            <a:xfrm>
              <a:off x="6158201" y="4430831"/>
              <a:ext cx="347374" cy="347374"/>
              <a:chOff x="6158201" y="4430831"/>
              <a:chExt cx="347374" cy="347374"/>
            </a:xfrm>
          </p:grpSpPr>
          <p:sp>
            <p:nvSpPr>
              <p:cNvPr id="57" name="ïS1ïḋê"/>
              <p:cNvSpPr/>
              <p:nvPr/>
            </p:nvSpPr>
            <p:spPr>
              <a:xfrm>
                <a:off x="6158201" y="4430831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iṡḻiḓê"/>
              <p:cNvSpPr/>
              <p:nvPr/>
            </p:nvSpPr>
            <p:spPr>
              <a:xfrm>
                <a:off x="6196131" y="4479284"/>
                <a:ext cx="271514" cy="250468"/>
              </a:xfrm>
              <a:custGeom>
                <a:avLst/>
                <a:gdLst>
                  <a:gd name="connsiteX0" fmla="*/ 381018 w 608549"/>
                  <a:gd name="connsiteY0" fmla="*/ 473169 h 561377"/>
                  <a:gd name="connsiteX1" fmla="*/ 425157 w 608549"/>
                  <a:gd name="connsiteY1" fmla="*/ 517273 h 561377"/>
                  <a:gd name="connsiteX2" fmla="*/ 381018 w 608549"/>
                  <a:gd name="connsiteY2" fmla="*/ 561377 h 561377"/>
                  <a:gd name="connsiteX3" fmla="*/ 336879 w 608549"/>
                  <a:gd name="connsiteY3" fmla="*/ 517273 h 561377"/>
                  <a:gd name="connsiteX4" fmla="*/ 381018 w 608549"/>
                  <a:gd name="connsiteY4" fmla="*/ 473169 h 561377"/>
                  <a:gd name="connsiteX5" fmla="*/ 146741 w 608549"/>
                  <a:gd name="connsiteY5" fmla="*/ 473169 h 561377"/>
                  <a:gd name="connsiteX6" fmla="*/ 190880 w 608549"/>
                  <a:gd name="connsiteY6" fmla="*/ 517273 h 561377"/>
                  <a:gd name="connsiteX7" fmla="*/ 146741 w 608549"/>
                  <a:gd name="connsiteY7" fmla="*/ 561377 h 561377"/>
                  <a:gd name="connsiteX8" fmla="*/ 102602 w 608549"/>
                  <a:gd name="connsiteY8" fmla="*/ 517273 h 561377"/>
                  <a:gd name="connsiteX9" fmla="*/ 146741 w 608549"/>
                  <a:gd name="connsiteY9" fmla="*/ 473169 h 561377"/>
                  <a:gd name="connsiteX10" fmla="*/ 340091 w 608549"/>
                  <a:gd name="connsiteY10" fmla="*/ 405920 h 561377"/>
                  <a:gd name="connsiteX11" fmla="*/ 445268 w 608549"/>
                  <a:gd name="connsiteY11" fmla="*/ 405920 h 561377"/>
                  <a:gd name="connsiteX12" fmla="*/ 431622 w 608549"/>
                  <a:gd name="connsiteY12" fmla="*/ 458350 h 561377"/>
                  <a:gd name="connsiteX13" fmla="*/ 335821 w 608549"/>
                  <a:gd name="connsiteY13" fmla="*/ 458350 h 561377"/>
                  <a:gd name="connsiteX14" fmla="*/ 204428 w 608549"/>
                  <a:gd name="connsiteY14" fmla="*/ 405920 h 561377"/>
                  <a:gd name="connsiteX15" fmla="*/ 323260 w 608549"/>
                  <a:gd name="connsiteY15" fmla="*/ 405920 h 561377"/>
                  <a:gd name="connsiteX16" fmla="*/ 318989 w 608549"/>
                  <a:gd name="connsiteY16" fmla="*/ 458350 h 561377"/>
                  <a:gd name="connsiteX17" fmla="*/ 208699 w 608549"/>
                  <a:gd name="connsiteY17" fmla="*/ 458350 h 561377"/>
                  <a:gd name="connsiteX18" fmla="*/ 82420 w 608549"/>
                  <a:gd name="connsiteY18" fmla="*/ 405920 h 561377"/>
                  <a:gd name="connsiteX19" fmla="*/ 187643 w 608549"/>
                  <a:gd name="connsiteY19" fmla="*/ 405920 h 561377"/>
                  <a:gd name="connsiteX20" fmla="*/ 192008 w 608549"/>
                  <a:gd name="connsiteY20" fmla="*/ 458350 h 561377"/>
                  <a:gd name="connsiteX21" fmla="*/ 96072 w 608549"/>
                  <a:gd name="connsiteY21" fmla="*/ 458350 h 561377"/>
                  <a:gd name="connsiteX22" fmla="*/ 348616 w 608549"/>
                  <a:gd name="connsiteY22" fmla="*/ 301060 h 561377"/>
                  <a:gd name="connsiteX23" fmla="*/ 472294 w 608549"/>
                  <a:gd name="connsiteY23" fmla="*/ 301060 h 561377"/>
                  <a:gd name="connsiteX24" fmla="*/ 449638 w 608549"/>
                  <a:gd name="connsiteY24" fmla="*/ 389549 h 561377"/>
                  <a:gd name="connsiteX25" fmla="*/ 341466 w 608549"/>
                  <a:gd name="connsiteY25" fmla="*/ 389549 h 561377"/>
                  <a:gd name="connsiteX26" fmla="*/ 195890 w 608549"/>
                  <a:gd name="connsiteY26" fmla="*/ 301060 h 561377"/>
                  <a:gd name="connsiteX27" fmla="*/ 331799 w 608549"/>
                  <a:gd name="connsiteY27" fmla="*/ 301060 h 561377"/>
                  <a:gd name="connsiteX28" fmla="*/ 324651 w 608549"/>
                  <a:gd name="connsiteY28" fmla="*/ 389549 h 561377"/>
                  <a:gd name="connsiteX29" fmla="*/ 203038 w 608549"/>
                  <a:gd name="connsiteY29" fmla="*/ 389549 h 561377"/>
                  <a:gd name="connsiteX30" fmla="*/ 55394 w 608549"/>
                  <a:gd name="connsiteY30" fmla="*/ 301060 h 561377"/>
                  <a:gd name="connsiteX31" fmla="*/ 179165 w 608549"/>
                  <a:gd name="connsiteY31" fmla="*/ 301060 h 561377"/>
                  <a:gd name="connsiteX32" fmla="*/ 186222 w 608549"/>
                  <a:gd name="connsiteY32" fmla="*/ 389549 h 561377"/>
                  <a:gd name="connsiteX33" fmla="*/ 78050 w 608549"/>
                  <a:gd name="connsiteY33" fmla="*/ 389549 h 561377"/>
                  <a:gd name="connsiteX34" fmla="*/ 189892 w 608549"/>
                  <a:gd name="connsiteY34" fmla="*/ 229013 h 561377"/>
                  <a:gd name="connsiteX35" fmla="*/ 337868 w 608549"/>
                  <a:gd name="connsiteY35" fmla="*/ 229013 h 561377"/>
                  <a:gd name="connsiteX36" fmla="*/ 333226 w 608549"/>
                  <a:gd name="connsiteY36" fmla="*/ 284619 h 561377"/>
                  <a:gd name="connsiteX37" fmla="*/ 194534 w 608549"/>
                  <a:gd name="connsiteY37" fmla="*/ 284619 h 561377"/>
                  <a:gd name="connsiteX38" fmla="*/ 36200 w 608549"/>
                  <a:gd name="connsiteY38" fmla="*/ 229013 h 561377"/>
                  <a:gd name="connsiteX39" fmla="*/ 173089 w 608549"/>
                  <a:gd name="connsiteY39" fmla="*/ 229013 h 561377"/>
                  <a:gd name="connsiteX40" fmla="*/ 177825 w 608549"/>
                  <a:gd name="connsiteY40" fmla="*/ 284619 h 561377"/>
                  <a:gd name="connsiteX41" fmla="*/ 51059 w 608549"/>
                  <a:gd name="connsiteY41" fmla="*/ 284619 h 561377"/>
                  <a:gd name="connsiteX42" fmla="*/ 531055 w 608549"/>
                  <a:gd name="connsiteY42" fmla="*/ 143841 h 561377"/>
                  <a:gd name="connsiteX43" fmla="*/ 583971 w 608549"/>
                  <a:gd name="connsiteY43" fmla="*/ 143841 h 561377"/>
                  <a:gd name="connsiteX44" fmla="*/ 583971 w 608549"/>
                  <a:gd name="connsiteY44" fmla="*/ 196204 h 561377"/>
                  <a:gd name="connsiteX45" fmla="*/ 540432 w 608549"/>
                  <a:gd name="connsiteY45" fmla="*/ 196204 h 561377"/>
                  <a:gd name="connsiteX46" fmla="*/ 486309 w 608549"/>
                  <a:gd name="connsiteY46" fmla="*/ 249309 h 561377"/>
                  <a:gd name="connsiteX47" fmla="*/ 476654 w 608549"/>
                  <a:gd name="connsiteY47" fmla="*/ 284619 h 561377"/>
                  <a:gd name="connsiteX48" fmla="*/ 349934 w 608549"/>
                  <a:gd name="connsiteY48" fmla="*/ 284619 h 561377"/>
                  <a:gd name="connsiteX49" fmla="*/ 354669 w 608549"/>
                  <a:gd name="connsiteY49" fmla="*/ 229012 h 561377"/>
                  <a:gd name="connsiteX50" fmla="*/ 437849 w 608549"/>
                  <a:gd name="connsiteY50" fmla="*/ 229012 h 561377"/>
                  <a:gd name="connsiteX51" fmla="*/ 443233 w 608549"/>
                  <a:gd name="connsiteY51" fmla="*/ 221042 h 561377"/>
                  <a:gd name="connsiteX52" fmla="*/ 511189 w 608549"/>
                  <a:gd name="connsiteY52" fmla="*/ 153016 h 561377"/>
                  <a:gd name="connsiteX53" fmla="*/ 517316 w 608549"/>
                  <a:gd name="connsiteY53" fmla="*/ 148104 h 561377"/>
                  <a:gd name="connsiteX54" fmla="*/ 531055 w 608549"/>
                  <a:gd name="connsiteY54" fmla="*/ 143841 h 561377"/>
                  <a:gd name="connsiteX55" fmla="*/ 113649 w 608549"/>
                  <a:gd name="connsiteY55" fmla="*/ 3 h 561377"/>
                  <a:gd name="connsiteX56" fmla="*/ 238362 w 608549"/>
                  <a:gd name="connsiteY56" fmla="*/ 56970 h 561377"/>
                  <a:gd name="connsiteX57" fmla="*/ 261391 w 608549"/>
                  <a:gd name="connsiteY57" fmla="*/ 34726 h 561377"/>
                  <a:gd name="connsiteX58" fmla="*/ 292776 w 608549"/>
                  <a:gd name="connsiteY58" fmla="*/ 199234 h 561377"/>
                  <a:gd name="connsiteX59" fmla="*/ 128792 w 608549"/>
                  <a:gd name="connsiteY59" fmla="*/ 163460 h 561377"/>
                  <a:gd name="connsiteX60" fmla="*/ 151820 w 608549"/>
                  <a:gd name="connsiteY60" fmla="*/ 141124 h 561377"/>
                  <a:gd name="connsiteX61" fmla="*/ 0 w 608549"/>
                  <a:gd name="connsiteY61" fmla="*/ 36673 h 561377"/>
                  <a:gd name="connsiteX62" fmla="*/ 113649 w 608549"/>
                  <a:gd name="connsiteY62" fmla="*/ 3 h 56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8549" h="561377">
                    <a:moveTo>
                      <a:pt x="381018" y="473169"/>
                    </a:moveTo>
                    <a:cubicBezTo>
                      <a:pt x="405395" y="473169"/>
                      <a:pt x="425157" y="492915"/>
                      <a:pt x="425157" y="517273"/>
                    </a:cubicBezTo>
                    <a:cubicBezTo>
                      <a:pt x="425157" y="541631"/>
                      <a:pt x="405395" y="561377"/>
                      <a:pt x="381018" y="561377"/>
                    </a:cubicBezTo>
                    <a:cubicBezTo>
                      <a:pt x="356641" y="561377"/>
                      <a:pt x="336879" y="541631"/>
                      <a:pt x="336879" y="517273"/>
                    </a:cubicBezTo>
                    <a:cubicBezTo>
                      <a:pt x="336879" y="492915"/>
                      <a:pt x="356641" y="473169"/>
                      <a:pt x="381018" y="473169"/>
                    </a:cubicBezTo>
                    <a:close/>
                    <a:moveTo>
                      <a:pt x="146741" y="473169"/>
                    </a:moveTo>
                    <a:cubicBezTo>
                      <a:pt x="171118" y="473169"/>
                      <a:pt x="190880" y="492915"/>
                      <a:pt x="190880" y="517273"/>
                    </a:cubicBezTo>
                    <a:cubicBezTo>
                      <a:pt x="190880" y="541631"/>
                      <a:pt x="171118" y="561377"/>
                      <a:pt x="146741" y="561377"/>
                    </a:cubicBezTo>
                    <a:cubicBezTo>
                      <a:pt x="122364" y="561377"/>
                      <a:pt x="102602" y="541631"/>
                      <a:pt x="102602" y="517273"/>
                    </a:cubicBezTo>
                    <a:cubicBezTo>
                      <a:pt x="102602" y="492915"/>
                      <a:pt x="122364" y="473169"/>
                      <a:pt x="146741" y="473169"/>
                    </a:cubicBezTo>
                    <a:close/>
                    <a:moveTo>
                      <a:pt x="340091" y="405920"/>
                    </a:moveTo>
                    <a:lnTo>
                      <a:pt x="445268" y="405920"/>
                    </a:lnTo>
                    <a:lnTo>
                      <a:pt x="431622" y="458350"/>
                    </a:lnTo>
                    <a:lnTo>
                      <a:pt x="335821" y="458350"/>
                    </a:lnTo>
                    <a:close/>
                    <a:moveTo>
                      <a:pt x="204428" y="405920"/>
                    </a:moveTo>
                    <a:lnTo>
                      <a:pt x="323260" y="405920"/>
                    </a:lnTo>
                    <a:lnTo>
                      <a:pt x="318989" y="458350"/>
                    </a:lnTo>
                    <a:lnTo>
                      <a:pt x="208699" y="458350"/>
                    </a:lnTo>
                    <a:close/>
                    <a:moveTo>
                      <a:pt x="82420" y="405920"/>
                    </a:moveTo>
                    <a:lnTo>
                      <a:pt x="187643" y="405920"/>
                    </a:lnTo>
                    <a:lnTo>
                      <a:pt x="192008" y="458350"/>
                    </a:lnTo>
                    <a:lnTo>
                      <a:pt x="96072" y="458350"/>
                    </a:lnTo>
                    <a:close/>
                    <a:moveTo>
                      <a:pt x="348616" y="301060"/>
                    </a:moveTo>
                    <a:lnTo>
                      <a:pt x="472294" y="301060"/>
                    </a:lnTo>
                    <a:lnTo>
                      <a:pt x="449638" y="389549"/>
                    </a:lnTo>
                    <a:lnTo>
                      <a:pt x="341466" y="389549"/>
                    </a:lnTo>
                    <a:close/>
                    <a:moveTo>
                      <a:pt x="195890" y="301060"/>
                    </a:moveTo>
                    <a:lnTo>
                      <a:pt x="331799" y="301060"/>
                    </a:lnTo>
                    <a:lnTo>
                      <a:pt x="324651" y="389549"/>
                    </a:lnTo>
                    <a:lnTo>
                      <a:pt x="203038" y="389549"/>
                    </a:lnTo>
                    <a:close/>
                    <a:moveTo>
                      <a:pt x="55394" y="301060"/>
                    </a:moveTo>
                    <a:lnTo>
                      <a:pt x="179165" y="301060"/>
                    </a:lnTo>
                    <a:lnTo>
                      <a:pt x="186222" y="389549"/>
                    </a:lnTo>
                    <a:lnTo>
                      <a:pt x="78050" y="389549"/>
                    </a:lnTo>
                    <a:close/>
                    <a:moveTo>
                      <a:pt x="189892" y="229013"/>
                    </a:moveTo>
                    <a:lnTo>
                      <a:pt x="337868" y="229013"/>
                    </a:lnTo>
                    <a:lnTo>
                      <a:pt x="333226" y="284619"/>
                    </a:lnTo>
                    <a:lnTo>
                      <a:pt x="194534" y="284619"/>
                    </a:lnTo>
                    <a:close/>
                    <a:moveTo>
                      <a:pt x="36200" y="229013"/>
                    </a:moveTo>
                    <a:lnTo>
                      <a:pt x="173089" y="229013"/>
                    </a:lnTo>
                    <a:lnTo>
                      <a:pt x="177825" y="284619"/>
                    </a:lnTo>
                    <a:lnTo>
                      <a:pt x="51059" y="284619"/>
                    </a:lnTo>
                    <a:close/>
                    <a:moveTo>
                      <a:pt x="531055" y="143841"/>
                    </a:moveTo>
                    <a:lnTo>
                      <a:pt x="583971" y="143841"/>
                    </a:lnTo>
                    <a:cubicBezTo>
                      <a:pt x="616742" y="143841"/>
                      <a:pt x="616742" y="196204"/>
                      <a:pt x="583971" y="196204"/>
                    </a:cubicBezTo>
                    <a:lnTo>
                      <a:pt x="540432" y="196204"/>
                    </a:lnTo>
                    <a:cubicBezTo>
                      <a:pt x="522422" y="212608"/>
                      <a:pt x="504319" y="231237"/>
                      <a:pt x="486309" y="249309"/>
                    </a:cubicBezTo>
                    <a:lnTo>
                      <a:pt x="476654" y="284619"/>
                    </a:lnTo>
                    <a:lnTo>
                      <a:pt x="349934" y="284619"/>
                    </a:lnTo>
                    <a:lnTo>
                      <a:pt x="354669" y="229012"/>
                    </a:lnTo>
                    <a:lnTo>
                      <a:pt x="437849" y="229012"/>
                    </a:lnTo>
                    <a:cubicBezTo>
                      <a:pt x="439056" y="225676"/>
                      <a:pt x="440727" y="223544"/>
                      <a:pt x="443233" y="221042"/>
                    </a:cubicBezTo>
                    <a:cubicBezTo>
                      <a:pt x="465885" y="198429"/>
                      <a:pt x="488537" y="175630"/>
                      <a:pt x="511189" y="153016"/>
                    </a:cubicBezTo>
                    <a:cubicBezTo>
                      <a:pt x="513138" y="151070"/>
                      <a:pt x="515180" y="149309"/>
                      <a:pt x="517316" y="148104"/>
                    </a:cubicBezTo>
                    <a:cubicBezTo>
                      <a:pt x="520936" y="145695"/>
                      <a:pt x="525485" y="143841"/>
                      <a:pt x="531055" y="143841"/>
                    </a:cubicBezTo>
                    <a:close/>
                    <a:moveTo>
                      <a:pt x="113649" y="3"/>
                    </a:moveTo>
                    <a:cubicBezTo>
                      <a:pt x="152263" y="202"/>
                      <a:pt x="196298" y="13839"/>
                      <a:pt x="238362" y="56970"/>
                    </a:cubicBezTo>
                    <a:lnTo>
                      <a:pt x="261391" y="34726"/>
                    </a:lnTo>
                    <a:lnTo>
                      <a:pt x="292776" y="199234"/>
                    </a:lnTo>
                    <a:lnTo>
                      <a:pt x="128792" y="163460"/>
                    </a:lnTo>
                    <a:lnTo>
                      <a:pt x="151820" y="141124"/>
                    </a:lnTo>
                    <a:cubicBezTo>
                      <a:pt x="60635" y="47702"/>
                      <a:pt x="0" y="36673"/>
                      <a:pt x="0" y="36673"/>
                    </a:cubicBezTo>
                    <a:cubicBezTo>
                      <a:pt x="0" y="36673"/>
                      <a:pt x="49294" y="-327"/>
                      <a:pt x="113649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>
              <a:off x="6732588" y="2189596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32588" y="3155565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732588" y="4121534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732588" y="5087503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15" y="1932940"/>
            <a:ext cx="4084320" cy="5372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330" y="2940685"/>
            <a:ext cx="4234815" cy="4711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05" y="3655060"/>
            <a:ext cx="4383405" cy="71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925" y="4538345"/>
            <a:ext cx="4132580" cy="5111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350" y="5262880"/>
            <a:ext cx="416941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Probabilistic approach to solve NILM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Modelling NILM as FHMM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5984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545" y="2051685"/>
            <a:ext cx="4953000" cy="3092450"/>
            <a:chOff x="749204" y="1721064"/>
            <a:chExt cx="6091478" cy="3635074"/>
          </a:xfrm>
        </p:grpSpPr>
        <p:sp>
          <p:nvSpPr>
            <p:cNvPr id="108" name="îṣḻïdè"/>
            <p:cNvSpPr/>
            <p:nvPr/>
          </p:nvSpPr>
          <p:spPr>
            <a:xfrm>
              <a:off x="749204" y="1981643"/>
              <a:ext cx="4083344" cy="337449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110" name="íṣḷíḓê"/>
            <p:cNvSpPr/>
            <p:nvPr/>
          </p:nvSpPr>
          <p:spPr>
            <a:xfrm>
              <a:off x="4859483" y="1721064"/>
              <a:ext cx="1981199" cy="666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9" name="ïšḷïďé"/>
            <p:cNvSpPr/>
            <p:nvPr/>
          </p:nvSpPr>
          <p:spPr>
            <a:xfrm>
              <a:off x="5669349" y="1877235"/>
              <a:ext cx="361466" cy="353890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8" name="ïṧlíḋé"/>
            <p:cNvSpPr/>
            <p:nvPr/>
          </p:nvSpPr>
          <p:spPr>
            <a:xfrm>
              <a:off x="4859483" y="3135943"/>
              <a:ext cx="1981199" cy="666231"/>
            </a:xfrm>
            <a:prstGeom prst="rect">
              <a:avLst/>
            </a:prstGeom>
            <a:solidFill>
              <a:srgbClr val="CD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0" name="îṡḻîḑe"/>
            <p:cNvSpPr/>
            <p:nvPr/>
          </p:nvSpPr>
          <p:spPr>
            <a:xfrm>
              <a:off x="5669349" y="3292115"/>
              <a:ext cx="361466" cy="353890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3" name="ïṧ1îḋè"/>
            <p:cNvSpPr/>
            <p:nvPr/>
          </p:nvSpPr>
          <p:spPr>
            <a:xfrm>
              <a:off x="4859483" y="4550825"/>
              <a:ext cx="1981199" cy="666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1" name="íŝḷíďê"/>
            <p:cNvSpPr/>
            <p:nvPr/>
          </p:nvSpPr>
          <p:spPr>
            <a:xfrm>
              <a:off x="5669349" y="4706997"/>
              <a:ext cx="361466" cy="353890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05" y="2051050"/>
            <a:ext cx="4039235" cy="567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40" y="3084195"/>
            <a:ext cx="3961765" cy="1249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645" y="4675505"/>
            <a:ext cx="3755390" cy="4686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2285" y="5719445"/>
            <a:ext cx="838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They are also very time consuming and do not facilitate real-time implementation.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Approximate solver for NILM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4455" y="1412240"/>
            <a:ext cx="8970010" cy="4116070"/>
            <a:chOff x="0" y="1221460"/>
            <a:chExt cx="11518900" cy="4821480"/>
          </a:xfrm>
        </p:grpSpPr>
        <p:grpSp>
          <p:nvGrpSpPr>
            <p:cNvPr id="54" name="ïṥľíďê"/>
            <p:cNvGrpSpPr/>
            <p:nvPr/>
          </p:nvGrpSpPr>
          <p:grpSpPr>
            <a:xfrm>
              <a:off x="0" y="1221460"/>
              <a:ext cx="3841957" cy="4821480"/>
              <a:chOff x="0" y="1221460"/>
              <a:chExt cx="3841957" cy="4821480"/>
            </a:xfrm>
          </p:grpSpPr>
          <p:grpSp>
            <p:nvGrpSpPr>
              <p:cNvPr id="11" name="iSļiḋê"/>
              <p:cNvGrpSpPr/>
              <p:nvPr/>
            </p:nvGrpSpPr>
            <p:grpSpPr>
              <a:xfrm>
                <a:off x="2436503" y="1221460"/>
                <a:ext cx="1405454" cy="4821480"/>
                <a:chOff x="2720960" y="1239671"/>
                <a:chExt cx="1200702" cy="482148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" name="íṡľïďê"/>
                <p:cNvSpPr/>
                <p:nvPr/>
              </p:nvSpPr>
              <p:spPr bwMode="auto">
                <a:xfrm flipH="1">
                  <a:off x="2720960" y="1239671"/>
                  <a:ext cx="1200702" cy="2410740"/>
                </a:xfrm>
                <a:custGeom>
                  <a:avLst/>
                  <a:gdLst>
                    <a:gd name="connsiteX0" fmla="*/ 174625 w 795338"/>
                    <a:gd name="connsiteY0" fmla="*/ 3187698 h 3286124"/>
                    <a:gd name="connsiteX1" fmla="*/ 171330 w 795338"/>
                    <a:gd name="connsiteY1" fmla="*/ 3286123 h 3286124"/>
                    <a:gd name="connsiteX2" fmla="*/ 0 w 795338"/>
                    <a:gd name="connsiteY2" fmla="*/ 3286123 h 3286124"/>
                    <a:gd name="connsiteX3" fmla="*/ 0 w 795338"/>
                    <a:gd name="connsiteY3" fmla="*/ 3207383 h 3286124"/>
                    <a:gd name="connsiteX4" fmla="*/ 174625 w 795338"/>
                    <a:gd name="connsiteY4" fmla="*/ 3187698 h 3286124"/>
                    <a:gd name="connsiteX5" fmla="*/ 455613 w 795338"/>
                    <a:gd name="connsiteY5" fmla="*/ 3157536 h 3286124"/>
                    <a:gd name="connsiteX6" fmla="*/ 452314 w 795338"/>
                    <a:gd name="connsiteY6" fmla="*/ 3286124 h 3286124"/>
                    <a:gd name="connsiteX7" fmla="*/ 326964 w 795338"/>
                    <a:gd name="connsiteY7" fmla="*/ 3286124 h 3286124"/>
                    <a:gd name="connsiteX8" fmla="*/ 201613 w 795338"/>
                    <a:gd name="connsiteY8" fmla="*/ 3286124 h 3286124"/>
                    <a:gd name="connsiteX9" fmla="*/ 201613 w 795338"/>
                    <a:gd name="connsiteY9" fmla="*/ 3183913 h 3286124"/>
                    <a:gd name="connsiteX10" fmla="*/ 330262 w 795338"/>
                    <a:gd name="connsiteY10" fmla="*/ 3170724 h 3286124"/>
                    <a:gd name="connsiteX11" fmla="*/ 455613 w 795338"/>
                    <a:gd name="connsiteY11" fmla="*/ 3157536 h 3286124"/>
                    <a:gd name="connsiteX12" fmla="*/ 731838 w 795338"/>
                    <a:gd name="connsiteY12" fmla="*/ 3128961 h 3286124"/>
                    <a:gd name="connsiteX13" fmla="*/ 731838 w 795338"/>
                    <a:gd name="connsiteY13" fmla="*/ 3286124 h 3286124"/>
                    <a:gd name="connsiteX14" fmla="*/ 606426 w 795338"/>
                    <a:gd name="connsiteY14" fmla="*/ 3286124 h 3286124"/>
                    <a:gd name="connsiteX15" fmla="*/ 481013 w 795338"/>
                    <a:gd name="connsiteY15" fmla="*/ 3286124 h 3286124"/>
                    <a:gd name="connsiteX16" fmla="*/ 481013 w 795338"/>
                    <a:gd name="connsiteY16" fmla="*/ 3155155 h 3286124"/>
                    <a:gd name="connsiteX17" fmla="*/ 606426 w 795338"/>
                    <a:gd name="connsiteY17" fmla="*/ 3142058 h 3286124"/>
                    <a:gd name="connsiteX18" fmla="*/ 731838 w 795338"/>
                    <a:gd name="connsiteY18" fmla="*/ 3128961 h 3286124"/>
                    <a:gd name="connsiteX19" fmla="*/ 795338 w 795338"/>
                    <a:gd name="connsiteY19" fmla="*/ 3122611 h 3286124"/>
                    <a:gd name="connsiteX20" fmla="*/ 795338 w 795338"/>
                    <a:gd name="connsiteY20" fmla="*/ 3286124 h 3286124"/>
                    <a:gd name="connsiteX21" fmla="*/ 762000 w 795338"/>
                    <a:gd name="connsiteY21" fmla="*/ 3286124 h 3286124"/>
                    <a:gd name="connsiteX22" fmla="*/ 762000 w 795338"/>
                    <a:gd name="connsiteY22" fmla="*/ 3125881 h 3286124"/>
                    <a:gd name="connsiteX23" fmla="*/ 795338 w 795338"/>
                    <a:gd name="connsiteY23" fmla="*/ 3122611 h 3286124"/>
                    <a:gd name="connsiteX24" fmla="*/ 36513 w 795338"/>
                    <a:gd name="connsiteY24" fmla="*/ 3025773 h 3286124"/>
                    <a:gd name="connsiteX25" fmla="*/ 33179 w 795338"/>
                    <a:gd name="connsiteY25" fmla="*/ 3168504 h 3286124"/>
                    <a:gd name="connsiteX26" fmla="*/ 3175 w 795338"/>
                    <a:gd name="connsiteY26" fmla="*/ 3171823 h 3286124"/>
                    <a:gd name="connsiteX27" fmla="*/ 3175 w 795338"/>
                    <a:gd name="connsiteY27" fmla="*/ 3035731 h 3286124"/>
                    <a:gd name="connsiteX28" fmla="*/ 36513 w 795338"/>
                    <a:gd name="connsiteY28" fmla="*/ 3025773 h 3286124"/>
                    <a:gd name="connsiteX29" fmla="*/ 315913 w 795338"/>
                    <a:gd name="connsiteY29" fmla="*/ 2933698 h 3286124"/>
                    <a:gd name="connsiteX30" fmla="*/ 312614 w 795338"/>
                    <a:gd name="connsiteY30" fmla="*/ 3124520 h 3286124"/>
                    <a:gd name="connsiteX31" fmla="*/ 187264 w 795338"/>
                    <a:gd name="connsiteY31" fmla="*/ 3144261 h 3286124"/>
                    <a:gd name="connsiteX32" fmla="*/ 61913 w 795338"/>
                    <a:gd name="connsiteY32" fmla="*/ 3160711 h 3286124"/>
                    <a:gd name="connsiteX33" fmla="*/ 65212 w 795338"/>
                    <a:gd name="connsiteY33" fmla="*/ 3015949 h 3286124"/>
                    <a:gd name="connsiteX34" fmla="*/ 190562 w 795338"/>
                    <a:gd name="connsiteY34" fmla="*/ 2973178 h 3286124"/>
                    <a:gd name="connsiteX35" fmla="*/ 315913 w 795338"/>
                    <a:gd name="connsiteY35" fmla="*/ 2933698 h 3286124"/>
                    <a:gd name="connsiteX36" fmla="*/ 593725 w 795338"/>
                    <a:gd name="connsiteY36" fmla="*/ 2838448 h 3286124"/>
                    <a:gd name="connsiteX37" fmla="*/ 593725 w 795338"/>
                    <a:gd name="connsiteY37" fmla="*/ 3081690 h 3286124"/>
                    <a:gd name="connsiteX38" fmla="*/ 468313 w 795338"/>
                    <a:gd name="connsiteY38" fmla="*/ 3101413 h 3286124"/>
                    <a:gd name="connsiteX39" fmla="*/ 342900 w 795338"/>
                    <a:gd name="connsiteY39" fmla="*/ 3117848 h 3286124"/>
                    <a:gd name="connsiteX40" fmla="*/ 342900 w 795338"/>
                    <a:gd name="connsiteY40" fmla="*/ 2923911 h 3286124"/>
                    <a:gd name="connsiteX41" fmla="*/ 468313 w 795338"/>
                    <a:gd name="connsiteY41" fmla="*/ 2881180 h 3286124"/>
                    <a:gd name="connsiteX42" fmla="*/ 593725 w 795338"/>
                    <a:gd name="connsiteY42" fmla="*/ 2838448 h 3286124"/>
                    <a:gd name="connsiteX43" fmla="*/ 795338 w 795338"/>
                    <a:gd name="connsiteY43" fmla="*/ 2773361 h 3286124"/>
                    <a:gd name="connsiteX44" fmla="*/ 795338 w 795338"/>
                    <a:gd name="connsiteY44" fmla="*/ 3048758 h 3286124"/>
                    <a:gd name="connsiteX45" fmla="*/ 623888 w 795338"/>
                    <a:gd name="connsiteY45" fmla="*/ 3074986 h 3286124"/>
                    <a:gd name="connsiteX46" fmla="*/ 623888 w 795338"/>
                    <a:gd name="connsiteY46" fmla="*/ 2829096 h 3286124"/>
                    <a:gd name="connsiteX47" fmla="*/ 795338 w 795338"/>
                    <a:gd name="connsiteY47" fmla="*/ 2773361 h 3286124"/>
                    <a:gd name="connsiteX48" fmla="*/ 177800 w 795338"/>
                    <a:gd name="connsiteY48" fmla="*/ 2759073 h 3286124"/>
                    <a:gd name="connsiteX49" fmla="*/ 177800 w 795338"/>
                    <a:gd name="connsiteY49" fmla="*/ 2924626 h 3286124"/>
                    <a:gd name="connsiteX50" fmla="*/ 6350 w 795338"/>
                    <a:gd name="connsiteY50" fmla="*/ 2990848 h 3286124"/>
                    <a:gd name="connsiteX51" fmla="*/ 6350 w 795338"/>
                    <a:gd name="connsiteY51" fmla="*/ 2858405 h 3286124"/>
                    <a:gd name="connsiteX52" fmla="*/ 177800 w 795338"/>
                    <a:gd name="connsiteY52" fmla="*/ 2759073 h 3286124"/>
                    <a:gd name="connsiteX53" fmla="*/ 42863 w 795338"/>
                    <a:gd name="connsiteY53" fmla="*/ 2660648 h 3286124"/>
                    <a:gd name="connsiteX54" fmla="*/ 39544 w 795338"/>
                    <a:gd name="connsiteY54" fmla="*/ 2802745 h 3286124"/>
                    <a:gd name="connsiteX55" fmla="*/ 6350 w 795338"/>
                    <a:gd name="connsiteY55" fmla="*/ 2822573 h 3286124"/>
                    <a:gd name="connsiteX56" fmla="*/ 9669 w 795338"/>
                    <a:gd name="connsiteY56" fmla="*/ 2687085 h 3286124"/>
                    <a:gd name="connsiteX57" fmla="*/ 42863 w 795338"/>
                    <a:gd name="connsiteY57" fmla="*/ 2660648 h 3286124"/>
                    <a:gd name="connsiteX58" fmla="*/ 455613 w 795338"/>
                    <a:gd name="connsiteY58" fmla="*/ 2598736 h 3286124"/>
                    <a:gd name="connsiteX59" fmla="*/ 455613 w 795338"/>
                    <a:gd name="connsiteY59" fmla="*/ 2812635 h 3286124"/>
                    <a:gd name="connsiteX60" fmla="*/ 330201 w 795338"/>
                    <a:gd name="connsiteY60" fmla="*/ 2861997 h 3286124"/>
                    <a:gd name="connsiteX61" fmla="*/ 204788 w 795338"/>
                    <a:gd name="connsiteY61" fmla="*/ 2914649 h 3286124"/>
                    <a:gd name="connsiteX62" fmla="*/ 208088 w 795338"/>
                    <a:gd name="connsiteY62" fmla="*/ 2743529 h 3286124"/>
                    <a:gd name="connsiteX63" fmla="*/ 333501 w 795338"/>
                    <a:gd name="connsiteY63" fmla="*/ 2671133 h 3286124"/>
                    <a:gd name="connsiteX64" fmla="*/ 455613 w 795338"/>
                    <a:gd name="connsiteY64" fmla="*/ 2598736 h 3286124"/>
                    <a:gd name="connsiteX65" fmla="*/ 735013 w 795338"/>
                    <a:gd name="connsiteY65" fmla="*/ 2436811 h 3286124"/>
                    <a:gd name="connsiteX66" fmla="*/ 731713 w 795338"/>
                    <a:gd name="connsiteY66" fmla="*/ 2703253 h 3286124"/>
                    <a:gd name="connsiteX67" fmla="*/ 609601 w 795338"/>
                    <a:gd name="connsiteY67" fmla="*/ 2752595 h 3286124"/>
                    <a:gd name="connsiteX68" fmla="*/ 484188 w 795338"/>
                    <a:gd name="connsiteY68" fmla="*/ 2801936 h 3286124"/>
                    <a:gd name="connsiteX69" fmla="*/ 484188 w 795338"/>
                    <a:gd name="connsiteY69" fmla="*/ 2581545 h 3286124"/>
                    <a:gd name="connsiteX70" fmla="*/ 609601 w 795338"/>
                    <a:gd name="connsiteY70" fmla="*/ 2509178 h 3286124"/>
                    <a:gd name="connsiteX71" fmla="*/ 735013 w 795338"/>
                    <a:gd name="connsiteY71" fmla="*/ 2436811 h 3286124"/>
                    <a:gd name="connsiteX72" fmla="*/ 320675 w 795338"/>
                    <a:gd name="connsiteY72" fmla="*/ 2436811 h 3286124"/>
                    <a:gd name="connsiteX73" fmla="*/ 317375 w 795338"/>
                    <a:gd name="connsiteY73" fmla="*/ 2627976 h 3286124"/>
                    <a:gd name="connsiteX74" fmla="*/ 195263 w 795338"/>
                    <a:gd name="connsiteY74" fmla="*/ 2707079 h 3286124"/>
                    <a:gd name="connsiteX75" fmla="*/ 69850 w 795338"/>
                    <a:gd name="connsiteY75" fmla="*/ 2782886 h 3286124"/>
                    <a:gd name="connsiteX76" fmla="*/ 69850 w 795338"/>
                    <a:gd name="connsiteY76" fmla="*/ 2637864 h 3286124"/>
                    <a:gd name="connsiteX77" fmla="*/ 195263 w 795338"/>
                    <a:gd name="connsiteY77" fmla="*/ 2535689 h 3286124"/>
                    <a:gd name="connsiteX78" fmla="*/ 320675 w 795338"/>
                    <a:gd name="connsiteY78" fmla="*/ 2436811 h 3286124"/>
                    <a:gd name="connsiteX79" fmla="*/ 795338 w 795338"/>
                    <a:gd name="connsiteY79" fmla="*/ 2400298 h 3286124"/>
                    <a:gd name="connsiteX80" fmla="*/ 795338 w 795338"/>
                    <a:gd name="connsiteY80" fmla="*/ 2680907 h 3286124"/>
                    <a:gd name="connsiteX81" fmla="*/ 762000 w 795338"/>
                    <a:gd name="connsiteY81" fmla="*/ 2690811 h 3286124"/>
                    <a:gd name="connsiteX82" fmla="*/ 762000 w 795338"/>
                    <a:gd name="connsiteY82" fmla="*/ 2420106 h 3286124"/>
                    <a:gd name="connsiteX83" fmla="*/ 795338 w 795338"/>
                    <a:gd name="connsiteY83" fmla="*/ 2400298 h 3286124"/>
                    <a:gd name="connsiteX84" fmla="*/ 180975 w 795338"/>
                    <a:gd name="connsiteY84" fmla="*/ 2328861 h 3286124"/>
                    <a:gd name="connsiteX85" fmla="*/ 180975 w 795338"/>
                    <a:gd name="connsiteY85" fmla="*/ 2493460 h 3286124"/>
                    <a:gd name="connsiteX86" fmla="*/ 9525 w 795338"/>
                    <a:gd name="connsiteY86" fmla="*/ 2641599 h 3286124"/>
                    <a:gd name="connsiteX87" fmla="*/ 12822 w 795338"/>
                    <a:gd name="connsiteY87" fmla="*/ 2506628 h 3286124"/>
                    <a:gd name="connsiteX88" fmla="*/ 180975 w 795338"/>
                    <a:gd name="connsiteY88" fmla="*/ 2328861 h 3286124"/>
                    <a:gd name="connsiteX89" fmla="*/ 46038 w 795338"/>
                    <a:gd name="connsiteY89" fmla="*/ 2295523 h 3286124"/>
                    <a:gd name="connsiteX90" fmla="*/ 46038 w 795338"/>
                    <a:gd name="connsiteY90" fmla="*/ 2437104 h 3286124"/>
                    <a:gd name="connsiteX91" fmla="*/ 12700 w 795338"/>
                    <a:gd name="connsiteY91" fmla="*/ 2473323 h 3286124"/>
                    <a:gd name="connsiteX92" fmla="*/ 16034 w 795338"/>
                    <a:gd name="connsiteY92" fmla="*/ 2338327 h 3286124"/>
                    <a:gd name="connsiteX93" fmla="*/ 46038 w 795338"/>
                    <a:gd name="connsiteY93" fmla="*/ 2295523 h 3286124"/>
                    <a:gd name="connsiteX94" fmla="*/ 596900 w 795338"/>
                    <a:gd name="connsiteY94" fmla="*/ 2212973 h 3286124"/>
                    <a:gd name="connsiteX95" fmla="*/ 593600 w 795338"/>
                    <a:gd name="connsiteY95" fmla="*/ 2453368 h 3286124"/>
                    <a:gd name="connsiteX96" fmla="*/ 471488 w 795338"/>
                    <a:gd name="connsiteY96" fmla="*/ 2532402 h 3286124"/>
                    <a:gd name="connsiteX97" fmla="*/ 346075 w 795338"/>
                    <a:gd name="connsiteY97" fmla="*/ 2611436 h 3286124"/>
                    <a:gd name="connsiteX98" fmla="*/ 346075 w 795338"/>
                    <a:gd name="connsiteY98" fmla="*/ 2413851 h 3286124"/>
                    <a:gd name="connsiteX99" fmla="*/ 471488 w 795338"/>
                    <a:gd name="connsiteY99" fmla="*/ 2311765 h 3286124"/>
                    <a:gd name="connsiteX100" fmla="*/ 596900 w 795338"/>
                    <a:gd name="connsiteY100" fmla="*/ 2212973 h 3286124"/>
                    <a:gd name="connsiteX101" fmla="*/ 795338 w 795338"/>
                    <a:gd name="connsiteY101" fmla="*/ 2051048 h 3286124"/>
                    <a:gd name="connsiteX102" fmla="*/ 795338 w 795338"/>
                    <a:gd name="connsiteY102" fmla="*/ 2328006 h 3286124"/>
                    <a:gd name="connsiteX103" fmla="*/ 623888 w 795338"/>
                    <a:gd name="connsiteY103" fmla="*/ 2436811 h 3286124"/>
                    <a:gd name="connsiteX104" fmla="*/ 623888 w 795338"/>
                    <a:gd name="connsiteY104" fmla="*/ 2189527 h 3286124"/>
                    <a:gd name="connsiteX105" fmla="*/ 795338 w 795338"/>
                    <a:gd name="connsiteY105" fmla="*/ 2051048 h 3286124"/>
                    <a:gd name="connsiteX106" fmla="*/ 458788 w 795338"/>
                    <a:gd name="connsiteY106" fmla="*/ 2035173 h 3286124"/>
                    <a:gd name="connsiteX107" fmla="*/ 458788 w 795338"/>
                    <a:gd name="connsiteY107" fmla="*/ 2252660 h 3286124"/>
                    <a:gd name="connsiteX108" fmla="*/ 333312 w 795338"/>
                    <a:gd name="connsiteY108" fmla="*/ 2361404 h 3286124"/>
                    <a:gd name="connsiteX109" fmla="*/ 211138 w 795338"/>
                    <a:gd name="connsiteY109" fmla="*/ 2470148 h 3286124"/>
                    <a:gd name="connsiteX110" fmla="*/ 211138 w 795338"/>
                    <a:gd name="connsiteY110" fmla="*/ 2298794 h 3286124"/>
                    <a:gd name="connsiteX111" fmla="*/ 336614 w 795338"/>
                    <a:gd name="connsiteY111" fmla="*/ 2166983 h 3286124"/>
                    <a:gd name="connsiteX112" fmla="*/ 458788 w 795338"/>
                    <a:gd name="connsiteY112" fmla="*/ 2035173 h 3286124"/>
                    <a:gd name="connsiteX113" fmla="*/ 323850 w 795338"/>
                    <a:gd name="connsiteY113" fmla="*/ 1939923 h 3286124"/>
                    <a:gd name="connsiteX114" fmla="*/ 320550 w 795338"/>
                    <a:gd name="connsiteY114" fmla="*/ 2130603 h 3286124"/>
                    <a:gd name="connsiteX115" fmla="*/ 198438 w 795338"/>
                    <a:gd name="connsiteY115" fmla="*/ 2268682 h 3286124"/>
                    <a:gd name="connsiteX116" fmla="*/ 73025 w 795338"/>
                    <a:gd name="connsiteY116" fmla="*/ 2403473 h 3286124"/>
                    <a:gd name="connsiteX117" fmla="*/ 76325 w 795338"/>
                    <a:gd name="connsiteY117" fmla="*/ 2258819 h 3286124"/>
                    <a:gd name="connsiteX118" fmla="*/ 198438 w 795338"/>
                    <a:gd name="connsiteY118" fmla="*/ 2101015 h 3286124"/>
                    <a:gd name="connsiteX119" fmla="*/ 323850 w 795338"/>
                    <a:gd name="connsiteY119" fmla="*/ 1939923 h 3286124"/>
                    <a:gd name="connsiteX120" fmla="*/ 52388 w 795338"/>
                    <a:gd name="connsiteY120" fmla="*/ 1930398 h 3286124"/>
                    <a:gd name="connsiteX121" fmla="*/ 49054 w 795338"/>
                    <a:gd name="connsiteY121" fmla="*/ 2071631 h 3286124"/>
                    <a:gd name="connsiteX122" fmla="*/ 19050 w 795338"/>
                    <a:gd name="connsiteY122" fmla="*/ 2120898 h 3286124"/>
                    <a:gd name="connsiteX123" fmla="*/ 22384 w 795338"/>
                    <a:gd name="connsiteY123" fmla="*/ 1986234 h 3286124"/>
                    <a:gd name="connsiteX124" fmla="*/ 52388 w 795338"/>
                    <a:gd name="connsiteY124" fmla="*/ 1930398 h 3286124"/>
                    <a:gd name="connsiteX125" fmla="*/ 187325 w 795338"/>
                    <a:gd name="connsiteY125" fmla="*/ 1897061 h 3286124"/>
                    <a:gd name="connsiteX126" fmla="*/ 184028 w 795338"/>
                    <a:gd name="connsiteY126" fmla="*/ 2061764 h 3286124"/>
                    <a:gd name="connsiteX127" fmla="*/ 15875 w 795338"/>
                    <a:gd name="connsiteY127" fmla="*/ 2292349 h 3286124"/>
                    <a:gd name="connsiteX128" fmla="*/ 19172 w 795338"/>
                    <a:gd name="connsiteY128" fmla="*/ 2157292 h 3286124"/>
                    <a:gd name="connsiteX129" fmla="*/ 187325 w 795338"/>
                    <a:gd name="connsiteY129" fmla="*/ 1897061 h 3286124"/>
                    <a:gd name="connsiteX130" fmla="*/ 735013 w 795338"/>
                    <a:gd name="connsiteY130" fmla="*/ 1741486 h 3286124"/>
                    <a:gd name="connsiteX131" fmla="*/ 735013 w 795338"/>
                    <a:gd name="connsiteY131" fmla="*/ 2011577 h 3286124"/>
                    <a:gd name="connsiteX132" fmla="*/ 609601 w 795338"/>
                    <a:gd name="connsiteY132" fmla="*/ 2116979 h 3286124"/>
                    <a:gd name="connsiteX133" fmla="*/ 484188 w 795338"/>
                    <a:gd name="connsiteY133" fmla="*/ 2225674 h 3286124"/>
                    <a:gd name="connsiteX134" fmla="*/ 487488 w 795338"/>
                    <a:gd name="connsiteY134" fmla="*/ 2004990 h 3286124"/>
                    <a:gd name="connsiteX135" fmla="*/ 609601 w 795338"/>
                    <a:gd name="connsiteY135" fmla="*/ 1873238 h 3286124"/>
                    <a:gd name="connsiteX136" fmla="*/ 735013 w 795338"/>
                    <a:gd name="connsiteY136" fmla="*/ 1741486 h 3286124"/>
                    <a:gd name="connsiteX137" fmla="*/ 795338 w 795338"/>
                    <a:gd name="connsiteY137" fmla="*/ 1679573 h 3286124"/>
                    <a:gd name="connsiteX138" fmla="*/ 795338 w 795338"/>
                    <a:gd name="connsiteY138" fmla="*/ 1959605 h 3286124"/>
                    <a:gd name="connsiteX139" fmla="*/ 762000 w 795338"/>
                    <a:gd name="connsiteY139" fmla="*/ 1985961 h 3286124"/>
                    <a:gd name="connsiteX140" fmla="*/ 762000 w 795338"/>
                    <a:gd name="connsiteY140" fmla="*/ 1712518 h 3286124"/>
                    <a:gd name="connsiteX141" fmla="*/ 795338 w 795338"/>
                    <a:gd name="connsiteY141" fmla="*/ 1679573 h 3286124"/>
                    <a:gd name="connsiteX142" fmla="*/ 58738 w 795338"/>
                    <a:gd name="connsiteY142" fmla="*/ 1624012 h 3286124"/>
                    <a:gd name="connsiteX143" fmla="*/ 55563 w 795338"/>
                    <a:gd name="connsiteY143" fmla="*/ 1706032 h 3286124"/>
                    <a:gd name="connsiteX144" fmla="*/ 26988 w 795338"/>
                    <a:gd name="connsiteY144" fmla="*/ 1771649 h 3286124"/>
                    <a:gd name="connsiteX145" fmla="*/ 26988 w 795338"/>
                    <a:gd name="connsiteY145" fmla="*/ 1689628 h 3286124"/>
                    <a:gd name="connsiteX146" fmla="*/ 58738 w 795338"/>
                    <a:gd name="connsiteY146" fmla="*/ 1624012 h 3286124"/>
                    <a:gd name="connsiteX147" fmla="*/ 596900 w 795338"/>
                    <a:gd name="connsiteY147" fmla="*/ 1584324 h 3286124"/>
                    <a:gd name="connsiteX148" fmla="*/ 596900 w 795338"/>
                    <a:gd name="connsiteY148" fmla="*/ 1827504 h 3286124"/>
                    <a:gd name="connsiteX149" fmla="*/ 471424 w 795338"/>
                    <a:gd name="connsiteY149" fmla="*/ 1962239 h 3286124"/>
                    <a:gd name="connsiteX150" fmla="*/ 349250 w 795338"/>
                    <a:gd name="connsiteY150" fmla="*/ 2100261 h 3286124"/>
                    <a:gd name="connsiteX151" fmla="*/ 349250 w 795338"/>
                    <a:gd name="connsiteY151" fmla="*/ 1903087 h 3286124"/>
                    <a:gd name="connsiteX152" fmla="*/ 474726 w 795338"/>
                    <a:gd name="connsiteY152" fmla="*/ 1745348 h 3286124"/>
                    <a:gd name="connsiteX153" fmla="*/ 596900 w 795338"/>
                    <a:gd name="connsiteY153" fmla="*/ 1584324 h 3286124"/>
                    <a:gd name="connsiteX154" fmla="*/ 461963 w 795338"/>
                    <a:gd name="connsiteY154" fmla="*/ 1474788 h 3286124"/>
                    <a:gd name="connsiteX155" fmla="*/ 461963 w 795338"/>
                    <a:gd name="connsiteY155" fmla="*/ 1689194 h 3286124"/>
                    <a:gd name="connsiteX156" fmla="*/ 336487 w 795338"/>
                    <a:gd name="connsiteY156" fmla="*/ 1857421 h 3286124"/>
                    <a:gd name="connsiteX157" fmla="*/ 214313 w 795338"/>
                    <a:gd name="connsiteY157" fmla="*/ 2025649 h 3286124"/>
                    <a:gd name="connsiteX158" fmla="*/ 214313 w 795338"/>
                    <a:gd name="connsiteY158" fmla="*/ 1854123 h 3286124"/>
                    <a:gd name="connsiteX159" fmla="*/ 339789 w 795338"/>
                    <a:gd name="connsiteY159" fmla="*/ 1662805 h 3286124"/>
                    <a:gd name="connsiteX160" fmla="*/ 461963 w 795338"/>
                    <a:gd name="connsiteY160" fmla="*/ 1474788 h 3286124"/>
                    <a:gd name="connsiteX161" fmla="*/ 190501 w 795338"/>
                    <a:gd name="connsiteY161" fmla="*/ 1465265 h 3286124"/>
                    <a:gd name="connsiteX162" fmla="*/ 190501 w 795338"/>
                    <a:gd name="connsiteY162" fmla="*/ 1630075 h 3286124"/>
                    <a:gd name="connsiteX163" fmla="*/ 23813 w 795338"/>
                    <a:gd name="connsiteY163" fmla="*/ 1939924 h 3286124"/>
                    <a:gd name="connsiteX164" fmla="*/ 27081 w 795338"/>
                    <a:gd name="connsiteY164" fmla="*/ 1808073 h 3286124"/>
                    <a:gd name="connsiteX165" fmla="*/ 190501 w 795338"/>
                    <a:gd name="connsiteY165" fmla="*/ 1465265 h 3286124"/>
                    <a:gd name="connsiteX166" fmla="*/ 327025 w 795338"/>
                    <a:gd name="connsiteY166" fmla="*/ 1446213 h 3286124"/>
                    <a:gd name="connsiteX167" fmla="*/ 323723 w 795338"/>
                    <a:gd name="connsiteY167" fmla="*/ 1637162 h 3286124"/>
                    <a:gd name="connsiteX168" fmla="*/ 201549 w 795338"/>
                    <a:gd name="connsiteY168" fmla="*/ 1831406 h 3286124"/>
                    <a:gd name="connsiteX169" fmla="*/ 79375 w 795338"/>
                    <a:gd name="connsiteY169" fmla="*/ 2025649 h 3286124"/>
                    <a:gd name="connsiteX170" fmla="*/ 82677 w 795338"/>
                    <a:gd name="connsiteY170" fmla="*/ 1880789 h 3286124"/>
                    <a:gd name="connsiteX171" fmla="*/ 204851 w 795338"/>
                    <a:gd name="connsiteY171" fmla="*/ 1663500 h 3286124"/>
                    <a:gd name="connsiteX172" fmla="*/ 327025 w 795338"/>
                    <a:gd name="connsiteY172" fmla="*/ 1446213 h 3286124"/>
                    <a:gd name="connsiteX173" fmla="*/ 795338 w 795338"/>
                    <a:gd name="connsiteY173" fmla="*/ 1330325 h 3286124"/>
                    <a:gd name="connsiteX174" fmla="*/ 795338 w 795338"/>
                    <a:gd name="connsiteY174" fmla="*/ 1607427 h 3286124"/>
                    <a:gd name="connsiteX175" fmla="*/ 627063 w 795338"/>
                    <a:gd name="connsiteY175" fmla="*/ 1795461 h 3286124"/>
                    <a:gd name="connsiteX176" fmla="*/ 627063 w 795338"/>
                    <a:gd name="connsiteY176" fmla="*/ 1548048 h 3286124"/>
                    <a:gd name="connsiteX177" fmla="*/ 795338 w 795338"/>
                    <a:gd name="connsiteY177" fmla="*/ 1330325 h 3286124"/>
                    <a:gd name="connsiteX178" fmla="*/ 735013 w 795338"/>
                    <a:gd name="connsiteY178" fmla="*/ 1050923 h 3286124"/>
                    <a:gd name="connsiteX179" fmla="*/ 735013 w 795338"/>
                    <a:gd name="connsiteY179" fmla="*/ 1317235 h 3286124"/>
                    <a:gd name="connsiteX180" fmla="*/ 609537 w 795338"/>
                    <a:gd name="connsiteY180" fmla="*/ 1484912 h 3286124"/>
                    <a:gd name="connsiteX181" fmla="*/ 487363 w 795338"/>
                    <a:gd name="connsiteY181" fmla="*/ 1652586 h 3286124"/>
                    <a:gd name="connsiteX182" fmla="*/ 487363 w 795338"/>
                    <a:gd name="connsiteY182" fmla="*/ 1429019 h 3286124"/>
                    <a:gd name="connsiteX183" fmla="*/ 612839 w 795338"/>
                    <a:gd name="connsiteY183" fmla="*/ 1241615 h 3286124"/>
                    <a:gd name="connsiteX184" fmla="*/ 735013 w 795338"/>
                    <a:gd name="connsiteY184" fmla="*/ 1050923 h 3286124"/>
                    <a:gd name="connsiteX185" fmla="*/ 330200 w 795338"/>
                    <a:gd name="connsiteY185" fmla="*/ 1023938 h 3286124"/>
                    <a:gd name="connsiteX186" fmla="*/ 330200 w 795338"/>
                    <a:gd name="connsiteY186" fmla="*/ 1139177 h 3286124"/>
                    <a:gd name="connsiteX187" fmla="*/ 207963 w 795338"/>
                    <a:gd name="connsiteY187" fmla="*/ 1392709 h 3286124"/>
                    <a:gd name="connsiteX188" fmla="*/ 85725 w 795338"/>
                    <a:gd name="connsiteY188" fmla="*/ 1646236 h 3286124"/>
                    <a:gd name="connsiteX189" fmla="*/ 85725 w 795338"/>
                    <a:gd name="connsiteY189" fmla="*/ 1560630 h 3286124"/>
                    <a:gd name="connsiteX190" fmla="*/ 207963 w 795338"/>
                    <a:gd name="connsiteY190" fmla="*/ 1293931 h 3286124"/>
                    <a:gd name="connsiteX191" fmla="*/ 330200 w 795338"/>
                    <a:gd name="connsiteY191" fmla="*/ 1023938 h 3286124"/>
                    <a:gd name="connsiteX192" fmla="*/ 600075 w 795338"/>
                    <a:gd name="connsiteY192" fmla="*/ 958849 h 3286124"/>
                    <a:gd name="connsiteX193" fmla="*/ 596773 w 795338"/>
                    <a:gd name="connsiteY193" fmla="*/ 1199074 h 3286124"/>
                    <a:gd name="connsiteX194" fmla="*/ 474599 w 795338"/>
                    <a:gd name="connsiteY194" fmla="*/ 1396520 h 3286124"/>
                    <a:gd name="connsiteX195" fmla="*/ 352425 w 795338"/>
                    <a:gd name="connsiteY195" fmla="*/ 1590674 h 3286124"/>
                    <a:gd name="connsiteX196" fmla="*/ 352425 w 795338"/>
                    <a:gd name="connsiteY196" fmla="*/ 1393230 h 3286124"/>
                    <a:gd name="connsiteX197" fmla="*/ 474599 w 795338"/>
                    <a:gd name="connsiteY197" fmla="*/ 1176039 h 3286124"/>
                    <a:gd name="connsiteX198" fmla="*/ 600075 w 795338"/>
                    <a:gd name="connsiteY198" fmla="*/ 958849 h 3286124"/>
                    <a:gd name="connsiteX199" fmla="*/ 795338 w 795338"/>
                    <a:gd name="connsiteY199" fmla="*/ 958849 h 3286124"/>
                    <a:gd name="connsiteX200" fmla="*/ 795338 w 795338"/>
                    <a:gd name="connsiteY200" fmla="*/ 1238363 h 3286124"/>
                    <a:gd name="connsiteX201" fmla="*/ 762000 w 795338"/>
                    <a:gd name="connsiteY201" fmla="*/ 1281113 h 3286124"/>
                    <a:gd name="connsiteX202" fmla="*/ 762000 w 795338"/>
                    <a:gd name="connsiteY202" fmla="*/ 1008175 h 3286124"/>
                    <a:gd name="connsiteX203" fmla="*/ 795338 w 795338"/>
                    <a:gd name="connsiteY203" fmla="*/ 958849 h 3286124"/>
                    <a:gd name="connsiteX204" fmla="*/ 465138 w 795338"/>
                    <a:gd name="connsiteY204" fmla="*/ 912813 h 3286124"/>
                    <a:gd name="connsiteX205" fmla="*/ 461836 w 795338"/>
                    <a:gd name="connsiteY205" fmla="*/ 1130104 h 3286124"/>
                    <a:gd name="connsiteX206" fmla="*/ 339662 w 795338"/>
                    <a:gd name="connsiteY206" fmla="*/ 1353982 h 3286124"/>
                    <a:gd name="connsiteX207" fmla="*/ 217488 w 795338"/>
                    <a:gd name="connsiteY207" fmla="*/ 1581150 h 3286124"/>
                    <a:gd name="connsiteX208" fmla="*/ 220790 w 795338"/>
                    <a:gd name="connsiteY208" fmla="*/ 1409951 h 3286124"/>
                    <a:gd name="connsiteX209" fmla="*/ 342964 w 795338"/>
                    <a:gd name="connsiteY209" fmla="*/ 1159735 h 3286124"/>
                    <a:gd name="connsiteX210" fmla="*/ 465138 w 795338"/>
                    <a:gd name="connsiteY210" fmla="*/ 912813 h 3286124"/>
                    <a:gd name="connsiteX211" fmla="*/ 795338 w 795338"/>
                    <a:gd name="connsiteY211" fmla="*/ 609600 h 3286124"/>
                    <a:gd name="connsiteX212" fmla="*/ 795338 w 795338"/>
                    <a:gd name="connsiteY212" fmla="*/ 885939 h 3286124"/>
                    <a:gd name="connsiteX213" fmla="*/ 627063 w 795338"/>
                    <a:gd name="connsiteY213" fmla="*/ 1155699 h 3286124"/>
                    <a:gd name="connsiteX214" fmla="*/ 627063 w 795338"/>
                    <a:gd name="connsiteY214" fmla="*/ 908968 h 3286124"/>
                    <a:gd name="connsiteX215" fmla="*/ 795338 w 795338"/>
                    <a:gd name="connsiteY215" fmla="*/ 609600 h 3286124"/>
                    <a:gd name="connsiteX216" fmla="*/ 600075 w 795338"/>
                    <a:gd name="connsiteY216" fmla="*/ 428625 h 3286124"/>
                    <a:gd name="connsiteX217" fmla="*/ 600075 w 795338"/>
                    <a:gd name="connsiteY217" fmla="*/ 573264 h 3286124"/>
                    <a:gd name="connsiteX218" fmla="*/ 477838 w 795338"/>
                    <a:gd name="connsiteY218" fmla="*/ 826382 h 3286124"/>
                    <a:gd name="connsiteX219" fmla="*/ 355600 w 795338"/>
                    <a:gd name="connsiteY219" fmla="*/ 1079498 h 3286124"/>
                    <a:gd name="connsiteX220" fmla="*/ 355600 w 795338"/>
                    <a:gd name="connsiteY220" fmla="*/ 964446 h 3286124"/>
                    <a:gd name="connsiteX221" fmla="*/ 477838 w 795338"/>
                    <a:gd name="connsiteY221" fmla="*/ 694892 h 3286124"/>
                    <a:gd name="connsiteX222" fmla="*/ 600075 w 795338"/>
                    <a:gd name="connsiteY222" fmla="*/ 428625 h 3286124"/>
                    <a:gd name="connsiteX223" fmla="*/ 735013 w 795338"/>
                    <a:gd name="connsiteY223" fmla="*/ 358774 h 3286124"/>
                    <a:gd name="connsiteX224" fmla="*/ 735013 w 795338"/>
                    <a:gd name="connsiteY224" fmla="*/ 625387 h 3286124"/>
                    <a:gd name="connsiteX225" fmla="*/ 613569 w 795338"/>
                    <a:gd name="connsiteY225" fmla="*/ 849210 h 3286124"/>
                    <a:gd name="connsiteX226" fmla="*/ 492125 w 795338"/>
                    <a:gd name="connsiteY226" fmla="*/ 1076323 h 3286124"/>
                    <a:gd name="connsiteX227" fmla="*/ 492125 w 795338"/>
                    <a:gd name="connsiteY227" fmla="*/ 855793 h 3286124"/>
                    <a:gd name="connsiteX228" fmla="*/ 613569 w 795338"/>
                    <a:gd name="connsiteY228" fmla="*/ 605638 h 3286124"/>
                    <a:gd name="connsiteX229" fmla="*/ 735013 w 795338"/>
                    <a:gd name="connsiteY229" fmla="*/ 358774 h 3286124"/>
                    <a:gd name="connsiteX230" fmla="*/ 795338 w 795338"/>
                    <a:gd name="connsiteY230" fmla="*/ 236538 h 3286124"/>
                    <a:gd name="connsiteX231" fmla="*/ 795338 w 795338"/>
                    <a:gd name="connsiteY231" fmla="*/ 516996 h 3286124"/>
                    <a:gd name="connsiteX232" fmla="*/ 762000 w 795338"/>
                    <a:gd name="connsiteY232" fmla="*/ 573088 h 3286124"/>
                    <a:gd name="connsiteX233" fmla="*/ 762000 w 795338"/>
                    <a:gd name="connsiteY233" fmla="*/ 302528 h 3286124"/>
                    <a:gd name="connsiteX234" fmla="*/ 795338 w 795338"/>
                    <a:gd name="connsiteY234" fmla="*/ 236538 h 3286124"/>
                    <a:gd name="connsiteX235" fmla="*/ 795338 w 795338"/>
                    <a:gd name="connsiteY235" fmla="*/ 0 h 3286124"/>
                    <a:gd name="connsiteX236" fmla="*/ 795338 w 795338"/>
                    <a:gd name="connsiteY236" fmla="*/ 164856 h 3286124"/>
                    <a:gd name="connsiteX237" fmla="*/ 627063 w 795338"/>
                    <a:gd name="connsiteY237" fmla="*/ 514350 h 3286124"/>
                    <a:gd name="connsiteX238" fmla="*/ 627063 w 795338"/>
                    <a:gd name="connsiteY238" fmla="*/ 369277 h 3286124"/>
                    <a:gd name="connsiteX239" fmla="*/ 795338 w 795338"/>
                    <a:gd name="connsiteY239" fmla="*/ 0 h 3286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</a:cxnLst>
                  <a:rect l="l" t="t" r="r" b="b"/>
                  <a:pathLst>
                    <a:path w="795338" h="3286124">
                      <a:moveTo>
                        <a:pt x="174625" y="3187698"/>
                      </a:moveTo>
                      <a:cubicBezTo>
                        <a:pt x="174625" y="3220506"/>
                        <a:pt x="171330" y="3253315"/>
                        <a:pt x="171330" y="3286123"/>
                      </a:cubicBezTo>
                      <a:cubicBezTo>
                        <a:pt x="115318" y="3286123"/>
                        <a:pt x="56012" y="3286123"/>
                        <a:pt x="0" y="3286123"/>
                      </a:cubicBezTo>
                      <a:cubicBezTo>
                        <a:pt x="0" y="3259876"/>
                        <a:pt x="0" y="3233630"/>
                        <a:pt x="0" y="3207383"/>
                      </a:cubicBezTo>
                      <a:cubicBezTo>
                        <a:pt x="59307" y="3200821"/>
                        <a:pt x="115318" y="3194260"/>
                        <a:pt x="174625" y="3187698"/>
                      </a:cubicBezTo>
                      <a:close/>
                      <a:moveTo>
                        <a:pt x="455613" y="3157536"/>
                      </a:moveTo>
                      <a:cubicBezTo>
                        <a:pt x="452314" y="3200399"/>
                        <a:pt x="452314" y="3243261"/>
                        <a:pt x="452314" y="3286124"/>
                      </a:cubicBezTo>
                      <a:cubicBezTo>
                        <a:pt x="412730" y="3286124"/>
                        <a:pt x="369847" y="3286124"/>
                        <a:pt x="326964" y="3286124"/>
                      </a:cubicBezTo>
                      <a:cubicBezTo>
                        <a:pt x="287379" y="3286124"/>
                        <a:pt x="244496" y="3286124"/>
                        <a:pt x="201613" y="3286124"/>
                      </a:cubicBezTo>
                      <a:cubicBezTo>
                        <a:pt x="201613" y="3253153"/>
                        <a:pt x="201613" y="3220182"/>
                        <a:pt x="201613" y="3183913"/>
                      </a:cubicBezTo>
                      <a:cubicBezTo>
                        <a:pt x="244496" y="3180616"/>
                        <a:pt x="287379" y="3177319"/>
                        <a:pt x="330262" y="3170724"/>
                      </a:cubicBezTo>
                      <a:cubicBezTo>
                        <a:pt x="369847" y="3167427"/>
                        <a:pt x="412730" y="3164130"/>
                        <a:pt x="455613" y="3157536"/>
                      </a:cubicBezTo>
                      <a:close/>
                      <a:moveTo>
                        <a:pt x="731838" y="3128961"/>
                      </a:moveTo>
                      <a:cubicBezTo>
                        <a:pt x="731838" y="3181349"/>
                        <a:pt x="731838" y="3233736"/>
                        <a:pt x="731838" y="3286124"/>
                      </a:cubicBezTo>
                      <a:cubicBezTo>
                        <a:pt x="692234" y="3286124"/>
                        <a:pt x="649330" y="3286124"/>
                        <a:pt x="606426" y="3286124"/>
                      </a:cubicBezTo>
                      <a:cubicBezTo>
                        <a:pt x="566822" y="3286124"/>
                        <a:pt x="523917" y="3286124"/>
                        <a:pt x="481013" y="3286124"/>
                      </a:cubicBezTo>
                      <a:cubicBezTo>
                        <a:pt x="481013" y="3243559"/>
                        <a:pt x="481013" y="3200994"/>
                        <a:pt x="481013" y="3155155"/>
                      </a:cubicBezTo>
                      <a:cubicBezTo>
                        <a:pt x="523917" y="3151880"/>
                        <a:pt x="566822" y="3148606"/>
                        <a:pt x="606426" y="3142058"/>
                      </a:cubicBezTo>
                      <a:cubicBezTo>
                        <a:pt x="649330" y="3138784"/>
                        <a:pt x="692234" y="3135509"/>
                        <a:pt x="731838" y="3128961"/>
                      </a:cubicBezTo>
                      <a:close/>
                      <a:moveTo>
                        <a:pt x="795338" y="3122611"/>
                      </a:moveTo>
                      <a:cubicBezTo>
                        <a:pt x="795338" y="3178205"/>
                        <a:pt x="795338" y="3233800"/>
                        <a:pt x="795338" y="3286124"/>
                      </a:cubicBezTo>
                      <a:cubicBezTo>
                        <a:pt x="785337" y="3286124"/>
                        <a:pt x="772002" y="3286124"/>
                        <a:pt x="762000" y="3286124"/>
                      </a:cubicBezTo>
                      <a:cubicBezTo>
                        <a:pt x="762000" y="3233800"/>
                        <a:pt x="762000" y="3181476"/>
                        <a:pt x="762000" y="3125881"/>
                      </a:cubicBezTo>
                      <a:cubicBezTo>
                        <a:pt x="772002" y="3125881"/>
                        <a:pt x="785337" y="3125881"/>
                        <a:pt x="795338" y="3122611"/>
                      </a:cubicBezTo>
                      <a:close/>
                      <a:moveTo>
                        <a:pt x="36513" y="3025773"/>
                      </a:moveTo>
                      <a:cubicBezTo>
                        <a:pt x="36513" y="3072243"/>
                        <a:pt x="36513" y="3122033"/>
                        <a:pt x="33179" y="3168504"/>
                      </a:cubicBezTo>
                      <a:cubicBezTo>
                        <a:pt x="23178" y="3168504"/>
                        <a:pt x="13176" y="3171823"/>
                        <a:pt x="3175" y="3171823"/>
                      </a:cubicBezTo>
                      <a:cubicBezTo>
                        <a:pt x="3175" y="3128672"/>
                        <a:pt x="3175" y="3082201"/>
                        <a:pt x="3175" y="3035731"/>
                      </a:cubicBezTo>
                      <a:cubicBezTo>
                        <a:pt x="16510" y="3032412"/>
                        <a:pt x="26512" y="3029092"/>
                        <a:pt x="36513" y="3025773"/>
                      </a:cubicBezTo>
                      <a:close/>
                      <a:moveTo>
                        <a:pt x="315913" y="2933698"/>
                      </a:moveTo>
                      <a:cubicBezTo>
                        <a:pt x="312614" y="2996209"/>
                        <a:pt x="312614" y="3058720"/>
                        <a:pt x="312614" y="3124520"/>
                      </a:cubicBezTo>
                      <a:cubicBezTo>
                        <a:pt x="273030" y="3131100"/>
                        <a:pt x="230147" y="3137681"/>
                        <a:pt x="187264" y="3144261"/>
                      </a:cubicBezTo>
                      <a:cubicBezTo>
                        <a:pt x="147679" y="3150841"/>
                        <a:pt x="104796" y="3154131"/>
                        <a:pt x="61913" y="3160711"/>
                      </a:cubicBezTo>
                      <a:cubicBezTo>
                        <a:pt x="61913" y="3114650"/>
                        <a:pt x="65212" y="3065300"/>
                        <a:pt x="65212" y="3015949"/>
                      </a:cubicBezTo>
                      <a:cubicBezTo>
                        <a:pt x="104796" y="3002789"/>
                        <a:pt x="147679" y="2989629"/>
                        <a:pt x="190562" y="2973178"/>
                      </a:cubicBezTo>
                      <a:cubicBezTo>
                        <a:pt x="230147" y="2960018"/>
                        <a:pt x="273030" y="2946858"/>
                        <a:pt x="315913" y="2933698"/>
                      </a:cubicBezTo>
                      <a:close/>
                      <a:moveTo>
                        <a:pt x="593725" y="2838448"/>
                      </a:moveTo>
                      <a:cubicBezTo>
                        <a:pt x="593725" y="2920624"/>
                        <a:pt x="593725" y="2999514"/>
                        <a:pt x="593725" y="3081690"/>
                      </a:cubicBezTo>
                      <a:cubicBezTo>
                        <a:pt x="550821" y="3088264"/>
                        <a:pt x="511217" y="3094838"/>
                        <a:pt x="468313" y="3101413"/>
                      </a:cubicBezTo>
                      <a:cubicBezTo>
                        <a:pt x="425408" y="3104700"/>
                        <a:pt x="385804" y="3111274"/>
                        <a:pt x="342900" y="3117848"/>
                      </a:cubicBezTo>
                      <a:cubicBezTo>
                        <a:pt x="342900" y="3055394"/>
                        <a:pt x="342900" y="2989653"/>
                        <a:pt x="342900" y="2923911"/>
                      </a:cubicBezTo>
                      <a:cubicBezTo>
                        <a:pt x="385804" y="2910763"/>
                        <a:pt x="428709" y="2894328"/>
                        <a:pt x="468313" y="2881180"/>
                      </a:cubicBezTo>
                      <a:cubicBezTo>
                        <a:pt x="511217" y="2868031"/>
                        <a:pt x="554121" y="2854883"/>
                        <a:pt x="593725" y="2838448"/>
                      </a:cubicBezTo>
                      <a:close/>
                      <a:moveTo>
                        <a:pt x="795338" y="2773361"/>
                      </a:moveTo>
                      <a:cubicBezTo>
                        <a:pt x="795338" y="2865160"/>
                        <a:pt x="795338" y="2956959"/>
                        <a:pt x="795338" y="3048758"/>
                      </a:cubicBezTo>
                      <a:cubicBezTo>
                        <a:pt x="735990" y="3058593"/>
                        <a:pt x="679939" y="3068429"/>
                        <a:pt x="623888" y="3074986"/>
                      </a:cubicBezTo>
                      <a:cubicBezTo>
                        <a:pt x="623888" y="2993023"/>
                        <a:pt x="623888" y="2911059"/>
                        <a:pt x="623888" y="2829096"/>
                      </a:cubicBezTo>
                      <a:cubicBezTo>
                        <a:pt x="679939" y="2812703"/>
                        <a:pt x="739287" y="2793032"/>
                        <a:pt x="795338" y="2773361"/>
                      </a:cubicBezTo>
                      <a:close/>
                      <a:moveTo>
                        <a:pt x="177800" y="2759073"/>
                      </a:moveTo>
                      <a:cubicBezTo>
                        <a:pt x="177800" y="2812050"/>
                        <a:pt x="177800" y="2868338"/>
                        <a:pt x="177800" y="2924626"/>
                      </a:cubicBezTo>
                      <a:cubicBezTo>
                        <a:pt x="118452" y="2947804"/>
                        <a:pt x="62401" y="2970981"/>
                        <a:pt x="6350" y="2990848"/>
                      </a:cubicBezTo>
                      <a:cubicBezTo>
                        <a:pt x="6350" y="2947804"/>
                        <a:pt x="6350" y="2901449"/>
                        <a:pt x="6350" y="2858405"/>
                      </a:cubicBezTo>
                      <a:cubicBezTo>
                        <a:pt x="65698" y="2825294"/>
                        <a:pt x="121749" y="2792184"/>
                        <a:pt x="177800" y="2759073"/>
                      </a:cubicBezTo>
                      <a:close/>
                      <a:moveTo>
                        <a:pt x="42863" y="2660648"/>
                      </a:moveTo>
                      <a:cubicBezTo>
                        <a:pt x="42863" y="2706912"/>
                        <a:pt x="39544" y="2756481"/>
                        <a:pt x="39544" y="2802745"/>
                      </a:cubicBezTo>
                      <a:cubicBezTo>
                        <a:pt x="29586" y="2809354"/>
                        <a:pt x="19628" y="2815964"/>
                        <a:pt x="6350" y="2822573"/>
                      </a:cubicBezTo>
                      <a:cubicBezTo>
                        <a:pt x="9669" y="2776309"/>
                        <a:pt x="9669" y="2733349"/>
                        <a:pt x="9669" y="2687085"/>
                      </a:cubicBezTo>
                      <a:cubicBezTo>
                        <a:pt x="19628" y="2677171"/>
                        <a:pt x="32905" y="2670562"/>
                        <a:pt x="42863" y="2660648"/>
                      </a:cubicBezTo>
                      <a:close/>
                      <a:moveTo>
                        <a:pt x="455613" y="2598736"/>
                      </a:moveTo>
                      <a:cubicBezTo>
                        <a:pt x="455613" y="2671133"/>
                        <a:pt x="455613" y="2743529"/>
                        <a:pt x="455613" y="2812635"/>
                      </a:cubicBezTo>
                      <a:cubicBezTo>
                        <a:pt x="412709" y="2829089"/>
                        <a:pt x="373105" y="2845543"/>
                        <a:pt x="330201" y="2861997"/>
                      </a:cubicBezTo>
                      <a:cubicBezTo>
                        <a:pt x="290597" y="2878450"/>
                        <a:pt x="247692" y="2894904"/>
                        <a:pt x="204788" y="2914649"/>
                      </a:cubicBezTo>
                      <a:cubicBezTo>
                        <a:pt x="204788" y="2855415"/>
                        <a:pt x="208088" y="2799472"/>
                        <a:pt x="208088" y="2743529"/>
                      </a:cubicBezTo>
                      <a:cubicBezTo>
                        <a:pt x="247692" y="2717203"/>
                        <a:pt x="290597" y="2694168"/>
                        <a:pt x="333501" y="2671133"/>
                      </a:cubicBezTo>
                      <a:cubicBezTo>
                        <a:pt x="373105" y="2644807"/>
                        <a:pt x="416009" y="2621771"/>
                        <a:pt x="455613" y="2598736"/>
                      </a:cubicBezTo>
                      <a:close/>
                      <a:moveTo>
                        <a:pt x="735013" y="2436811"/>
                      </a:moveTo>
                      <a:cubicBezTo>
                        <a:pt x="735013" y="2525625"/>
                        <a:pt x="735013" y="2614439"/>
                        <a:pt x="731713" y="2703253"/>
                      </a:cubicBezTo>
                      <a:cubicBezTo>
                        <a:pt x="692109" y="2719700"/>
                        <a:pt x="649205" y="2736148"/>
                        <a:pt x="609601" y="2752595"/>
                      </a:cubicBezTo>
                      <a:cubicBezTo>
                        <a:pt x="566696" y="2769042"/>
                        <a:pt x="523792" y="2785489"/>
                        <a:pt x="484188" y="2801936"/>
                      </a:cubicBezTo>
                      <a:cubicBezTo>
                        <a:pt x="484188" y="2729569"/>
                        <a:pt x="484188" y="2653912"/>
                        <a:pt x="484188" y="2581545"/>
                      </a:cubicBezTo>
                      <a:cubicBezTo>
                        <a:pt x="527092" y="2555230"/>
                        <a:pt x="566696" y="2532204"/>
                        <a:pt x="609601" y="2509178"/>
                      </a:cubicBezTo>
                      <a:cubicBezTo>
                        <a:pt x="649205" y="2486152"/>
                        <a:pt x="692109" y="2459837"/>
                        <a:pt x="735013" y="2436811"/>
                      </a:cubicBezTo>
                      <a:close/>
                      <a:moveTo>
                        <a:pt x="320675" y="2436811"/>
                      </a:moveTo>
                      <a:cubicBezTo>
                        <a:pt x="320675" y="2499434"/>
                        <a:pt x="317375" y="2565353"/>
                        <a:pt x="317375" y="2627976"/>
                      </a:cubicBezTo>
                      <a:cubicBezTo>
                        <a:pt x="277771" y="2654344"/>
                        <a:pt x="234867" y="2680711"/>
                        <a:pt x="195263" y="2707079"/>
                      </a:cubicBezTo>
                      <a:cubicBezTo>
                        <a:pt x="152358" y="2733447"/>
                        <a:pt x="109454" y="2759814"/>
                        <a:pt x="69850" y="2782886"/>
                      </a:cubicBezTo>
                      <a:cubicBezTo>
                        <a:pt x="69850" y="2736743"/>
                        <a:pt x="69850" y="2687303"/>
                        <a:pt x="69850" y="2637864"/>
                      </a:cubicBezTo>
                      <a:cubicBezTo>
                        <a:pt x="112754" y="2604904"/>
                        <a:pt x="155659" y="2571945"/>
                        <a:pt x="195263" y="2535689"/>
                      </a:cubicBezTo>
                      <a:cubicBezTo>
                        <a:pt x="238167" y="2502730"/>
                        <a:pt x="277771" y="2469770"/>
                        <a:pt x="320675" y="2436811"/>
                      </a:cubicBezTo>
                      <a:close/>
                      <a:moveTo>
                        <a:pt x="795338" y="2400298"/>
                      </a:moveTo>
                      <a:cubicBezTo>
                        <a:pt x="795338" y="2492734"/>
                        <a:pt x="795338" y="2588471"/>
                        <a:pt x="795338" y="2680907"/>
                      </a:cubicBezTo>
                      <a:cubicBezTo>
                        <a:pt x="785337" y="2684208"/>
                        <a:pt x="772002" y="2687510"/>
                        <a:pt x="762000" y="2690811"/>
                      </a:cubicBezTo>
                      <a:cubicBezTo>
                        <a:pt x="762000" y="2601676"/>
                        <a:pt x="762000" y="2509240"/>
                        <a:pt x="762000" y="2420106"/>
                      </a:cubicBezTo>
                      <a:cubicBezTo>
                        <a:pt x="772002" y="2413503"/>
                        <a:pt x="785337" y="2406900"/>
                        <a:pt x="795338" y="2400298"/>
                      </a:cubicBezTo>
                      <a:close/>
                      <a:moveTo>
                        <a:pt x="180975" y="2328861"/>
                      </a:moveTo>
                      <a:cubicBezTo>
                        <a:pt x="180975" y="2381533"/>
                        <a:pt x="180975" y="2437496"/>
                        <a:pt x="180975" y="2493460"/>
                      </a:cubicBezTo>
                      <a:cubicBezTo>
                        <a:pt x="124924" y="2542839"/>
                        <a:pt x="68873" y="2592219"/>
                        <a:pt x="9525" y="2641599"/>
                      </a:cubicBezTo>
                      <a:cubicBezTo>
                        <a:pt x="12822" y="2598803"/>
                        <a:pt x="12822" y="2552715"/>
                        <a:pt x="12822" y="2506628"/>
                      </a:cubicBezTo>
                      <a:cubicBezTo>
                        <a:pt x="68873" y="2447372"/>
                        <a:pt x="124924" y="2388116"/>
                        <a:pt x="180975" y="2328861"/>
                      </a:cubicBezTo>
                      <a:close/>
                      <a:moveTo>
                        <a:pt x="46038" y="2295523"/>
                      </a:moveTo>
                      <a:cubicBezTo>
                        <a:pt x="46038" y="2341619"/>
                        <a:pt x="46038" y="2391008"/>
                        <a:pt x="46038" y="2437104"/>
                      </a:cubicBezTo>
                      <a:cubicBezTo>
                        <a:pt x="36037" y="2446982"/>
                        <a:pt x="22701" y="2460152"/>
                        <a:pt x="12700" y="2473323"/>
                      </a:cubicBezTo>
                      <a:cubicBezTo>
                        <a:pt x="12700" y="2427227"/>
                        <a:pt x="16034" y="2381130"/>
                        <a:pt x="16034" y="2338327"/>
                      </a:cubicBezTo>
                      <a:cubicBezTo>
                        <a:pt x="26035" y="2325156"/>
                        <a:pt x="36037" y="2308693"/>
                        <a:pt x="46038" y="2295523"/>
                      </a:cubicBezTo>
                      <a:close/>
                      <a:moveTo>
                        <a:pt x="596900" y="2212973"/>
                      </a:moveTo>
                      <a:cubicBezTo>
                        <a:pt x="596900" y="2292007"/>
                        <a:pt x="596900" y="2374334"/>
                        <a:pt x="593600" y="2453368"/>
                      </a:cubicBezTo>
                      <a:cubicBezTo>
                        <a:pt x="553996" y="2479713"/>
                        <a:pt x="511092" y="2506057"/>
                        <a:pt x="471488" y="2532402"/>
                      </a:cubicBezTo>
                      <a:cubicBezTo>
                        <a:pt x="428583" y="2558747"/>
                        <a:pt x="388979" y="2585091"/>
                        <a:pt x="346075" y="2611436"/>
                      </a:cubicBezTo>
                      <a:cubicBezTo>
                        <a:pt x="346075" y="2545574"/>
                        <a:pt x="346075" y="2479713"/>
                        <a:pt x="346075" y="2413851"/>
                      </a:cubicBezTo>
                      <a:cubicBezTo>
                        <a:pt x="388979" y="2380920"/>
                        <a:pt x="428583" y="2344696"/>
                        <a:pt x="471488" y="2311765"/>
                      </a:cubicBezTo>
                      <a:cubicBezTo>
                        <a:pt x="514392" y="2278835"/>
                        <a:pt x="553996" y="2245904"/>
                        <a:pt x="596900" y="2212973"/>
                      </a:cubicBezTo>
                      <a:close/>
                      <a:moveTo>
                        <a:pt x="795338" y="2051048"/>
                      </a:moveTo>
                      <a:cubicBezTo>
                        <a:pt x="795338" y="2143367"/>
                        <a:pt x="795338" y="2235687"/>
                        <a:pt x="795338" y="2328006"/>
                      </a:cubicBezTo>
                      <a:cubicBezTo>
                        <a:pt x="739287" y="2364274"/>
                        <a:pt x="679939" y="2400543"/>
                        <a:pt x="623888" y="2436811"/>
                      </a:cubicBezTo>
                      <a:cubicBezTo>
                        <a:pt x="623888" y="2354383"/>
                        <a:pt x="623888" y="2271955"/>
                        <a:pt x="623888" y="2189527"/>
                      </a:cubicBezTo>
                      <a:cubicBezTo>
                        <a:pt x="679939" y="2143367"/>
                        <a:pt x="739287" y="2097208"/>
                        <a:pt x="795338" y="2051048"/>
                      </a:cubicBezTo>
                      <a:close/>
                      <a:moveTo>
                        <a:pt x="458788" y="2035173"/>
                      </a:moveTo>
                      <a:cubicBezTo>
                        <a:pt x="458788" y="2107669"/>
                        <a:pt x="458788" y="2180165"/>
                        <a:pt x="458788" y="2252660"/>
                      </a:cubicBezTo>
                      <a:cubicBezTo>
                        <a:pt x="415862" y="2288908"/>
                        <a:pt x="376238" y="2325156"/>
                        <a:pt x="333312" y="2361404"/>
                      </a:cubicBezTo>
                      <a:cubicBezTo>
                        <a:pt x="293688" y="2397652"/>
                        <a:pt x="250762" y="2433900"/>
                        <a:pt x="211138" y="2470148"/>
                      </a:cubicBezTo>
                      <a:cubicBezTo>
                        <a:pt x="211138" y="2410833"/>
                        <a:pt x="211138" y="2354814"/>
                        <a:pt x="211138" y="2298794"/>
                      </a:cubicBezTo>
                      <a:cubicBezTo>
                        <a:pt x="254064" y="2252660"/>
                        <a:pt x="293688" y="2209822"/>
                        <a:pt x="336614" y="2166983"/>
                      </a:cubicBezTo>
                      <a:cubicBezTo>
                        <a:pt x="376238" y="2124145"/>
                        <a:pt x="419164" y="2078011"/>
                        <a:pt x="458788" y="2035173"/>
                      </a:cubicBezTo>
                      <a:close/>
                      <a:moveTo>
                        <a:pt x="323850" y="1939923"/>
                      </a:moveTo>
                      <a:cubicBezTo>
                        <a:pt x="323850" y="2005675"/>
                        <a:pt x="323850" y="2068139"/>
                        <a:pt x="320550" y="2130603"/>
                      </a:cubicBezTo>
                      <a:cubicBezTo>
                        <a:pt x="280946" y="2176629"/>
                        <a:pt x="238042" y="2222655"/>
                        <a:pt x="198438" y="2268682"/>
                      </a:cubicBezTo>
                      <a:cubicBezTo>
                        <a:pt x="155533" y="2314708"/>
                        <a:pt x="115929" y="2357447"/>
                        <a:pt x="73025" y="2403473"/>
                      </a:cubicBezTo>
                      <a:cubicBezTo>
                        <a:pt x="76325" y="2357447"/>
                        <a:pt x="76325" y="2308133"/>
                        <a:pt x="76325" y="2258819"/>
                      </a:cubicBezTo>
                      <a:cubicBezTo>
                        <a:pt x="119230" y="2206218"/>
                        <a:pt x="158834" y="2153616"/>
                        <a:pt x="198438" y="2101015"/>
                      </a:cubicBezTo>
                      <a:cubicBezTo>
                        <a:pt x="241342" y="2045126"/>
                        <a:pt x="280946" y="1992524"/>
                        <a:pt x="323850" y="1939923"/>
                      </a:cubicBezTo>
                      <a:close/>
                      <a:moveTo>
                        <a:pt x="52388" y="1930398"/>
                      </a:moveTo>
                      <a:cubicBezTo>
                        <a:pt x="52388" y="1979665"/>
                        <a:pt x="52388" y="2025648"/>
                        <a:pt x="49054" y="2071631"/>
                      </a:cubicBezTo>
                      <a:cubicBezTo>
                        <a:pt x="39053" y="2088053"/>
                        <a:pt x="29051" y="2104475"/>
                        <a:pt x="19050" y="2120898"/>
                      </a:cubicBezTo>
                      <a:cubicBezTo>
                        <a:pt x="19050" y="2078200"/>
                        <a:pt x="19050" y="2032217"/>
                        <a:pt x="22384" y="1986234"/>
                      </a:cubicBezTo>
                      <a:cubicBezTo>
                        <a:pt x="32385" y="1969812"/>
                        <a:pt x="42387" y="1950105"/>
                        <a:pt x="52388" y="1930398"/>
                      </a:cubicBezTo>
                      <a:close/>
                      <a:moveTo>
                        <a:pt x="187325" y="1897061"/>
                      </a:moveTo>
                      <a:cubicBezTo>
                        <a:pt x="187325" y="1953060"/>
                        <a:pt x="184028" y="2009059"/>
                        <a:pt x="184028" y="2061764"/>
                      </a:cubicBezTo>
                      <a:cubicBezTo>
                        <a:pt x="127977" y="2140822"/>
                        <a:pt x="71926" y="2216585"/>
                        <a:pt x="15875" y="2292349"/>
                      </a:cubicBezTo>
                      <a:cubicBezTo>
                        <a:pt x="15875" y="2246232"/>
                        <a:pt x="19172" y="2200115"/>
                        <a:pt x="19172" y="2157292"/>
                      </a:cubicBezTo>
                      <a:cubicBezTo>
                        <a:pt x="75223" y="2071646"/>
                        <a:pt x="131274" y="1982707"/>
                        <a:pt x="187325" y="1897061"/>
                      </a:cubicBezTo>
                      <a:close/>
                      <a:moveTo>
                        <a:pt x="735013" y="1741486"/>
                      </a:moveTo>
                      <a:cubicBezTo>
                        <a:pt x="735013" y="1833712"/>
                        <a:pt x="735013" y="1922645"/>
                        <a:pt x="735013" y="2011577"/>
                      </a:cubicBezTo>
                      <a:cubicBezTo>
                        <a:pt x="692109" y="2047809"/>
                        <a:pt x="652505" y="2080747"/>
                        <a:pt x="609601" y="2116979"/>
                      </a:cubicBezTo>
                      <a:cubicBezTo>
                        <a:pt x="566696" y="2153210"/>
                        <a:pt x="527092" y="2189442"/>
                        <a:pt x="484188" y="2225674"/>
                      </a:cubicBezTo>
                      <a:cubicBezTo>
                        <a:pt x="484188" y="2153210"/>
                        <a:pt x="487488" y="2077453"/>
                        <a:pt x="487488" y="2004990"/>
                      </a:cubicBezTo>
                      <a:cubicBezTo>
                        <a:pt x="527092" y="1962170"/>
                        <a:pt x="569997" y="1916057"/>
                        <a:pt x="609601" y="1873238"/>
                      </a:cubicBezTo>
                      <a:cubicBezTo>
                        <a:pt x="652505" y="1830418"/>
                        <a:pt x="692109" y="1787599"/>
                        <a:pt x="735013" y="1741486"/>
                      </a:cubicBezTo>
                      <a:close/>
                      <a:moveTo>
                        <a:pt x="795338" y="1679573"/>
                      </a:moveTo>
                      <a:cubicBezTo>
                        <a:pt x="795338" y="1771819"/>
                        <a:pt x="795338" y="1864065"/>
                        <a:pt x="795338" y="1959605"/>
                      </a:cubicBezTo>
                      <a:cubicBezTo>
                        <a:pt x="785337" y="1969488"/>
                        <a:pt x="772002" y="1976077"/>
                        <a:pt x="762000" y="1985961"/>
                      </a:cubicBezTo>
                      <a:cubicBezTo>
                        <a:pt x="762000" y="1897010"/>
                        <a:pt x="762000" y="1804764"/>
                        <a:pt x="762000" y="1712518"/>
                      </a:cubicBezTo>
                      <a:cubicBezTo>
                        <a:pt x="772002" y="1702634"/>
                        <a:pt x="785337" y="1692751"/>
                        <a:pt x="795338" y="1679573"/>
                      </a:cubicBezTo>
                      <a:close/>
                      <a:moveTo>
                        <a:pt x="58738" y="1624012"/>
                      </a:moveTo>
                      <a:cubicBezTo>
                        <a:pt x="55563" y="1650258"/>
                        <a:pt x="55563" y="1679785"/>
                        <a:pt x="55563" y="1706032"/>
                      </a:cubicBezTo>
                      <a:cubicBezTo>
                        <a:pt x="46038" y="1728998"/>
                        <a:pt x="36513" y="1748683"/>
                        <a:pt x="26988" y="1771649"/>
                      </a:cubicBezTo>
                      <a:cubicBezTo>
                        <a:pt x="26988" y="1745402"/>
                        <a:pt x="26988" y="1719155"/>
                        <a:pt x="26988" y="1689628"/>
                      </a:cubicBezTo>
                      <a:cubicBezTo>
                        <a:pt x="36513" y="1669943"/>
                        <a:pt x="46038" y="1646977"/>
                        <a:pt x="58738" y="1624012"/>
                      </a:cubicBezTo>
                      <a:close/>
                      <a:moveTo>
                        <a:pt x="596900" y="1584324"/>
                      </a:moveTo>
                      <a:cubicBezTo>
                        <a:pt x="596900" y="1666479"/>
                        <a:pt x="596900" y="1745348"/>
                        <a:pt x="596900" y="1827504"/>
                      </a:cubicBezTo>
                      <a:cubicBezTo>
                        <a:pt x="553974" y="1873511"/>
                        <a:pt x="514350" y="1916232"/>
                        <a:pt x="471424" y="1962239"/>
                      </a:cubicBezTo>
                      <a:cubicBezTo>
                        <a:pt x="431800" y="2008247"/>
                        <a:pt x="388874" y="2054254"/>
                        <a:pt x="349250" y="2100261"/>
                      </a:cubicBezTo>
                      <a:cubicBezTo>
                        <a:pt x="349250" y="2034536"/>
                        <a:pt x="349250" y="1968812"/>
                        <a:pt x="349250" y="1903087"/>
                      </a:cubicBezTo>
                      <a:cubicBezTo>
                        <a:pt x="392176" y="1850507"/>
                        <a:pt x="431800" y="1797928"/>
                        <a:pt x="474726" y="1745348"/>
                      </a:cubicBezTo>
                      <a:cubicBezTo>
                        <a:pt x="514350" y="1692769"/>
                        <a:pt x="557276" y="1640189"/>
                        <a:pt x="596900" y="1584324"/>
                      </a:cubicBezTo>
                      <a:close/>
                      <a:moveTo>
                        <a:pt x="461963" y="1474788"/>
                      </a:moveTo>
                      <a:cubicBezTo>
                        <a:pt x="461963" y="1544058"/>
                        <a:pt x="461963" y="1616625"/>
                        <a:pt x="461963" y="1689194"/>
                      </a:cubicBezTo>
                      <a:cubicBezTo>
                        <a:pt x="419037" y="1745270"/>
                        <a:pt x="379413" y="1801345"/>
                        <a:pt x="336487" y="1857421"/>
                      </a:cubicBezTo>
                      <a:cubicBezTo>
                        <a:pt x="296863" y="1913497"/>
                        <a:pt x="253937" y="1969573"/>
                        <a:pt x="214313" y="2025649"/>
                      </a:cubicBezTo>
                      <a:cubicBezTo>
                        <a:pt x="214313" y="1966274"/>
                        <a:pt x="214313" y="1910199"/>
                        <a:pt x="214313" y="1854123"/>
                      </a:cubicBezTo>
                      <a:cubicBezTo>
                        <a:pt x="257239" y="1791450"/>
                        <a:pt x="296863" y="1725478"/>
                        <a:pt x="339789" y="1662805"/>
                      </a:cubicBezTo>
                      <a:cubicBezTo>
                        <a:pt x="379413" y="1600133"/>
                        <a:pt x="419037" y="1537461"/>
                        <a:pt x="461963" y="1474788"/>
                      </a:cubicBezTo>
                      <a:close/>
                      <a:moveTo>
                        <a:pt x="190501" y="1465265"/>
                      </a:moveTo>
                      <a:cubicBezTo>
                        <a:pt x="190501" y="1521300"/>
                        <a:pt x="190501" y="1577335"/>
                        <a:pt x="190501" y="1630075"/>
                      </a:cubicBezTo>
                      <a:cubicBezTo>
                        <a:pt x="134938" y="1735555"/>
                        <a:pt x="79376" y="1837740"/>
                        <a:pt x="23813" y="1939924"/>
                      </a:cubicBezTo>
                      <a:cubicBezTo>
                        <a:pt x="23813" y="1897072"/>
                        <a:pt x="23813" y="1850925"/>
                        <a:pt x="27081" y="1808073"/>
                      </a:cubicBezTo>
                      <a:cubicBezTo>
                        <a:pt x="79376" y="1692704"/>
                        <a:pt x="134938" y="1580631"/>
                        <a:pt x="190501" y="1465265"/>
                      </a:cubicBezTo>
                      <a:close/>
                      <a:moveTo>
                        <a:pt x="327025" y="1446213"/>
                      </a:moveTo>
                      <a:cubicBezTo>
                        <a:pt x="327025" y="1508766"/>
                        <a:pt x="327025" y="1571318"/>
                        <a:pt x="323723" y="1637162"/>
                      </a:cubicBezTo>
                      <a:cubicBezTo>
                        <a:pt x="284099" y="1699715"/>
                        <a:pt x="244475" y="1765560"/>
                        <a:pt x="201549" y="1831406"/>
                      </a:cubicBezTo>
                      <a:cubicBezTo>
                        <a:pt x="161925" y="1897251"/>
                        <a:pt x="118999" y="1963096"/>
                        <a:pt x="79375" y="2025649"/>
                      </a:cubicBezTo>
                      <a:cubicBezTo>
                        <a:pt x="79375" y="1979557"/>
                        <a:pt x="79375" y="1930173"/>
                        <a:pt x="82677" y="1880789"/>
                      </a:cubicBezTo>
                      <a:cubicBezTo>
                        <a:pt x="122301" y="1808360"/>
                        <a:pt x="161925" y="1735930"/>
                        <a:pt x="204851" y="1663500"/>
                      </a:cubicBezTo>
                      <a:cubicBezTo>
                        <a:pt x="244475" y="1591071"/>
                        <a:pt x="287401" y="1518643"/>
                        <a:pt x="327025" y="1446213"/>
                      </a:cubicBezTo>
                      <a:close/>
                      <a:moveTo>
                        <a:pt x="795338" y="1330325"/>
                      </a:moveTo>
                      <a:cubicBezTo>
                        <a:pt x="795338" y="1422693"/>
                        <a:pt x="795338" y="1515060"/>
                        <a:pt x="795338" y="1607427"/>
                      </a:cubicBezTo>
                      <a:cubicBezTo>
                        <a:pt x="739246" y="1670105"/>
                        <a:pt x="683155" y="1732783"/>
                        <a:pt x="627063" y="1795461"/>
                      </a:cubicBezTo>
                      <a:cubicBezTo>
                        <a:pt x="627063" y="1712990"/>
                        <a:pt x="627063" y="1630519"/>
                        <a:pt x="627063" y="1548048"/>
                      </a:cubicBezTo>
                      <a:cubicBezTo>
                        <a:pt x="683155" y="1475475"/>
                        <a:pt x="739246" y="1402900"/>
                        <a:pt x="795338" y="1330325"/>
                      </a:cubicBezTo>
                      <a:close/>
                      <a:moveTo>
                        <a:pt x="735013" y="1050923"/>
                      </a:moveTo>
                      <a:cubicBezTo>
                        <a:pt x="735013" y="1139694"/>
                        <a:pt x="735013" y="1228464"/>
                        <a:pt x="735013" y="1317235"/>
                      </a:cubicBezTo>
                      <a:cubicBezTo>
                        <a:pt x="692087" y="1373126"/>
                        <a:pt x="652463" y="1429019"/>
                        <a:pt x="609537" y="1484912"/>
                      </a:cubicBezTo>
                      <a:cubicBezTo>
                        <a:pt x="569913" y="1540803"/>
                        <a:pt x="530289" y="1596695"/>
                        <a:pt x="487363" y="1652586"/>
                      </a:cubicBezTo>
                      <a:cubicBezTo>
                        <a:pt x="487363" y="1576968"/>
                        <a:pt x="487363" y="1504638"/>
                        <a:pt x="487363" y="1429019"/>
                      </a:cubicBezTo>
                      <a:cubicBezTo>
                        <a:pt x="530289" y="1366550"/>
                        <a:pt x="569913" y="1304083"/>
                        <a:pt x="612839" y="1241615"/>
                      </a:cubicBezTo>
                      <a:cubicBezTo>
                        <a:pt x="652463" y="1179147"/>
                        <a:pt x="692087" y="1113391"/>
                        <a:pt x="735013" y="1050923"/>
                      </a:cubicBezTo>
                      <a:close/>
                      <a:moveTo>
                        <a:pt x="330200" y="1023938"/>
                      </a:moveTo>
                      <a:cubicBezTo>
                        <a:pt x="330200" y="1063448"/>
                        <a:pt x="330200" y="1102959"/>
                        <a:pt x="330200" y="1139177"/>
                      </a:cubicBezTo>
                      <a:cubicBezTo>
                        <a:pt x="287252" y="1224786"/>
                        <a:pt x="247607" y="1307102"/>
                        <a:pt x="207963" y="1392709"/>
                      </a:cubicBezTo>
                      <a:cubicBezTo>
                        <a:pt x="165014" y="1478318"/>
                        <a:pt x="125370" y="1563923"/>
                        <a:pt x="85725" y="1646236"/>
                      </a:cubicBezTo>
                      <a:cubicBezTo>
                        <a:pt x="85725" y="1619896"/>
                        <a:pt x="85725" y="1590263"/>
                        <a:pt x="85725" y="1560630"/>
                      </a:cubicBezTo>
                      <a:cubicBezTo>
                        <a:pt x="125370" y="1471732"/>
                        <a:pt x="168318" y="1382830"/>
                        <a:pt x="207963" y="1293931"/>
                      </a:cubicBezTo>
                      <a:cubicBezTo>
                        <a:pt x="247607" y="1205030"/>
                        <a:pt x="287252" y="1112836"/>
                        <a:pt x="330200" y="1023938"/>
                      </a:cubicBezTo>
                      <a:close/>
                      <a:moveTo>
                        <a:pt x="600075" y="958849"/>
                      </a:moveTo>
                      <a:cubicBezTo>
                        <a:pt x="596773" y="1037827"/>
                        <a:pt x="596773" y="1120095"/>
                        <a:pt x="596773" y="1199074"/>
                      </a:cubicBezTo>
                      <a:cubicBezTo>
                        <a:pt x="557149" y="1264890"/>
                        <a:pt x="517525" y="1330705"/>
                        <a:pt x="474599" y="1396520"/>
                      </a:cubicBezTo>
                      <a:cubicBezTo>
                        <a:pt x="434975" y="1459046"/>
                        <a:pt x="392049" y="1524861"/>
                        <a:pt x="352425" y="1590674"/>
                      </a:cubicBezTo>
                      <a:cubicBezTo>
                        <a:pt x="352425" y="1524861"/>
                        <a:pt x="352425" y="1459046"/>
                        <a:pt x="352425" y="1393230"/>
                      </a:cubicBezTo>
                      <a:cubicBezTo>
                        <a:pt x="395351" y="1320833"/>
                        <a:pt x="434975" y="1248436"/>
                        <a:pt x="474599" y="1176039"/>
                      </a:cubicBezTo>
                      <a:cubicBezTo>
                        <a:pt x="517525" y="1103642"/>
                        <a:pt x="557149" y="1031246"/>
                        <a:pt x="600075" y="958849"/>
                      </a:cubicBezTo>
                      <a:close/>
                      <a:moveTo>
                        <a:pt x="795338" y="958849"/>
                      </a:moveTo>
                      <a:cubicBezTo>
                        <a:pt x="795338" y="1050923"/>
                        <a:pt x="795338" y="1146287"/>
                        <a:pt x="795338" y="1238363"/>
                      </a:cubicBezTo>
                      <a:cubicBezTo>
                        <a:pt x="785337" y="1251517"/>
                        <a:pt x="772002" y="1264671"/>
                        <a:pt x="762000" y="1281113"/>
                      </a:cubicBezTo>
                      <a:cubicBezTo>
                        <a:pt x="762000" y="1189037"/>
                        <a:pt x="762000" y="1100250"/>
                        <a:pt x="762000" y="1008175"/>
                      </a:cubicBezTo>
                      <a:cubicBezTo>
                        <a:pt x="775335" y="991733"/>
                        <a:pt x="785337" y="975291"/>
                        <a:pt x="795338" y="958849"/>
                      </a:cubicBezTo>
                      <a:close/>
                      <a:moveTo>
                        <a:pt x="465138" y="912813"/>
                      </a:moveTo>
                      <a:cubicBezTo>
                        <a:pt x="461836" y="985243"/>
                        <a:pt x="461836" y="1057674"/>
                        <a:pt x="461836" y="1130104"/>
                      </a:cubicBezTo>
                      <a:cubicBezTo>
                        <a:pt x="422212" y="1202535"/>
                        <a:pt x="382588" y="1278259"/>
                        <a:pt x="339662" y="1353982"/>
                      </a:cubicBezTo>
                      <a:cubicBezTo>
                        <a:pt x="300038" y="1429706"/>
                        <a:pt x="260414" y="1505429"/>
                        <a:pt x="217488" y="1581150"/>
                      </a:cubicBezTo>
                      <a:cubicBezTo>
                        <a:pt x="217488" y="1525182"/>
                        <a:pt x="217488" y="1465921"/>
                        <a:pt x="220790" y="1409951"/>
                      </a:cubicBezTo>
                      <a:cubicBezTo>
                        <a:pt x="260414" y="1327644"/>
                        <a:pt x="300038" y="1242043"/>
                        <a:pt x="342964" y="1159735"/>
                      </a:cubicBezTo>
                      <a:cubicBezTo>
                        <a:pt x="382588" y="1077426"/>
                        <a:pt x="422212" y="995120"/>
                        <a:pt x="465138" y="912813"/>
                      </a:cubicBezTo>
                      <a:close/>
                      <a:moveTo>
                        <a:pt x="795338" y="609600"/>
                      </a:moveTo>
                      <a:cubicBezTo>
                        <a:pt x="795338" y="701713"/>
                        <a:pt x="795338" y="793826"/>
                        <a:pt x="795338" y="885939"/>
                      </a:cubicBezTo>
                      <a:cubicBezTo>
                        <a:pt x="739246" y="974763"/>
                        <a:pt x="683155" y="1066875"/>
                        <a:pt x="627063" y="1155699"/>
                      </a:cubicBezTo>
                      <a:cubicBezTo>
                        <a:pt x="627063" y="1073455"/>
                        <a:pt x="627063" y="991212"/>
                        <a:pt x="627063" y="908968"/>
                      </a:cubicBezTo>
                      <a:cubicBezTo>
                        <a:pt x="683155" y="810275"/>
                        <a:pt x="739246" y="708293"/>
                        <a:pt x="795338" y="609600"/>
                      </a:cubicBezTo>
                      <a:close/>
                      <a:moveTo>
                        <a:pt x="600075" y="428625"/>
                      </a:moveTo>
                      <a:cubicBezTo>
                        <a:pt x="600075" y="477933"/>
                        <a:pt x="600075" y="523955"/>
                        <a:pt x="600075" y="573264"/>
                      </a:cubicBezTo>
                      <a:cubicBezTo>
                        <a:pt x="560431" y="658732"/>
                        <a:pt x="517482" y="740914"/>
                        <a:pt x="477838" y="826382"/>
                      </a:cubicBezTo>
                      <a:cubicBezTo>
                        <a:pt x="438193" y="911850"/>
                        <a:pt x="395245" y="997318"/>
                        <a:pt x="355600" y="1079498"/>
                      </a:cubicBezTo>
                      <a:cubicBezTo>
                        <a:pt x="355600" y="1040052"/>
                        <a:pt x="355600" y="1003893"/>
                        <a:pt x="355600" y="964446"/>
                      </a:cubicBezTo>
                      <a:cubicBezTo>
                        <a:pt x="398548" y="875691"/>
                        <a:pt x="438193" y="783648"/>
                        <a:pt x="477838" y="694892"/>
                      </a:cubicBezTo>
                      <a:cubicBezTo>
                        <a:pt x="517482" y="606136"/>
                        <a:pt x="560431" y="517380"/>
                        <a:pt x="600075" y="428625"/>
                      </a:cubicBezTo>
                      <a:close/>
                      <a:moveTo>
                        <a:pt x="735013" y="358774"/>
                      </a:moveTo>
                      <a:cubicBezTo>
                        <a:pt x="735013" y="447645"/>
                        <a:pt x="735013" y="536516"/>
                        <a:pt x="735013" y="625387"/>
                      </a:cubicBezTo>
                      <a:cubicBezTo>
                        <a:pt x="695626" y="701092"/>
                        <a:pt x="652956" y="776797"/>
                        <a:pt x="613569" y="849210"/>
                      </a:cubicBezTo>
                      <a:cubicBezTo>
                        <a:pt x="574182" y="924915"/>
                        <a:pt x="531512" y="1000620"/>
                        <a:pt x="492125" y="1076323"/>
                      </a:cubicBezTo>
                      <a:cubicBezTo>
                        <a:pt x="492125" y="1003911"/>
                        <a:pt x="492125" y="928207"/>
                        <a:pt x="492125" y="855793"/>
                      </a:cubicBezTo>
                      <a:cubicBezTo>
                        <a:pt x="531512" y="773506"/>
                        <a:pt x="574182" y="687926"/>
                        <a:pt x="613569" y="605638"/>
                      </a:cubicBezTo>
                      <a:cubicBezTo>
                        <a:pt x="652956" y="523350"/>
                        <a:pt x="695626" y="441062"/>
                        <a:pt x="735013" y="358774"/>
                      </a:cubicBezTo>
                      <a:close/>
                      <a:moveTo>
                        <a:pt x="795338" y="236538"/>
                      </a:moveTo>
                      <a:cubicBezTo>
                        <a:pt x="795338" y="328924"/>
                        <a:pt x="795338" y="424610"/>
                        <a:pt x="795338" y="516996"/>
                      </a:cubicBezTo>
                      <a:cubicBezTo>
                        <a:pt x="785337" y="536793"/>
                        <a:pt x="775335" y="553291"/>
                        <a:pt x="762000" y="573088"/>
                      </a:cubicBezTo>
                      <a:cubicBezTo>
                        <a:pt x="762000" y="484001"/>
                        <a:pt x="762000" y="391614"/>
                        <a:pt x="762000" y="302528"/>
                      </a:cubicBezTo>
                      <a:cubicBezTo>
                        <a:pt x="775335" y="279431"/>
                        <a:pt x="785337" y="259634"/>
                        <a:pt x="795338" y="236538"/>
                      </a:cubicBezTo>
                      <a:close/>
                      <a:moveTo>
                        <a:pt x="795338" y="0"/>
                      </a:moveTo>
                      <a:cubicBezTo>
                        <a:pt x="795338" y="56051"/>
                        <a:pt x="795338" y="112102"/>
                        <a:pt x="795338" y="164856"/>
                      </a:cubicBezTo>
                      <a:cubicBezTo>
                        <a:pt x="739246" y="283552"/>
                        <a:pt x="683155" y="398951"/>
                        <a:pt x="627063" y="514350"/>
                      </a:cubicBezTo>
                      <a:cubicBezTo>
                        <a:pt x="627063" y="464893"/>
                        <a:pt x="627063" y="415436"/>
                        <a:pt x="627063" y="369277"/>
                      </a:cubicBezTo>
                      <a:cubicBezTo>
                        <a:pt x="683155" y="243986"/>
                        <a:pt x="739246" y="121993"/>
                        <a:pt x="7953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id="7" name="iŝḻiḍé"/>
                <p:cNvSpPr/>
                <p:nvPr/>
              </p:nvSpPr>
              <p:spPr bwMode="auto">
                <a:xfrm flipH="1">
                  <a:off x="2720960" y="3650411"/>
                  <a:ext cx="1200702" cy="2410740"/>
                </a:xfrm>
                <a:custGeom>
                  <a:avLst/>
                  <a:gdLst>
                    <a:gd name="connsiteX0" fmla="*/ 627063 w 795338"/>
                    <a:gd name="connsiteY0" fmla="*/ 2773363 h 3286126"/>
                    <a:gd name="connsiteX1" fmla="*/ 795338 w 795338"/>
                    <a:gd name="connsiteY1" fmla="*/ 3121779 h 3286126"/>
                    <a:gd name="connsiteX2" fmla="*/ 795338 w 795338"/>
                    <a:gd name="connsiteY2" fmla="*/ 3286126 h 3286126"/>
                    <a:gd name="connsiteX3" fmla="*/ 627063 w 795338"/>
                    <a:gd name="connsiteY3" fmla="*/ 2921276 h 3286126"/>
                    <a:gd name="connsiteX4" fmla="*/ 627063 w 795338"/>
                    <a:gd name="connsiteY4" fmla="*/ 2773363 h 3286126"/>
                    <a:gd name="connsiteX5" fmla="*/ 762000 w 795338"/>
                    <a:gd name="connsiteY5" fmla="*/ 2713038 h 3286126"/>
                    <a:gd name="connsiteX6" fmla="*/ 795338 w 795338"/>
                    <a:gd name="connsiteY6" fmla="*/ 2772429 h 3286126"/>
                    <a:gd name="connsiteX7" fmla="*/ 795338 w 795338"/>
                    <a:gd name="connsiteY7" fmla="*/ 3049588 h 3286126"/>
                    <a:gd name="connsiteX8" fmla="*/ 762000 w 795338"/>
                    <a:gd name="connsiteY8" fmla="*/ 2986898 h 3286126"/>
                    <a:gd name="connsiteX9" fmla="*/ 762000 w 795338"/>
                    <a:gd name="connsiteY9" fmla="*/ 2713038 h 3286126"/>
                    <a:gd name="connsiteX10" fmla="*/ 492125 w 795338"/>
                    <a:gd name="connsiteY10" fmla="*/ 2209800 h 3286126"/>
                    <a:gd name="connsiteX11" fmla="*/ 613569 w 795338"/>
                    <a:gd name="connsiteY11" fmla="*/ 2436915 h 3286126"/>
                    <a:gd name="connsiteX12" fmla="*/ 735013 w 795338"/>
                    <a:gd name="connsiteY12" fmla="*/ 2660738 h 3286126"/>
                    <a:gd name="connsiteX13" fmla="*/ 735013 w 795338"/>
                    <a:gd name="connsiteY13" fmla="*/ 2927350 h 3286126"/>
                    <a:gd name="connsiteX14" fmla="*/ 613569 w 795338"/>
                    <a:gd name="connsiteY14" fmla="*/ 2680487 h 3286126"/>
                    <a:gd name="connsiteX15" fmla="*/ 492125 w 795338"/>
                    <a:gd name="connsiteY15" fmla="*/ 2433623 h 3286126"/>
                    <a:gd name="connsiteX16" fmla="*/ 492125 w 795338"/>
                    <a:gd name="connsiteY16" fmla="*/ 2209800 h 3286126"/>
                    <a:gd name="connsiteX17" fmla="*/ 355600 w 795338"/>
                    <a:gd name="connsiteY17" fmla="*/ 2206625 h 3286126"/>
                    <a:gd name="connsiteX18" fmla="*/ 477838 w 795338"/>
                    <a:gd name="connsiteY18" fmla="*/ 2459743 h 3286126"/>
                    <a:gd name="connsiteX19" fmla="*/ 600075 w 795338"/>
                    <a:gd name="connsiteY19" fmla="*/ 2712861 h 3286126"/>
                    <a:gd name="connsiteX20" fmla="*/ 600075 w 795338"/>
                    <a:gd name="connsiteY20" fmla="*/ 2857500 h 3286126"/>
                    <a:gd name="connsiteX21" fmla="*/ 477838 w 795338"/>
                    <a:gd name="connsiteY21" fmla="*/ 2591233 h 3286126"/>
                    <a:gd name="connsiteX22" fmla="*/ 355600 w 795338"/>
                    <a:gd name="connsiteY22" fmla="*/ 2324966 h 3286126"/>
                    <a:gd name="connsiteX23" fmla="*/ 355600 w 795338"/>
                    <a:gd name="connsiteY23" fmla="*/ 2206625 h 3286126"/>
                    <a:gd name="connsiteX24" fmla="*/ 627063 w 795338"/>
                    <a:gd name="connsiteY24" fmla="*/ 2133600 h 3286126"/>
                    <a:gd name="connsiteX25" fmla="*/ 795338 w 795338"/>
                    <a:gd name="connsiteY25" fmla="*/ 2400127 h 3286126"/>
                    <a:gd name="connsiteX26" fmla="*/ 795338 w 795338"/>
                    <a:gd name="connsiteY26" fmla="*/ 2676525 h 3286126"/>
                    <a:gd name="connsiteX27" fmla="*/ 627063 w 795338"/>
                    <a:gd name="connsiteY27" fmla="*/ 2380384 h 3286126"/>
                    <a:gd name="connsiteX28" fmla="*/ 627063 w 795338"/>
                    <a:gd name="connsiteY28" fmla="*/ 2133600 h 3286126"/>
                    <a:gd name="connsiteX29" fmla="*/ 762000 w 795338"/>
                    <a:gd name="connsiteY29" fmla="*/ 2008188 h 3286126"/>
                    <a:gd name="connsiteX30" fmla="*/ 795338 w 795338"/>
                    <a:gd name="connsiteY30" fmla="*/ 2051165 h 3286126"/>
                    <a:gd name="connsiteX31" fmla="*/ 795338 w 795338"/>
                    <a:gd name="connsiteY31" fmla="*/ 2328863 h 3286126"/>
                    <a:gd name="connsiteX32" fmla="*/ 762000 w 795338"/>
                    <a:gd name="connsiteY32" fmla="*/ 2279274 h 3286126"/>
                    <a:gd name="connsiteX33" fmla="*/ 762000 w 795338"/>
                    <a:gd name="connsiteY33" fmla="*/ 2008188 h 3286126"/>
                    <a:gd name="connsiteX34" fmla="*/ 217488 w 795338"/>
                    <a:gd name="connsiteY34" fmla="*/ 1709738 h 3286126"/>
                    <a:gd name="connsiteX35" fmla="*/ 339662 w 795338"/>
                    <a:gd name="connsiteY35" fmla="*/ 1933654 h 3286126"/>
                    <a:gd name="connsiteX36" fmla="*/ 461836 w 795338"/>
                    <a:gd name="connsiteY36" fmla="*/ 2160864 h 3286126"/>
                    <a:gd name="connsiteX37" fmla="*/ 465138 w 795338"/>
                    <a:gd name="connsiteY37" fmla="*/ 2374901 h 3286126"/>
                    <a:gd name="connsiteX38" fmla="*/ 342964 w 795338"/>
                    <a:gd name="connsiteY38" fmla="*/ 2127935 h 3286126"/>
                    <a:gd name="connsiteX39" fmla="*/ 220790 w 795338"/>
                    <a:gd name="connsiteY39" fmla="*/ 1877675 h 3286126"/>
                    <a:gd name="connsiteX40" fmla="*/ 217488 w 795338"/>
                    <a:gd name="connsiteY40" fmla="*/ 1709738 h 3286126"/>
                    <a:gd name="connsiteX41" fmla="*/ 352425 w 795338"/>
                    <a:gd name="connsiteY41" fmla="*/ 1695450 h 3286126"/>
                    <a:gd name="connsiteX42" fmla="*/ 474599 w 795338"/>
                    <a:gd name="connsiteY42" fmla="*/ 1893392 h 3286126"/>
                    <a:gd name="connsiteX43" fmla="*/ 596773 w 795338"/>
                    <a:gd name="connsiteY43" fmla="*/ 2088034 h 3286126"/>
                    <a:gd name="connsiteX44" fmla="*/ 600075 w 795338"/>
                    <a:gd name="connsiteY44" fmla="*/ 2328863 h 3286126"/>
                    <a:gd name="connsiteX45" fmla="*/ 474599 w 795338"/>
                    <a:gd name="connsiteY45" fmla="*/ 2111128 h 3286126"/>
                    <a:gd name="connsiteX46" fmla="*/ 352425 w 795338"/>
                    <a:gd name="connsiteY46" fmla="*/ 1893392 h 3286126"/>
                    <a:gd name="connsiteX47" fmla="*/ 352425 w 795338"/>
                    <a:gd name="connsiteY47" fmla="*/ 1695450 h 3286126"/>
                    <a:gd name="connsiteX48" fmla="*/ 85725 w 795338"/>
                    <a:gd name="connsiteY48" fmla="*/ 1639888 h 3286126"/>
                    <a:gd name="connsiteX49" fmla="*/ 207963 w 795338"/>
                    <a:gd name="connsiteY49" fmla="*/ 1893418 h 3286126"/>
                    <a:gd name="connsiteX50" fmla="*/ 330200 w 795338"/>
                    <a:gd name="connsiteY50" fmla="*/ 2146947 h 3286126"/>
                    <a:gd name="connsiteX51" fmla="*/ 330200 w 795338"/>
                    <a:gd name="connsiteY51" fmla="*/ 2262188 h 3286126"/>
                    <a:gd name="connsiteX52" fmla="*/ 207963 w 795338"/>
                    <a:gd name="connsiteY52" fmla="*/ 1995488 h 3286126"/>
                    <a:gd name="connsiteX53" fmla="*/ 85725 w 795338"/>
                    <a:gd name="connsiteY53" fmla="*/ 1725496 h 3286126"/>
                    <a:gd name="connsiteX54" fmla="*/ 85725 w 795338"/>
                    <a:gd name="connsiteY54" fmla="*/ 1639888 h 3286126"/>
                    <a:gd name="connsiteX55" fmla="*/ 487363 w 795338"/>
                    <a:gd name="connsiteY55" fmla="*/ 1636713 h 3286126"/>
                    <a:gd name="connsiteX56" fmla="*/ 609537 w 795338"/>
                    <a:gd name="connsiteY56" fmla="*/ 1801133 h 3286126"/>
                    <a:gd name="connsiteX57" fmla="*/ 735013 w 795338"/>
                    <a:gd name="connsiteY57" fmla="*/ 1968841 h 3286126"/>
                    <a:gd name="connsiteX58" fmla="*/ 735013 w 795338"/>
                    <a:gd name="connsiteY58" fmla="*/ 2235201 h 3286126"/>
                    <a:gd name="connsiteX59" fmla="*/ 612839 w 795338"/>
                    <a:gd name="connsiteY59" fmla="*/ 2047763 h 3286126"/>
                    <a:gd name="connsiteX60" fmla="*/ 487363 w 795338"/>
                    <a:gd name="connsiteY60" fmla="*/ 1857036 h 3286126"/>
                    <a:gd name="connsiteX61" fmla="*/ 487363 w 795338"/>
                    <a:gd name="connsiteY61" fmla="*/ 1636713 h 3286126"/>
                    <a:gd name="connsiteX62" fmla="*/ 26988 w 795338"/>
                    <a:gd name="connsiteY62" fmla="*/ 1514475 h 3286126"/>
                    <a:gd name="connsiteX63" fmla="*/ 55563 w 795338"/>
                    <a:gd name="connsiteY63" fmla="*/ 1580736 h 3286126"/>
                    <a:gd name="connsiteX64" fmla="*/ 58738 w 795338"/>
                    <a:gd name="connsiteY64" fmla="*/ 1666875 h 3286126"/>
                    <a:gd name="connsiteX65" fmla="*/ 26988 w 795338"/>
                    <a:gd name="connsiteY65" fmla="*/ 1597301 h 3286126"/>
                    <a:gd name="connsiteX66" fmla="*/ 26988 w 795338"/>
                    <a:gd name="connsiteY66" fmla="*/ 1514475 h 3286126"/>
                    <a:gd name="connsiteX67" fmla="*/ 627063 w 795338"/>
                    <a:gd name="connsiteY67" fmla="*/ 1492250 h 3286126"/>
                    <a:gd name="connsiteX68" fmla="*/ 795338 w 795338"/>
                    <a:gd name="connsiteY68" fmla="*/ 1679643 h 3286126"/>
                    <a:gd name="connsiteX69" fmla="*/ 795338 w 795338"/>
                    <a:gd name="connsiteY69" fmla="*/ 1955800 h 3286126"/>
                    <a:gd name="connsiteX70" fmla="*/ 627063 w 795338"/>
                    <a:gd name="connsiteY70" fmla="*/ 1738819 h 3286126"/>
                    <a:gd name="connsiteX71" fmla="*/ 627063 w 795338"/>
                    <a:gd name="connsiteY71" fmla="*/ 1492250 h 3286126"/>
                    <a:gd name="connsiteX72" fmla="*/ 23813 w 795338"/>
                    <a:gd name="connsiteY72" fmla="*/ 1346200 h 3286126"/>
                    <a:gd name="connsiteX73" fmla="*/ 190501 w 795338"/>
                    <a:gd name="connsiteY73" fmla="*/ 1656050 h 3286126"/>
                    <a:gd name="connsiteX74" fmla="*/ 190501 w 795338"/>
                    <a:gd name="connsiteY74" fmla="*/ 1820863 h 3286126"/>
                    <a:gd name="connsiteX75" fmla="*/ 27081 w 795338"/>
                    <a:gd name="connsiteY75" fmla="*/ 1481347 h 3286126"/>
                    <a:gd name="connsiteX76" fmla="*/ 23813 w 795338"/>
                    <a:gd name="connsiteY76" fmla="*/ 1346200 h 3286126"/>
                    <a:gd name="connsiteX77" fmla="*/ 762000 w 795338"/>
                    <a:gd name="connsiteY77" fmla="*/ 1300163 h 3286126"/>
                    <a:gd name="connsiteX78" fmla="*/ 795338 w 795338"/>
                    <a:gd name="connsiteY78" fmla="*/ 1329814 h 3286126"/>
                    <a:gd name="connsiteX79" fmla="*/ 795338 w 795338"/>
                    <a:gd name="connsiteY79" fmla="*/ 1606551 h 3286126"/>
                    <a:gd name="connsiteX80" fmla="*/ 762000 w 795338"/>
                    <a:gd name="connsiteY80" fmla="*/ 1573606 h 3286126"/>
                    <a:gd name="connsiteX81" fmla="*/ 762000 w 795338"/>
                    <a:gd name="connsiteY81" fmla="*/ 1300163 h 3286126"/>
                    <a:gd name="connsiteX82" fmla="*/ 214313 w 795338"/>
                    <a:gd name="connsiteY82" fmla="*/ 1265238 h 3286126"/>
                    <a:gd name="connsiteX83" fmla="*/ 336487 w 795338"/>
                    <a:gd name="connsiteY83" fmla="*/ 1429692 h 3286126"/>
                    <a:gd name="connsiteX84" fmla="*/ 461963 w 795338"/>
                    <a:gd name="connsiteY84" fmla="*/ 1597434 h 3286126"/>
                    <a:gd name="connsiteX85" fmla="*/ 461963 w 795338"/>
                    <a:gd name="connsiteY85" fmla="*/ 1814513 h 3286126"/>
                    <a:gd name="connsiteX86" fmla="*/ 339789 w 795338"/>
                    <a:gd name="connsiteY86" fmla="*/ 1623747 h 3286126"/>
                    <a:gd name="connsiteX87" fmla="*/ 214313 w 795338"/>
                    <a:gd name="connsiteY87" fmla="*/ 1436270 h 3286126"/>
                    <a:gd name="connsiteX88" fmla="*/ 214313 w 795338"/>
                    <a:gd name="connsiteY88" fmla="*/ 1265238 h 3286126"/>
                    <a:gd name="connsiteX89" fmla="*/ 79375 w 795338"/>
                    <a:gd name="connsiteY89" fmla="*/ 1260475 h 3286126"/>
                    <a:gd name="connsiteX90" fmla="*/ 201549 w 795338"/>
                    <a:gd name="connsiteY90" fmla="*/ 1455209 h 3286126"/>
                    <a:gd name="connsiteX91" fmla="*/ 323723 w 795338"/>
                    <a:gd name="connsiteY91" fmla="*/ 1653242 h 3286126"/>
                    <a:gd name="connsiteX92" fmla="*/ 327025 w 795338"/>
                    <a:gd name="connsiteY92" fmla="*/ 1844675 h 3286126"/>
                    <a:gd name="connsiteX93" fmla="*/ 204851 w 795338"/>
                    <a:gd name="connsiteY93" fmla="*/ 1626838 h 3286126"/>
                    <a:gd name="connsiteX94" fmla="*/ 82677 w 795338"/>
                    <a:gd name="connsiteY94" fmla="*/ 1405700 h 3286126"/>
                    <a:gd name="connsiteX95" fmla="*/ 79375 w 795338"/>
                    <a:gd name="connsiteY95" fmla="*/ 1260475 h 3286126"/>
                    <a:gd name="connsiteX96" fmla="*/ 349250 w 795338"/>
                    <a:gd name="connsiteY96" fmla="*/ 1189038 h 3286126"/>
                    <a:gd name="connsiteX97" fmla="*/ 471424 w 795338"/>
                    <a:gd name="connsiteY97" fmla="*/ 1323803 h 3286126"/>
                    <a:gd name="connsiteX98" fmla="*/ 596900 w 795338"/>
                    <a:gd name="connsiteY98" fmla="*/ 1461854 h 3286126"/>
                    <a:gd name="connsiteX99" fmla="*/ 596900 w 795338"/>
                    <a:gd name="connsiteY99" fmla="*/ 1701801 h 3286126"/>
                    <a:gd name="connsiteX100" fmla="*/ 474726 w 795338"/>
                    <a:gd name="connsiteY100" fmla="*/ 1544028 h 3286126"/>
                    <a:gd name="connsiteX101" fmla="*/ 349250 w 795338"/>
                    <a:gd name="connsiteY101" fmla="*/ 1382968 h 3286126"/>
                    <a:gd name="connsiteX102" fmla="*/ 349250 w 795338"/>
                    <a:gd name="connsiteY102" fmla="*/ 1189038 h 3286126"/>
                    <a:gd name="connsiteX103" fmla="*/ 19050 w 795338"/>
                    <a:gd name="connsiteY103" fmla="*/ 1165225 h 3286126"/>
                    <a:gd name="connsiteX104" fmla="*/ 49054 w 795338"/>
                    <a:gd name="connsiteY104" fmla="*/ 1214903 h 3286126"/>
                    <a:gd name="connsiteX105" fmla="*/ 52388 w 795338"/>
                    <a:gd name="connsiteY105" fmla="*/ 1357313 h 3286126"/>
                    <a:gd name="connsiteX106" fmla="*/ 22384 w 795338"/>
                    <a:gd name="connsiteY106" fmla="*/ 1301012 h 3286126"/>
                    <a:gd name="connsiteX107" fmla="*/ 19050 w 795338"/>
                    <a:gd name="connsiteY107" fmla="*/ 1165225 h 3286126"/>
                    <a:gd name="connsiteX108" fmla="*/ 484188 w 795338"/>
                    <a:gd name="connsiteY108" fmla="*/ 1060450 h 3286126"/>
                    <a:gd name="connsiteX109" fmla="*/ 609601 w 795338"/>
                    <a:gd name="connsiteY109" fmla="*/ 1169146 h 3286126"/>
                    <a:gd name="connsiteX110" fmla="*/ 735013 w 795338"/>
                    <a:gd name="connsiteY110" fmla="*/ 1277841 h 3286126"/>
                    <a:gd name="connsiteX111" fmla="*/ 735013 w 795338"/>
                    <a:gd name="connsiteY111" fmla="*/ 1544638 h 3286126"/>
                    <a:gd name="connsiteX112" fmla="*/ 609601 w 795338"/>
                    <a:gd name="connsiteY112" fmla="*/ 1412886 h 3286126"/>
                    <a:gd name="connsiteX113" fmla="*/ 487488 w 795338"/>
                    <a:gd name="connsiteY113" fmla="*/ 1281135 h 3286126"/>
                    <a:gd name="connsiteX114" fmla="*/ 484188 w 795338"/>
                    <a:gd name="connsiteY114" fmla="*/ 1060450 h 3286126"/>
                    <a:gd name="connsiteX115" fmla="*/ 15875 w 795338"/>
                    <a:gd name="connsiteY115" fmla="*/ 993775 h 3286126"/>
                    <a:gd name="connsiteX116" fmla="*/ 184028 w 795338"/>
                    <a:gd name="connsiteY116" fmla="*/ 1224360 h 3286126"/>
                    <a:gd name="connsiteX117" fmla="*/ 187325 w 795338"/>
                    <a:gd name="connsiteY117" fmla="*/ 1389063 h 3286126"/>
                    <a:gd name="connsiteX118" fmla="*/ 19172 w 795338"/>
                    <a:gd name="connsiteY118" fmla="*/ 1132126 h 3286126"/>
                    <a:gd name="connsiteX119" fmla="*/ 15875 w 795338"/>
                    <a:gd name="connsiteY119" fmla="*/ 993775 h 3286126"/>
                    <a:gd name="connsiteX120" fmla="*/ 73025 w 795338"/>
                    <a:gd name="connsiteY120" fmla="*/ 882650 h 3286126"/>
                    <a:gd name="connsiteX121" fmla="*/ 198438 w 795338"/>
                    <a:gd name="connsiteY121" fmla="*/ 1020729 h 3286126"/>
                    <a:gd name="connsiteX122" fmla="*/ 320550 w 795338"/>
                    <a:gd name="connsiteY122" fmla="*/ 1155520 h 3286126"/>
                    <a:gd name="connsiteX123" fmla="*/ 323850 w 795338"/>
                    <a:gd name="connsiteY123" fmla="*/ 1346200 h 3286126"/>
                    <a:gd name="connsiteX124" fmla="*/ 198438 w 795338"/>
                    <a:gd name="connsiteY124" fmla="*/ 1188396 h 3286126"/>
                    <a:gd name="connsiteX125" fmla="*/ 76325 w 795338"/>
                    <a:gd name="connsiteY125" fmla="*/ 1027304 h 3286126"/>
                    <a:gd name="connsiteX126" fmla="*/ 73025 w 795338"/>
                    <a:gd name="connsiteY126" fmla="*/ 882650 h 3286126"/>
                    <a:gd name="connsiteX127" fmla="*/ 623888 w 795338"/>
                    <a:gd name="connsiteY127" fmla="*/ 849313 h 3286126"/>
                    <a:gd name="connsiteX128" fmla="*/ 795338 w 795338"/>
                    <a:gd name="connsiteY128" fmla="*/ 958084 h 3286126"/>
                    <a:gd name="connsiteX129" fmla="*/ 795338 w 795338"/>
                    <a:gd name="connsiteY129" fmla="*/ 1238251 h 3286126"/>
                    <a:gd name="connsiteX130" fmla="*/ 623888 w 795338"/>
                    <a:gd name="connsiteY130" fmla="*/ 1099816 h 3286126"/>
                    <a:gd name="connsiteX131" fmla="*/ 623888 w 795338"/>
                    <a:gd name="connsiteY131" fmla="*/ 849313 h 3286126"/>
                    <a:gd name="connsiteX132" fmla="*/ 211138 w 795338"/>
                    <a:gd name="connsiteY132" fmla="*/ 820738 h 3286126"/>
                    <a:gd name="connsiteX133" fmla="*/ 333312 w 795338"/>
                    <a:gd name="connsiteY133" fmla="*/ 929113 h 3286126"/>
                    <a:gd name="connsiteX134" fmla="*/ 458788 w 795338"/>
                    <a:gd name="connsiteY134" fmla="*/ 1034203 h 3286126"/>
                    <a:gd name="connsiteX135" fmla="*/ 458788 w 795338"/>
                    <a:gd name="connsiteY135" fmla="*/ 1250951 h 3286126"/>
                    <a:gd name="connsiteX136" fmla="*/ 336614 w 795338"/>
                    <a:gd name="connsiteY136" fmla="*/ 1122873 h 3286126"/>
                    <a:gd name="connsiteX137" fmla="*/ 211138 w 795338"/>
                    <a:gd name="connsiteY137" fmla="*/ 991510 h 3286126"/>
                    <a:gd name="connsiteX138" fmla="*/ 211138 w 795338"/>
                    <a:gd name="connsiteY138" fmla="*/ 820738 h 3286126"/>
                    <a:gd name="connsiteX139" fmla="*/ 12700 w 795338"/>
                    <a:gd name="connsiteY139" fmla="*/ 815975 h 3286126"/>
                    <a:gd name="connsiteX140" fmla="*/ 46038 w 795338"/>
                    <a:gd name="connsiteY140" fmla="*/ 848923 h 3286126"/>
                    <a:gd name="connsiteX141" fmla="*/ 46038 w 795338"/>
                    <a:gd name="connsiteY141" fmla="*/ 990600 h 3286126"/>
                    <a:gd name="connsiteX142" fmla="*/ 16034 w 795338"/>
                    <a:gd name="connsiteY142" fmla="*/ 951063 h 3286126"/>
                    <a:gd name="connsiteX143" fmla="*/ 12700 w 795338"/>
                    <a:gd name="connsiteY143" fmla="*/ 815975 h 3286126"/>
                    <a:gd name="connsiteX144" fmla="*/ 346075 w 795338"/>
                    <a:gd name="connsiteY144" fmla="*/ 677863 h 3286126"/>
                    <a:gd name="connsiteX145" fmla="*/ 471488 w 795338"/>
                    <a:gd name="connsiteY145" fmla="*/ 753604 h 3286126"/>
                    <a:gd name="connsiteX146" fmla="*/ 593600 w 795338"/>
                    <a:gd name="connsiteY146" fmla="*/ 832638 h 3286126"/>
                    <a:gd name="connsiteX147" fmla="*/ 596900 w 795338"/>
                    <a:gd name="connsiteY147" fmla="*/ 1076326 h 3286126"/>
                    <a:gd name="connsiteX148" fmla="*/ 471488 w 795338"/>
                    <a:gd name="connsiteY148" fmla="*/ 974241 h 3286126"/>
                    <a:gd name="connsiteX149" fmla="*/ 346075 w 795338"/>
                    <a:gd name="connsiteY149" fmla="*/ 872155 h 3286126"/>
                    <a:gd name="connsiteX150" fmla="*/ 346075 w 795338"/>
                    <a:gd name="connsiteY150" fmla="*/ 677863 h 3286126"/>
                    <a:gd name="connsiteX151" fmla="*/ 9525 w 795338"/>
                    <a:gd name="connsiteY151" fmla="*/ 646113 h 3286126"/>
                    <a:gd name="connsiteX152" fmla="*/ 180975 w 795338"/>
                    <a:gd name="connsiteY152" fmla="*/ 794197 h 3286126"/>
                    <a:gd name="connsiteX153" fmla="*/ 180975 w 795338"/>
                    <a:gd name="connsiteY153" fmla="*/ 962026 h 3286126"/>
                    <a:gd name="connsiteX154" fmla="*/ 12822 w 795338"/>
                    <a:gd name="connsiteY154" fmla="*/ 781034 h 3286126"/>
                    <a:gd name="connsiteX155" fmla="*/ 9525 w 795338"/>
                    <a:gd name="connsiteY155" fmla="*/ 646113 h 3286126"/>
                    <a:gd name="connsiteX156" fmla="*/ 762000 w 795338"/>
                    <a:gd name="connsiteY156" fmla="*/ 595313 h 3286126"/>
                    <a:gd name="connsiteX157" fmla="*/ 795338 w 795338"/>
                    <a:gd name="connsiteY157" fmla="*/ 608518 h 3286126"/>
                    <a:gd name="connsiteX158" fmla="*/ 795338 w 795338"/>
                    <a:gd name="connsiteY158" fmla="*/ 885826 h 3286126"/>
                    <a:gd name="connsiteX159" fmla="*/ 762000 w 795338"/>
                    <a:gd name="connsiteY159" fmla="*/ 866019 h 3286126"/>
                    <a:gd name="connsiteX160" fmla="*/ 762000 w 795338"/>
                    <a:gd name="connsiteY160" fmla="*/ 595313 h 3286126"/>
                    <a:gd name="connsiteX161" fmla="*/ 69850 w 795338"/>
                    <a:gd name="connsiteY161" fmla="*/ 503238 h 3286126"/>
                    <a:gd name="connsiteX162" fmla="*/ 195263 w 795338"/>
                    <a:gd name="connsiteY162" fmla="*/ 582341 h 3286126"/>
                    <a:gd name="connsiteX163" fmla="*/ 317375 w 795338"/>
                    <a:gd name="connsiteY163" fmla="*/ 658148 h 3286126"/>
                    <a:gd name="connsiteX164" fmla="*/ 320675 w 795338"/>
                    <a:gd name="connsiteY164" fmla="*/ 849313 h 3286126"/>
                    <a:gd name="connsiteX165" fmla="*/ 195263 w 795338"/>
                    <a:gd name="connsiteY165" fmla="*/ 750435 h 3286126"/>
                    <a:gd name="connsiteX166" fmla="*/ 69850 w 795338"/>
                    <a:gd name="connsiteY166" fmla="*/ 648260 h 3286126"/>
                    <a:gd name="connsiteX167" fmla="*/ 69850 w 795338"/>
                    <a:gd name="connsiteY167" fmla="*/ 503238 h 3286126"/>
                    <a:gd name="connsiteX168" fmla="*/ 484188 w 795338"/>
                    <a:gd name="connsiteY168" fmla="*/ 484188 h 3286126"/>
                    <a:gd name="connsiteX169" fmla="*/ 609601 w 795338"/>
                    <a:gd name="connsiteY169" fmla="*/ 533529 h 3286126"/>
                    <a:gd name="connsiteX170" fmla="*/ 731713 w 795338"/>
                    <a:gd name="connsiteY170" fmla="*/ 582871 h 3286126"/>
                    <a:gd name="connsiteX171" fmla="*/ 735013 w 795338"/>
                    <a:gd name="connsiteY171" fmla="*/ 849313 h 3286126"/>
                    <a:gd name="connsiteX172" fmla="*/ 609601 w 795338"/>
                    <a:gd name="connsiteY172" fmla="*/ 780236 h 3286126"/>
                    <a:gd name="connsiteX173" fmla="*/ 484188 w 795338"/>
                    <a:gd name="connsiteY173" fmla="*/ 707868 h 3286126"/>
                    <a:gd name="connsiteX174" fmla="*/ 484188 w 795338"/>
                    <a:gd name="connsiteY174" fmla="*/ 484188 h 3286126"/>
                    <a:gd name="connsiteX175" fmla="*/ 6350 w 795338"/>
                    <a:gd name="connsiteY175" fmla="*/ 463550 h 3286126"/>
                    <a:gd name="connsiteX176" fmla="*/ 39544 w 795338"/>
                    <a:gd name="connsiteY176" fmla="*/ 486682 h 3286126"/>
                    <a:gd name="connsiteX177" fmla="*/ 42863 w 795338"/>
                    <a:gd name="connsiteY177" fmla="*/ 625475 h 3286126"/>
                    <a:gd name="connsiteX178" fmla="*/ 9669 w 795338"/>
                    <a:gd name="connsiteY178" fmla="*/ 599038 h 3286126"/>
                    <a:gd name="connsiteX179" fmla="*/ 6350 w 795338"/>
                    <a:gd name="connsiteY179" fmla="*/ 463550 h 3286126"/>
                    <a:gd name="connsiteX180" fmla="*/ 204788 w 795338"/>
                    <a:gd name="connsiteY180" fmla="*/ 374650 h 3286126"/>
                    <a:gd name="connsiteX181" fmla="*/ 330201 w 795338"/>
                    <a:gd name="connsiteY181" fmla="*/ 424260 h 3286126"/>
                    <a:gd name="connsiteX182" fmla="*/ 455613 w 795338"/>
                    <a:gd name="connsiteY182" fmla="*/ 473869 h 3286126"/>
                    <a:gd name="connsiteX183" fmla="*/ 455613 w 795338"/>
                    <a:gd name="connsiteY183" fmla="*/ 692150 h 3286126"/>
                    <a:gd name="connsiteX184" fmla="*/ 333501 w 795338"/>
                    <a:gd name="connsiteY184" fmla="*/ 619390 h 3286126"/>
                    <a:gd name="connsiteX185" fmla="*/ 208088 w 795338"/>
                    <a:gd name="connsiteY185" fmla="*/ 546629 h 3286126"/>
                    <a:gd name="connsiteX186" fmla="*/ 204788 w 795338"/>
                    <a:gd name="connsiteY186" fmla="*/ 374650 h 3286126"/>
                    <a:gd name="connsiteX187" fmla="*/ 6350 w 795338"/>
                    <a:gd name="connsiteY187" fmla="*/ 296863 h 3286126"/>
                    <a:gd name="connsiteX188" fmla="*/ 177800 w 795338"/>
                    <a:gd name="connsiteY188" fmla="*/ 362599 h 3286126"/>
                    <a:gd name="connsiteX189" fmla="*/ 177800 w 795338"/>
                    <a:gd name="connsiteY189" fmla="*/ 530226 h 3286126"/>
                    <a:gd name="connsiteX190" fmla="*/ 6350 w 795338"/>
                    <a:gd name="connsiteY190" fmla="*/ 431622 h 3286126"/>
                    <a:gd name="connsiteX191" fmla="*/ 6350 w 795338"/>
                    <a:gd name="connsiteY191" fmla="*/ 296863 h 3286126"/>
                    <a:gd name="connsiteX192" fmla="*/ 623888 w 795338"/>
                    <a:gd name="connsiteY192" fmla="*/ 211138 h 3286126"/>
                    <a:gd name="connsiteX193" fmla="*/ 795338 w 795338"/>
                    <a:gd name="connsiteY193" fmla="*/ 237504 h 3286126"/>
                    <a:gd name="connsiteX194" fmla="*/ 795338 w 795338"/>
                    <a:gd name="connsiteY194" fmla="*/ 514351 h 3286126"/>
                    <a:gd name="connsiteX195" fmla="*/ 623888 w 795338"/>
                    <a:gd name="connsiteY195" fmla="*/ 458323 h 3286126"/>
                    <a:gd name="connsiteX196" fmla="*/ 623888 w 795338"/>
                    <a:gd name="connsiteY196" fmla="*/ 211138 h 3286126"/>
                    <a:gd name="connsiteX197" fmla="*/ 342900 w 795338"/>
                    <a:gd name="connsiteY197" fmla="*/ 168275 h 3286126"/>
                    <a:gd name="connsiteX198" fmla="*/ 468313 w 795338"/>
                    <a:gd name="connsiteY198" fmla="*/ 187997 h 3286126"/>
                    <a:gd name="connsiteX199" fmla="*/ 593725 w 795338"/>
                    <a:gd name="connsiteY199" fmla="*/ 207720 h 3286126"/>
                    <a:gd name="connsiteX200" fmla="*/ 593725 w 795338"/>
                    <a:gd name="connsiteY200" fmla="*/ 447675 h 3286126"/>
                    <a:gd name="connsiteX201" fmla="*/ 468313 w 795338"/>
                    <a:gd name="connsiteY201" fmla="*/ 404943 h 3286126"/>
                    <a:gd name="connsiteX202" fmla="*/ 342900 w 795338"/>
                    <a:gd name="connsiteY202" fmla="*/ 365499 h 3286126"/>
                    <a:gd name="connsiteX203" fmla="*/ 342900 w 795338"/>
                    <a:gd name="connsiteY203" fmla="*/ 168275 h 3286126"/>
                    <a:gd name="connsiteX204" fmla="*/ 61913 w 795338"/>
                    <a:gd name="connsiteY204" fmla="*/ 125413 h 3286126"/>
                    <a:gd name="connsiteX205" fmla="*/ 187264 w 795338"/>
                    <a:gd name="connsiteY205" fmla="*/ 145144 h 3286126"/>
                    <a:gd name="connsiteX206" fmla="*/ 312614 w 795338"/>
                    <a:gd name="connsiteY206" fmla="*/ 164874 h 3286126"/>
                    <a:gd name="connsiteX207" fmla="*/ 315913 w 795338"/>
                    <a:gd name="connsiteY207" fmla="*/ 355601 h 3286126"/>
                    <a:gd name="connsiteX208" fmla="*/ 190562 w 795338"/>
                    <a:gd name="connsiteY208" fmla="*/ 312852 h 3286126"/>
                    <a:gd name="connsiteX209" fmla="*/ 65212 w 795338"/>
                    <a:gd name="connsiteY209" fmla="*/ 270103 h 3286126"/>
                    <a:gd name="connsiteX210" fmla="*/ 61913 w 795338"/>
                    <a:gd name="connsiteY210" fmla="*/ 125413 h 3286126"/>
                    <a:gd name="connsiteX211" fmla="*/ 3175 w 795338"/>
                    <a:gd name="connsiteY211" fmla="*/ 115888 h 3286126"/>
                    <a:gd name="connsiteX212" fmla="*/ 33179 w 795338"/>
                    <a:gd name="connsiteY212" fmla="*/ 122455 h 3286126"/>
                    <a:gd name="connsiteX213" fmla="*/ 36513 w 795338"/>
                    <a:gd name="connsiteY213" fmla="*/ 260351 h 3286126"/>
                    <a:gd name="connsiteX214" fmla="*/ 3175 w 795338"/>
                    <a:gd name="connsiteY214" fmla="*/ 250501 h 3286126"/>
                    <a:gd name="connsiteX215" fmla="*/ 3175 w 795338"/>
                    <a:gd name="connsiteY215" fmla="*/ 115888 h 3286126"/>
                    <a:gd name="connsiteX216" fmla="*/ 762000 w 795338"/>
                    <a:gd name="connsiteY216" fmla="*/ 0 h 3286126"/>
                    <a:gd name="connsiteX217" fmla="*/ 795338 w 795338"/>
                    <a:gd name="connsiteY217" fmla="*/ 0 h 3286126"/>
                    <a:gd name="connsiteX218" fmla="*/ 795338 w 795338"/>
                    <a:gd name="connsiteY218" fmla="*/ 165100 h 3286126"/>
                    <a:gd name="connsiteX219" fmla="*/ 762000 w 795338"/>
                    <a:gd name="connsiteY219" fmla="*/ 161798 h 3286126"/>
                    <a:gd name="connsiteX220" fmla="*/ 762000 w 795338"/>
                    <a:gd name="connsiteY220" fmla="*/ 0 h 3286126"/>
                    <a:gd name="connsiteX221" fmla="*/ 481013 w 795338"/>
                    <a:gd name="connsiteY221" fmla="*/ 0 h 3286126"/>
                    <a:gd name="connsiteX222" fmla="*/ 606426 w 795338"/>
                    <a:gd name="connsiteY222" fmla="*/ 0 h 3286126"/>
                    <a:gd name="connsiteX223" fmla="*/ 731838 w 795338"/>
                    <a:gd name="connsiteY223" fmla="*/ 0 h 3286126"/>
                    <a:gd name="connsiteX224" fmla="*/ 731838 w 795338"/>
                    <a:gd name="connsiteY224" fmla="*/ 158750 h 3286126"/>
                    <a:gd name="connsiteX225" fmla="*/ 606426 w 795338"/>
                    <a:gd name="connsiteY225" fmla="*/ 145521 h 3286126"/>
                    <a:gd name="connsiteX226" fmla="*/ 481013 w 795338"/>
                    <a:gd name="connsiteY226" fmla="*/ 132292 h 3286126"/>
                    <a:gd name="connsiteX227" fmla="*/ 481013 w 795338"/>
                    <a:gd name="connsiteY227" fmla="*/ 0 h 3286126"/>
                    <a:gd name="connsiteX228" fmla="*/ 201613 w 795338"/>
                    <a:gd name="connsiteY228" fmla="*/ 0 h 3286126"/>
                    <a:gd name="connsiteX229" fmla="*/ 326964 w 795338"/>
                    <a:gd name="connsiteY229" fmla="*/ 0 h 3286126"/>
                    <a:gd name="connsiteX230" fmla="*/ 452314 w 795338"/>
                    <a:gd name="connsiteY230" fmla="*/ 0 h 3286126"/>
                    <a:gd name="connsiteX231" fmla="*/ 455613 w 795338"/>
                    <a:gd name="connsiteY231" fmla="*/ 128588 h 3286126"/>
                    <a:gd name="connsiteX232" fmla="*/ 330262 w 795338"/>
                    <a:gd name="connsiteY232" fmla="*/ 115400 h 3286126"/>
                    <a:gd name="connsiteX233" fmla="*/ 201613 w 795338"/>
                    <a:gd name="connsiteY233" fmla="*/ 102211 h 3286126"/>
                    <a:gd name="connsiteX234" fmla="*/ 201613 w 795338"/>
                    <a:gd name="connsiteY234" fmla="*/ 0 h 3286126"/>
                    <a:gd name="connsiteX235" fmla="*/ 0 w 795338"/>
                    <a:gd name="connsiteY235" fmla="*/ 0 h 3286126"/>
                    <a:gd name="connsiteX236" fmla="*/ 171330 w 795338"/>
                    <a:gd name="connsiteY236" fmla="*/ 0 h 3286126"/>
                    <a:gd name="connsiteX237" fmla="*/ 174625 w 795338"/>
                    <a:gd name="connsiteY237" fmla="*/ 98425 h 3286126"/>
                    <a:gd name="connsiteX238" fmla="*/ 0 w 795338"/>
                    <a:gd name="connsiteY238" fmla="*/ 78740 h 3286126"/>
                    <a:gd name="connsiteX239" fmla="*/ 0 w 795338"/>
                    <a:gd name="connsiteY239" fmla="*/ 0 h 328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</a:cxnLst>
                  <a:rect l="l" t="t" r="r" b="b"/>
                  <a:pathLst>
                    <a:path w="795338" h="3286126">
                      <a:moveTo>
                        <a:pt x="627063" y="2773363"/>
                      </a:moveTo>
                      <a:cubicBezTo>
                        <a:pt x="683155" y="2888406"/>
                        <a:pt x="739246" y="3006736"/>
                        <a:pt x="795338" y="3121779"/>
                      </a:cubicBezTo>
                      <a:cubicBezTo>
                        <a:pt x="795338" y="3177657"/>
                        <a:pt x="795338" y="3230248"/>
                        <a:pt x="795338" y="3286126"/>
                      </a:cubicBezTo>
                      <a:cubicBezTo>
                        <a:pt x="739246" y="3164509"/>
                        <a:pt x="683155" y="3042893"/>
                        <a:pt x="627063" y="2921276"/>
                      </a:cubicBezTo>
                      <a:cubicBezTo>
                        <a:pt x="627063" y="2871972"/>
                        <a:pt x="627063" y="2822667"/>
                        <a:pt x="627063" y="2773363"/>
                      </a:cubicBezTo>
                      <a:close/>
                      <a:moveTo>
                        <a:pt x="762000" y="2713038"/>
                      </a:moveTo>
                      <a:cubicBezTo>
                        <a:pt x="775335" y="2732835"/>
                        <a:pt x="785337" y="2752632"/>
                        <a:pt x="795338" y="2772429"/>
                      </a:cubicBezTo>
                      <a:cubicBezTo>
                        <a:pt x="795338" y="2864816"/>
                        <a:pt x="795338" y="2957202"/>
                        <a:pt x="795338" y="3049588"/>
                      </a:cubicBezTo>
                      <a:cubicBezTo>
                        <a:pt x="785337" y="3029791"/>
                        <a:pt x="775335" y="3006695"/>
                        <a:pt x="762000" y="2986898"/>
                      </a:cubicBezTo>
                      <a:cubicBezTo>
                        <a:pt x="762000" y="2894511"/>
                        <a:pt x="762000" y="2802125"/>
                        <a:pt x="762000" y="2713038"/>
                      </a:cubicBezTo>
                      <a:close/>
                      <a:moveTo>
                        <a:pt x="492125" y="2209800"/>
                      </a:moveTo>
                      <a:cubicBezTo>
                        <a:pt x="531512" y="2285505"/>
                        <a:pt x="574182" y="2361210"/>
                        <a:pt x="613569" y="2436915"/>
                      </a:cubicBezTo>
                      <a:cubicBezTo>
                        <a:pt x="652956" y="2512620"/>
                        <a:pt x="695626" y="2588324"/>
                        <a:pt x="735013" y="2660738"/>
                      </a:cubicBezTo>
                      <a:cubicBezTo>
                        <a:pt x="735013" y="2749608"/>
                        <a:pt x="735013" y="2838479"/>
                        <a:pt x="735013" y="2927350"/>
                      </a:cubicBezTo>
                      <a:cubicBezTo>
                        <a:pt x="695626" y="2845062"/>
                        <a:pt x="652956" y="2762775"/>
                        <a:pt x="613569" y="2680487"/>
                      </a:cubicBezTo>
                      <a:cubicBezTo>
                        <a:pt x="574182" y="2598199"/>
                        <a:pt x="531512" y="2515911"/>
                        <a:pt x="492125" y="2433623"/>
                      </a:cubicBezTo>
                      <a:cubicBezTo>
                        <a:pt x="492125" y="2357918"/>
                        <a:pt x="492125" y="2285505"/>
                        <a:pt x="492125" y="2209800"/>
                      </a:cubicBezTo>
                      <a:close/>
                      <a:moveTo>
                        <a:pt x="355600" y="2206625"/>
                      </a:moveTo>
                      <a:cubicBezTo>
                        <a:pt x="395245" y="2292094"/>
                        <a:pt x="438193" y="2377562"/>
                        <a:pt x="477838" y="2459743"/>
                      </a:cubicBezTo>
                      <a:cubicBezTo>
                        <a:pt x="517482" y="2545212"/>
                        <a:pt x="560431" y="2630680"/>
                        <a:pt x="600075" y="2712861"/>
                      </a:cubicBezTo>
                      <a:cubicBezTo>
                        <a:pt x="600075" y="2762170"/>
                        <a:pt x="600075" y="2808192"/>
                        <a:pt x="600075" y="2857500"/>
                      </a:cubicBezTo>
                      <a:cubicBezTo>
                        <a:pt x="560431" y="2768745"/>
                        <a:pt x="517482" y="2679989"/>
                        <a:pt x="477838" y="2591233"/>
                      </a:cubicBezTo>
                      <a:cubicBezTo>
                        <a:pt x="438193" y="2502478"/>
                        <a:pt x="398548" y="2413722"/>
                        <a:pt x="355600" y="2324966"/>
                      </a:cubicBezTo>
                      <a:cubicBezTo>
                        <a:pt x="355600" y="2285519"/>
                        <a:pt x="355600" y="2246072"/>
                        <a:pt x="355600" y="2206625"/>
                      </a:cubicBezTo>
                      <a:close/>
                      <a:moveTo>
                        <a:pt x="627063" y="2133600"/>
                      </a:moveTo>
                      <a:cubicBezTo>
                        <a:pt x="683155" y="2222443"/>
                        <a:pt x="739246" y="2311285"/>
                        <a:pt x="795338" y="2400127"/>
                      </a:cubicBezTo>
                      <a:cubicBezTo>
                        <a:pt x="795338" y="2492260"/>
                        <a:pt x="795338" y="2584393"/>
                        <a:pt x="795338" y="2676525"/>
                      </a:cubicBezTo>
                      <a:cubicBezTo>
                        <a:pt x="739246" y="2577812"/>
                        <a:pt x="683155" y="2479098"/>
                        <a:pt x="627063" y="2380384"/>
                      </a:cubicBezTo>
                      <a:cubicBezTo>
                        <a:pt x="627063" y="2298123"/>
                        <a:pt x="627063" y="2215862"/>
                        <a:pt x="627063" y="2133600"/>
                      </a:cubicBezTo>
                      <a:close/>
                      <a:moveTo>
                        <a:pt x="762000" y="2008188"/>
                      </a:moveTo>
                      <a:cubicBezTo>
                        <a:pt x="772002" y="2021412"/>
                        <a:pt x="785337" y="2034636"/>
                        <a:pt x="795338" y="2051165"/>
                      </a:cubicBezTo>
                      <a:cubicBezTo>
                        <a:pt x="795338" y="2143731"/>
                        <a:pt x="795338" y="2236297"/>
                        <a:pt x="795338" y="2328863"/>
                      </a:cubicBezTo>
                      <a:cubicBezTo>
                        <a:pt x="785337" y="2312334"/>
                        <a:pt x="775335" y="2295804"/>
                        <a:pt x="762000" y="2279274"/>
                      </a:cubicBezTo>
                      <a:cubicBezTo>
                        <a:pt x="762000" y="2190014"/>
                        <a:pt x="762000" y="2097448"/>
                        <a:pt x="762000" y="2008188"/>
                      </a:cubicBezTo>
                      <a:close/>
                      <a:moveTo>
                        <a:pt x="217488" y="1709738"/>
                      </a:moveTo>
                      <a:cubicBezTo>
                        <a:pt x="260414" y="1782182"/>
                        <a:pt x="300038" y="1857918"/>
                        <a:pt x="339662" y="1933654"/>
                      </a:cubicBezTo>
                      <a:cubicBezTo>
                        <a:pt x="382588" y="2009391"/>
                        <a:pt x="422212" y="2085127"/>
                        <a:pt x="461836" y="2160864"/>
                      </a:cubicBezTo>
                      <a:cubicBezTo>
                        <a:pt x="461836" y="2233307"/>
                        <a:pt x="461836" y="2302458"/>
                        <a:pt x="465138" y="2374901"/>
                      </a:cubicBezTo>
                      <a:cubicBezTo>
                        <a:pt x="422212" y="2292579"/>
                        <a:pt x="382588" y="2210257"/>
                        <a:pt x="342964" y="2127935"/>
                      </a:cubicBezTo>
                      <a:cubicBezTo>
                        <a:pt x="300038" y="2045613"/>
                        <a:pt x="260414" y="1963290"/>
                        <a:pt x="220790" y="1877675"/>
                      </a:cubicBezTo>
                      <a:cubicBezTo>
                        <a:pt x="217488" y="1821696"/>
                        <a:pt x="217488" y="1765717"/>
                        <a:pt x="217488" y="1709738"/>
                      </a:cubicBezTo>
                      <a:close/>
                      <a:moveTo>
                        <a:pt x="352425" y="1695450"/>
                      </a:moveTo>
                      <a:cubicBezTo>
                        <a:pt x="392049" y="1761431"/>
                        <a:pt x="434975" y="1827411"/>
                        <a:pt x="474599" y="1893392"/>
                      </a:cubicBezTo>
                      <a:cubicBezTo>
                        <a:pt x="517525" y="1956073"/>
                        <a:pt x="557149" y="2022054"/>
                        <a:pt x="596773" y="2088034"/>
                      </a:cubicBezTo>
                      <a:cubicBezTo>
                        <a:pt x="596773" y="2167211"/>
                        <a:pt x="596773" y="2249687"/>
                        <a:pt x="600075" y="2328863"/>
                      </a:cubicBezTo>
                      <a:cubicBezTo>
                        <a:pt x="557149" y="2256285"/>
                        <a:pt x="517525" y="2183706"/>
                        <a:pt x="474599" y="2111128"/>
                      </a:cubicBezTo>
                      <a:cubicBezTo>
                        <a:pt x="434975" y="2038549"/>
                        <a:pt x="395351" y="1965970"/>
                        <a:pt x="352425" y="1893392"/>
                      </a:cubicBezTo>
                      <a:cubicBezTo>
                        <a:pt x="352425" y="1827411"/>
                        <a:pt x="352425" y="1761431"/>
                        <a:pt x="352425" y="1695450"/>
                      </a:cubicBezTo>
                      <a:close/>
                      <a:moveTo>
                        <a:pt x="85725" y="1639888"/>
                      </a:moveTo>
                      <a:cubicBezTo>
                        <a:pt x="125370" y="1725496"/>
                        <a:pt x="165014" y="1807810"/>
                        <a:pt x="207963" y="1893418"/>
                      </a:cubicBezTo>
                      <a:cubicBezTo>
                        <a:pt x="247607" y="1979025"/>
                        <a:pt x="287252" y="2064633"/>
                        <a:pt x="330200" y="2146947"/>
                      </a:cubicBezTo>
                      <a:cubicBezTo>
                        <a:pt x="330200" y="2186459"/>
                        <a:pt x="330200" y="2222677"/>
                        <a:pt x="330200" y="2262188"/>
                      </a:cubicBezTo>
                      <a:cubicBezTo>
                        <a:pt x="287252" y="2173288"/>
                        <a:pt x="247607" y="2084388"/>
                        <a:pt x="207963" y="1995488"/>
                      </a:cubicBezTo>
                      <a:cubicBezTo>
                        <a:pt x="168318" y="1906588"/>
                        <a:pt x="125370" y="1814396"/>
                        <a:pt x="85725" y="1725496"/>
                      </a:cubicBezTo>
                      <a:cubicBezTo>
                        <a:pt x="85725" y="1699155"/>
                        <a:pt x="85725" y="1669522"/>
                        <a:pt x="85725" y="1639888"/>
                      </a:cubicBezTo>
                      <a:close/>
                      <a:moveTo>
                        <a:pt x="487363" y="1636713"/>
                      </a:moveTo>
                      <a:cubicBezTo>
                        <a:pt x="530289" y="1692616"/>
                        <a:pt x="569913" y="1748519"/>
                        <a:pt x="609537" y="1801133"/>
                      </a:cubicBezTo>
                      <a:cubicBezTo>
                        <a:pt x="652463" y="1857036"/>
                        <a:pt x="692087" y="1912938"/>
                        <a:pt x="735013" y="1968841"/>
                      </a:cubicBezTo>
                      <a:cubicBezTo>
                        <a:pt x="735013" y="2057628"/>
                        <a:pt x="735013" y="2146415"/>
                        <a:pt x="735013" y="2235201"/>
                      </a:cubicBezTo>
                      <a:cubicBezTo>
                        <a:pt x="692087" y="2172722"/>
                        <a:pt x="652463" y="2110242"/>
                        <a:pt x="612839" y="2047763"/>
                      </a:cubicBezTo>
                      <a:cubicBezTo>
                        <a:pt x="569913" y="1981995"/>
                        <a:pt x="530289" y="1919515"/>
                        <a:pt x="487363" y="1857036"/>
                      </a:cubicBezTo>
                      <a:cubicBezTo>
                        <a:pt x="487363" y="1781403"/>
                        <a:pt x="487363" y="1709058"/>
                        <a:pt x="487363" y="1636713"/>
                      </a:cubicBezTo>
                      <a:close/>
                      <a:moveTo>
                        <a:pt x="26988" y="1514475"/>
                      </a:moveTo>
                      <a:cubicBezTo>
                        <a:pt x="36513" y="1537667"/>
                        <a:pt x="46038" y="1560858"/>
                        <a:pt x="55563" y="1580736"/>
                      </a:cubicBezTo>
                      <a:cubicBezTo>
                        <a:pt x="55563" y="1610554"/>
                        <a:pt x="55563" y="1637058"/>
                        <a:pt x="58738" y="1666875"/>
                      </a:cubicBezTo>
                      <a:cubicBezTo>
                        <a:pt x="46038" y="1643684"/>
                        <a:pt x="36513" y="1620493"/>
                        <a:pt x="26988" y="1597301"/>
                      </a:cubicBezTo>
                      <a:cubicBezTo>
                        <a:pt x="26988" y="1570797"/>
                        <a:pt x="26988" y="1544293"/>
                        <a:pt x="26988" y="1514475"/>
                      </a:cubicBezTo>
                      <a:close/>
                      <a:moveTo>
                        <a:pt x="627063" y="1492250"/>
                      </a:moveTo>
                      <a:cubicBezTo>
                        <a:pt x="683155" y="1554714"/>
                        <a:pt x="739246" y="1617179"/>
                        <a:pt x="795338" y="1679643"/>
                      </a:cubicBezTo>
                      <a:cubicBezTo>
                        <a:pt x="795338" y="1771695"/>
                        <a:pt x="795338" y="1863748"/>
                        <a:pt x="795338" y="1955800"/>
                      </a:cubicBezTo>
                      <a:cubicBezTo>
                        <a:pt x="739246" y="1883473"/>
                        <a:pt x="683155" y="1811146"/>
                        <a:pt x="627063" y="1738819"/>
                      </a:cubicBezTo>
                      <a:cubicBezTo>
                        <a:pt x="627063" y="1656630"/>
                        <a:pt x="627063" y="1574440"/>
                        <a:pt x="627063" y="1492250"/>
                      </a:cubicBezTo>
                      <a:close/>
                      <a:moveTo>
                        <a:pt x="23813" y="1346200"/>
                      </a:moveTo>
                      <a:cubicBezTo>
                        <a:pt x="79376" y="1448385"/>
                        <a:pt x="134938" y="1553865"/>
                        <a:pt x="190501" y="1656050"/>
                      </a:cubicBezTo>
                      <a:cubicBezTo>
                        <a:pt x="190501" y="1712086"/>
                        <a:pt x="190501" y="1764827"/>
                        <a:pt x="190501" y="1820863"/>
                      </a:cubicBezTo>
                      <a:cubicBezTo>
                        <a:pt x="134938" y="1708790"/>
                        <a:pt x="79376" y="1593421"/>
                        <a:pt x="27081" y="1481347"/>
                      </a:cubicBezTo>
                      <a:cubicBezTo>
                        <a:pt x="23813" y="1435200"/>
                        <a:pt x="23813" y="1389052"/>
                        <a:pt x="23813" y="1346200"/>
                      </a:cubicBezTo>
                      <a:close/>
                      <a:moveTo>
                        <a:pt x="762000" y="1300163"/>
                      </a:moveTo>
                      <a:cubicBezTo>
                        <a:pt x="772002" y="1310047"/>
                        <a:pt x="785337" y="1319930"/>
                        <a:pt x="795338" y="1329814"/>
                      </a:cubicBezTo>
                      <a:cubicBezTo>
                        <a:pt x="795338" y="1422060"/>
                        <a:pt x="795338" y="1514305"/>
                        <a:pt x="795338" y="1606551"/>
                      </a:cubicBezTo>
                      <a:cubicBezTo>
                        <a:pt x="785337" y="1596668"/>
                        <a:pt x="772002" y="1583490"/>
                        <a:pt x="762000" y="1573606"/>
                      </a:cubicBezTo>
                      <a:cubicBezTo>
                        <a:pt x="762000" y="1481360"/>
                        <a:pt x="762000" y="1392409"/>
                        <a:pt x="762000" y="1300163"/>
                      </a:cubicBezTo>
                      <a:close/>
                      <a:moveTo>
                        <a:pt x="214313" y="1265238"/>
                      </a:moveTo>
                      <a:cubicBezTo>
                        <a:pt x="253937" y="1321152"/>
                        <a:pt x="296863" y="1373778"/>
                        <a:pt x="336487" y="1429692"/>
                      </a:cubicBezTo>
                      <a:cubicBezTo>
                        <a:pt x="379413" y="1485606"/>
                        <a:pt x="419037" y="1541520"/>
                        <a:pt x="461963" y="1597434"/>
                      </a:cubicBezTo>
                      <a:cubicBezTo>
                        <a:pt x="461963" y="1669794"/>
                        <a:pt x="461963" y="1742154"/>
                        <a:pt x="461963" y="1814513"/>
                      </a:cubicBezTo>
                      <a:cubicBezTo>
                        <a:pt x="419037" y="1752021"/>
                        <a:pt x="379413" y="1686239"/>
                        <a:pt x="339789" y="1623747"/>
                      </a:cubicBezTo>
                      <a:cubicBezTo>
                        <a:pt x="296863" y="1561255"/>
                        <a:pt x="257239" y="1498762"/>
                        <a:pt x="214313" y="1436270"/>
                      </a:cubicBezTo>
                      <a:cubicBezTo>
                        <a:pt x="214313" y="1377067"/>
                        <a:pt x="214313" y="1321152"/>
                        <a:pt x="214313" y="1265238"/>
                      </a:cubicBezTo>
                      <a:close/>
                      <a:moveTo>
                        <a:pt x="79375" y="1260475"/>
                      </a:moveTo>
                      <a:cubicBezTo>
                        <a:pt x="118999" y="1326487"/>
                        <a:pt x="161925" y="1392498"/>
                        <a:pt x="201549" y="1455209"/>
                      </a:cubicBezTo>
                      <a:cubicBezTo>
                        <a:pt x="244475" y="1521220"/>
                        <a:pt x="284099" y="1587231"/>
                        <a:pt x="323723" y="1653242"/>
                      </a:cubicBezTo>
                      <a:cubicBezTo>
                        <a:pt x="327025" y="1715953"/>
                        <a:pt x="327025" y="1778664"/>
                        <a:pt x="327025" y="1844675"/>
                      </a:cubicBezTo>
                      <a:cubicBezTo>
                        <a:pt x="287401" y="1772063"/>
                        <a:pt x="244475" y="1699450"/>
                        <a:pt x="204851" y="1626838"/>
                      </a:cubicBezTo>
                      <a:cubicBezTo>
                        <a:pt x="161925" y="1554226"/>
                        <a:pt x="122301" y="1478313"/>
                        <a:pt x="82677" y="1405700"/>
                      </a:cubicBezTo>
                      <a:cubicBezTo>
                        <a:pt x="79375" y="1356192"/>
                        <a:pt x="79375" y="1309984"/>
                        <a:pt x="79375" y="1260475"/>
                      </a:cubicBezTo>
                      <a:close/>
                      <a:moveTo>
                        <a:pt x="349250" y="1189038"/>
                      </a:moveTo>
                      <a:cubicBezTo>
                        <a:pt x="388874" y="1231768"/>
                        <a:pt x="431800" y="1277786"/>
                        <a:pt x="471424" y="1323803"/>
                      </a:cubicBezTo>
                      <a:cubicBezTo>
                        <a:pt x="514350" y="1369820"/>
                        <a:pt x="553974" y="1415837"/>
                        <a:pt x="596900" y="1461854"/>
                      </a:cubicBezTo>
                      <a:cubicBezTo>
                        <a:pt x="596900" y="1540741"/>
                        <a:pt x="596900" y="1619628"/>
                        <a:pt x="596900" y="1701801"/>
                      </a:cubicBezTo>
                      <a:cubicBezTo>
                        <a:pt x="557276" y="1649210"/>
                        <a:pt x="514350" y="1596619"/>
                        <a:pt x="474726" y="1544028"/>
                      </a:cubicBezTo>
                      <a:cubicBezTo>
                        <a:pt x="431800" y="1488150"/>
                        <a:pt x="392176" y="1435559"/>
                        <a:pt x="349250" y="1382968"/>
                      </a:cubicBezTo>
                      <a:cubicBezTo>
                        <a:pt x="349250" y="1317229"/>
                        <a:pt x="349250" y="1251490"/>
                        <a:pt x="349250" y="1189038"/>
                      </a:cubicBezTo>
                      <a:close/>
                      <a:moveTo>
                        <a:pt x="19050" y="1165225"/>
                      </a:moveTo>
                      <a:cubicBezTo>
                        <a:pt x="29051" y="1181785"/>
                        <a:pt x="39053" y="1198344"/>
                        <a:pt x="49054" y="1214903"/>
                      </a:cubicBezTo>
                      <a:cubicBezTo>
                        <a:pt x="52388" y="1264581"/>
                        <a:pt x="52388" y="1310947"/>
                        <a:pt x="52388" y="1357313"/>
                      </a:cubicBezTo>
                      <a:cubicBezTo>
                        <a:pt x="42387" y="1337442"/>
                        <a:pt x="32385" y="1320883"/>
                        <a:pt x="22384" y="1301012"/>
                      </a:cubicBezTo>
                      <a:cubicBezTo>
                        <a:pt x="19050" y="1254646"/>
                        <a:pt x="19050" y="1211591"/>
                        <a:pt x="19050" y="1165225"/>
                      </a:cubicBezTo>
                      <a:close/>
                      <a:moveTo>
                        <a:pt x="484188" y="1060450"/>
                      </a:moveTo>
                      <a:cubicBezTo>
                        <a:pt x="527092" y="1096682"/>
                        <a:pt x="566696" y="1132914"/>
                        <a:pt x="609601" y="1169146"/>
                      </a:cubicBezTo>
                      <a:cubicBezTo>
                        <a:pt x="652505" y="1205377"/>
                        <a:pt x="692109" y="1241609"/>
                        <a:pt x="735013" y="1277841"/>
                      </a:cubicBezTo>
                      <a:cubicBezTo>
                        <a:pt x="735013" y="1366773"/>
                        <a:pt x="735013" y="1455706"/>
                        <a:pt x="735013" y="1544638"/>
                      </a:cubicBezTo>
                      <a:cubicBezTo>
                        <a:pt x="692109" y="1501819"/>
                        <a:pt x="652505" y="1455706"/>
                        <a:pt x="609601" y="1412886"/>
                      </a:cubicBezTo>
                      <a:cubicBezTo>
                        <a:pt x="569997" y="1370067"/>
                        <a:pt x="527092" y="1327248"/>
                        <a:pt x="487488" y="1281135"/>
                      </a:cubicBezTo>
                      <a:cubicBezTo>
                        <a:pt x="487488" y="1208671"/>
                        <a:pt x="484188" y="1132914"/>
                        <a:pt x="484188" y="1060450"/>
                      </a:cubicBezTo>
                      <a:close/>
                      <a:moveTo>
                        <a:pt x="15875" y="993775"/>
                      </a:moveTo>
                      <a:cubicBezTo>
                        <a:pt x="71926" y="1072833"/>
                        <a:pt x="127977" y="1148596"/>
                        <a:pt x="184028" y="1224360"/>
                      </a:cubicBezTo>
                      <a:cubicBezTo>
                        <a:pt x="184028" y="1280359"/>
                        <a:pt x="187325" y="1336358"/>
                        <a:pt x="187325" y="1389063"/>
                      </a:cubicBezTo>
                      <a:cubicBezTo>
                        <a:pt x="131274" y="1303418"/>
                        <a:pt x="75223" y="1217772"/>
                        <a:pt x="19172" y="1132126"/>
                      </a:cubicBezTo>
                      <a:cubicBezTo>
                        <a:pt x="19172" y="1086009"/>
                        <a:pt x="15875" y="1039892"/>
                        <a:pt x="15875" y="993775"/>
                      </a:cubicBezTo>
                      <a:close/>
                      <a:moveTo>
                        <a:pt x="73025" y="882650"/>
                      </a:moveTo>
                      <a:cubicBezTo>
                        <a:pt x="115929" y="928676"/>
                        <a:pt x="155533" y="974703"/>
                        <a:pt x="198438" y="1020729"/>
                      </a:cubicBezTo>
                      <a:cubicBezTo>
                        <a:pt x="238042" y="1063468"/>
                        <a:pt x="280946" y="1109494"/>
                        <a:pt x="320550" y="1155520"/>
                      </a:cubicBezTo>
                      <a:cubicBezTo>
                        <a:pt x="323850" y="1217984"/>
                        <a:pt x="323850" y="1283736"/>
                        <a:pt x="323850" y="1346200"/>
                      </a:cubicBezTo>
                      <a:cubicBezTo>
                        <a:pt x="280946" y="1293599"/>
                        <a:pt x="241342" y="1240997"/>
                        <a:pt x="198438" y="1188396"/>
                      </a:cubicBezTo>
                      <a:cubicBezTo>
                        <a:pt x="158834" y="1132507"/>
                        <a:pt x="119230" y="1079906"/>
                        <a:pt x="76325" y="1027304"/>
                      </a:cubicBezTo>
                      <a:cubicBezTo>
                        <a:pt x="76325" y="977990"/>
                        <a:pt x="76325" y="931964"/>
                        <a:pt x="73025" y="882650"/>
                      </a:cubicBezTo>
                      <a:close/>
                      <a:moveTo>
                        <a:pt x="623888" y="849313"/>
                      </a:moveTo>
                      <a:cubicBezTo>
                        <a:pt x="679939" y="885570"/>
                        <a:pt x="739287" y="921827"/>
                        <a:pt x="795338" y="958084"/>
                      </a:cubicBezTo>
                      <a:cubicBezTo>
                        <a:pt x="795338" y="1050374"/>
                        <a:pt x="795338" y="1142665"/>
                        <a:pt x="795338" y="1238251"/>
                      </a:cubicBezTo>
                      <a:cubicBezTo>
                        <a:pt x="739287" y="1192106"/>
                        <a:pt x="679939" y="1145961"/>
                        <a:pt x="623888" y="1099816"/>
                      </a:cubicBezTo>
                      <a:cubicBezTo>
                        <a:pt x="623888" y="1014117"/>
                        <a:pt x="623888" y="935011"/>
                        <a:pt x="623888" y="849313"/>
                      </a:cubicBezTo>
                      <a:close/>
                      <a:moveTo>
                        <a:pt x="211138" y="820738"/>
                      </a:moveTo>
                      <a:cubicBezTo>
                        <a:pt x="250762" y="856863"/>
                        <a:pt x="293688" y="892988"/>
                        <a:pt x="333312" y="929113"/>
                      </a:cubicBezTo>
                      <a:cubicBezTo>
                        <a:pt x="376238" y="965237"/>
                        <a:pt x="415862" y="998078"/>
                        <a:pt x="458788" y="1034203"/>
                      </a:cubicBezTo>
                      <a:cubicBezTo>
                        <a:pt x="458788" y="1106452"/>
                        <a:pt x="458788" y="1178702"/>
                        <a:pt x="458788" y="1250951"/>
                      </a:cubicBezTo>
                      <a:cubicBezTo>
                        <a:pt x="419164" y="1208258"/>
                        <a:pt x="376238" y="1165565"/>
                        <a:pt x="336614" y="1122873"/>
                      </a:cubicBezTo>
                      <a:cubicBezTo>
                        <a:pt x="293688" y="1076896"/>
                        <a:pt x="254064" y="1034203"/>
                        <a:pt x="211138" y="991510"/>
                      </a:cubicBezTo>
                      <a:cubicBezTo>
                        <a:pt x="211138" y="932397"/>
                        <a:pt x="211138" y="876567"/>
                        <a:pt x="211138" y="820738"/>
                      </a:cubicBezTo>
                      <a:close/>
                      <a:moveTo>
                        <a:pt x="12700" y="815975"/>
                      </a:moveTo>
                      <a:cubicBezTo>
                        <a:pt x="22701" y="825860"/>
                        <a:pt x="36037" y="839039"/>
                        <a:pt x="46038" y="848923"/>
                      </a:cubicBezTo>
                      <a:cubicBezTo>
                        <a:pt x="46038" y="898346"/>
                        <a:pt x="46038" y="944473"/>
                        <a:pt x="46038" y="990600"/>
                      </a:cubicBezTo>
                      <a:cubicBezTo>
                        <a:pt x="36037" y="977421"/>
                        <a:pt x="26035" y="964242"/>
                        <a:pt x="16034" y="951063"/>
                      </a:cubicBezTo>
                      <a:cubicBezTo>
                        <a:pt x="16034" y="904935"/>
                        <a:pt x="12700" y="858808"/>
                        <a:pt x="12700" y="815975"/>
                      </a:cubicBezTo>
                      <a:close/>
                      <a:moveTo>
                        <a:pt x="346075" y="677863"/>
                      </a:moveTo>
                      <a:cubicBezTo>
                        <a:pt x="388979" y="704208"/>
                        <a:pt x="428583" y="730553"/>
                        <a:pt x="471488" y="753604"/>
                      </a:cubicBezTo>
                      <a:cubicBezTo>
                        <a:pt x="511092" y="779949"/>
                        <a:pt x="553996" y="806293"/>
                        <a:pt x="593600" y="832638"/>
                      </a:cubicBezTo>
                      <a:cubicBezTo>
                        <a:pt x="596900" y="914965"/>
                        <a:pt x="596900" y="993999"/>
                        <a:pt x="596900" y="1076326"/>
                      </a:cubicBezTo>
                      <a:cubicBezTo>
                        <a:pt x="553996" y="1040102"/>
                        <a:pt x="514392" y="1007171"/>
                        <a:pt x="471488" y="974241"/>
                      </a:cubicBezTo>
                      <a:cubicBezTo>
                        <a:pt x="428583" y="941310"/>
                        <a:pt x="388979" y="908379"/>
                        <a:pt x="346075" y="872155"/>
                      </a:cubicBezTo>
                      <a:cubicBezTo>
                        <a:pt x="346075" y="809587"/>
                        <a:pt x="346075" y="743725"/>
                        <a:pt x="346075" y="677863"/>
                      </a:cubicBezTo>
                      <a:close/>
                      <a:moveTo>
                        <a:pt x="9525" y="646113"/>
                      </a:moveTo>
                      <a:cubicBezTo>
                        <a:pt x="68873" y="695475"/>
                        <a:pt x="124924" y="744836"/>
                        <a:pt x="180975" y="794197"/>
                      </a:cubicBezTo>
                      <a:cubicBezTo>
                        <a:pt x="180975" y="850140"/>
                        <a:pt x="180975" y="906083"/>
                        <a:pt x="180975" y="962026"/>
                      </a:cubicBezTo>
                      <a:cubicBezTo>
                        <a:pt x="124924" y="902793"/>
                        <a:pt x="68873" y="840268"/>
                        <a:pt x="12822" y="781034"/>
                      </a:cubicBezTo>
                      <a:cubicBezTo>
                        <a:pt x="12822" y="734964"/>
                        <a:pt x="12822" y="692184"/>
                        <a:pt x="9525" y="646113"/>
                      </a:cubicBezTo>
                      <a:close/>
                      <a:moveTo>
                        <a:pt x="762000" y="595313"/>
                      </a:moveTo>
                      <a:cubicBezTo>
                        <a:pt x="772002" y="598614"/>
                        <a:pt x="785337" y="601916"/>
                        <a:pt x="795338" y="608518"/>
                      </a:cubicBezTo>
                      <a:cubicBezTo>
                        <a:pt x="795338" y="700954"/>
                        <a:pt x="795338" y="793390"/>
                        <a:pt x="795338" y="885826"/>
                      </a:cubicBezTo>
                      <a:cubicBezTo>
                        <a:pt x="785337" y="879224"/>
                        <a:pt x="772002" y="872621"/>
                        <a:pt x="762000" y="866019"/>
                      </a:cubicBezTo>
                      <a:cubicBezTo>
                        <a:pt x="762000" y="776884"/>
                        <a:pt x="762000" y="684448"/>
                        <a:pt x="762000" y="595313"/>
                      </a:cubicBezTo>
                      <a:close/>
                      <a:moveTo>
                        <a:pt x="69850" y="503238"/>
                      </a:moveTo>
                      <a:cubicBezTo>
                        <a:pt x="109454" y="529606"/>
                        <a:pt x="152358" y="555973"/>
                        <a:pt x="195263" y="582341"/>
                      </a:cubicBezTo>
                      <a:cubicBezTo>
                        <a:pt x="234867" y="608709"/>
                        <a:pt x="277771" y="631780"/>
                        <a:pt x="317375" y="658148"/>
                      </a:cubicBezTo>
                      <a:cubicBezTo>
                        <a:pt x="317375" y="724067"/>
                        <a:pt x="320675" y="786690"/>
                        <a:pt x="320675" y="849313"/>
                      </a:cubicBezTo>
                      <a:cubicBezTo>
                        <a:pt x="277771" y="816354"/>
                        <a:pt x="238167" y="783394"/>
                        <a:pt x="195263" y="750435"/>
                      </a:cubicBezTo>
                      <a:cubicBezTo>
                        <a:pt x="155659" y="717475"/>
                        <a:pt x="112754" y="681220"/>
                        <a:pt x="69850" y="648260"/>
                      </a:cubicBezTo>
                      <a:cubicBezTo>
                        <a:pt x="69850" y="598821"/>
                        <a:pt x="69850" y="552677"/>
                        <a:pt x="69850" y="503238"/>
                      </a:cubicBezTo>
                      <a:close/>
                      <a:moveTo>
                        <a:pt x="484188" y="484188"/>
                      </a:moveTo>
                      <a:cubicBezTo>
                        <a:pt x="523792" y="500635"/>
                        <a:pt x="566696" y="517082"/>
                        <a:pt x="609601" y="533529"/>
                      </a:cubicBezTo>
                      <a:cubicBezTo>
                        <a:pt x="649205" y="549976"/>
                        <a:pt x="692109" y="566423"/>
                        <a:pt x="731713" y="582871"/>
                      </a:cubicBezTo>
                      <a:cubicBezTo>
                        <a:pt x="735013" y="671685"/>
                        <a:pt x="735013" y="760499"/>
                        <a:pt x="735013" y="849313"/>
                      </a:cubicBezTo>
                      <a:cubicBezTo>
                        <a:pt x="692109" y="826287"/>
                        <a:pt x="649205" y="803261"/>
                        <a:pt x="609601" y="780236"/>
                      </a:cubicBezTo>
                      <a:cubicBezTo>
                        <a:pt x="566696" y="753920"/>
                        <a:pt x="527092" y="730894"/>
                        <a:pt x="484188" y="707868"/>
                      </a:cubicBezTo>
                      <a:cubicBezTo>
                        <a:pt x="484188" y="632212"/>
                        <a:pt x="484188" y="559845"/>
                        <a:pt x="484188" y="484188"/>
                      </a:cubicBezTo>
                      <a:close/>
                      <a:moveTo>
                        <a:pt x="6350" y="463550"/>
                      </a:moveTo>
                      <a:cubicBezTo>
                        <a:pt x="19628" y="470159"/>
                        <a:pt x="29586" y="476768"/>
                        <a:pt x="39544" y="486682"/>
                      </a:cubicBezTo>
                      <a:cubicBezTo>
                        <a:pt x="39544" y="532947"/>
                        <a:pt x="42863" y="579211"/>
                        <a:pt x="42863" y="625475"/>
                      </a:cubicBezTo>
                      <a:cubicBezTo>
                        <a:pt x="32905" y="618866"/>
                        <a:pt x="19628" y="608952"/>
                        <a:pt x="9669" y="599038"/>
                      </a:cubicBezTo>
                      <a:cubicBezTo>
                        <a:pt x="9669" y="556079"/>
                        <a:pt x="9669" y="509814"/>
                        <a:pt x="6350" y="463550"/>
                      </a:cubicBezTo>
                      <a:close/>
                      <a:moveTo>
                        <a:pt x="204788" y="374650"/>
                      </a:moveTo>
                      <a:cubicBezTo>
                        <a:pt x="247692" y="391187"/>
                        <a:pt x="290597" y="407723"/>
                        <a:pt x="330201" y="424260"/>
                      </a:cubicBezTo>
                      <a:cubicBezTo>
                        <a:pt x="373105" y="440796"/>
                        <a:pt x="412709" y="457332"/>
                        <a:pt x="455613" y="473869"/>
                      </a:cubicBezTo>
                      <a:cubicBezTo>
                        <a:pt x="455613" y="546629"/>
                        <a:pt x="455613" y="619390"/>
                        <a:pt x="455613" y="692150"/>
                      </a:cubicBezTo>
                      <a:cubicBezTo>
                        <a:pt x="416009" y="665692"/>
                        <a:pt x="373105" y="642541"/>
                        <a:pt x="333501" y="619390"/>
                      </a:cubicBezTo>
                      <a:cubicBezTo>
                        <a:pt x="290597" y="592931"/>
                        <a:pt x="247692" y="569780"/>
                        <a:pt x="208088" y="546629"/>
                      </a:cubicBezTo>
                      <a:cubicBezTo>
                        <a:pt x="208088" y="487098"/>
                        <a:pt x="204788" y="430874"/>
                        <a:pt x="204788" y="374650"/>
                      </a:cubicBezTo>
                      <a:close/>
                      <a:moveTo>
                        <a:pt x="6350" y="296863"/>
                      </a:moveTo>
                      <a:cubicBezTo>
                        <a:pt x="62401" y="319871"/>
                        <a:pt x="118452" y="339592"/>
                        <a:pt x="177800" y="362599"/>
                      </a:cubicBezTo>
                      <a:cubicBezTo>
                        <a:pt x="177800" y="418475"/>
                        <a:pt x="177800" y="474350"/>
                        <a:pt x="177800" y="530226"/>
                      </a:cubicBezTo>
                      <a:cubicBezTo>
                        <a:pt x="121749" y="497358"/>
                        <a:pt x="65698" y="464490"/>
                        <a:pt x="6350" y="431622"/>
                      </a:cubicBezTo>
                      <a:cubicBezTo>
                        <a:pt x="6350" y="385607"/>
                        <a:pt x="6350" y="339592"/>
                        <a:pt x="6350" y="296863"/>
                      </a:cubicBezTo>
                      <a:close/>
                      <a:moveTo>
                        <a:pt x="623888" y="211138"/>
                      </a:moveTo>
                      <a:cubicBezTo>
                        <a:pt x="679939" y="221026"/>
                        <a:pt x="735990" y="227617"/>
                        <a:pt x="795338" y="237504"/>
                      </a:cubicBezTo>
                      <a:cubicBezTo>
                        <a:pt x="795338" y="329787"/>
                        <a:pt x="795338" y="422069"/>
                        <a:pt x="795338" y="514351"/>
                      </a:cubicBezTo>
                      <a:cubicBezTo>
                        <a:pt x="739287" y="494576"/>
                        <a:pt x="679939" y="478097"/>
                        <a:pt x="623888" y="458323"/>
                      </a:cubicBezTo>
                      <a:cubicBezTo>
                        <a:pt x="623888" y="375928"/>
                        <a:pt x="623888" y="293533"/>
                        <a:pt x="623888" y="211138"/>
                      </a:cubicBezTo>
                      <a:close/>
                      <a:moveTo>
                        <a:pt x="342900" y="168275"/>
                      </a:moveTo>
                      <a:cubicBezTo>
                        <a:pt x="385804" y="174849"/>
                        <a:pt x="425408" y="181423"/>
                        <a:pt x="468313" y="187997"/>
                      </a:cubicBezTo>
                      <a:cubicBezTo>
                        <a:pt x="511217" y="194572"/>
                        <a:pt x="550821" y="201146"/>
                        <a:pt x="593725" y="207720"/>
                      </a:cubicBezTo>
                      <a:cubicBezTo>
                        <a:pt x="593725" y="286609"/>
                        <a:pt x="593725" y="365499"/>
                        <a:pt x="593725" y="447675"/>
                      </a:cubicBezTo>
                      <a:cubicBezTo>
                        <a:pt x="554121" y="434527"/>
                        <a:pt x="511217" y="421379"/>
                        <a:pt x="468313" y="404943"/>
                      </a:cubicBezTo>
                      <a:cubicBezTo>
                        <a:pt x="428709" y="391795"/>
                        <a:pt x="385804" y="378647"/>
                        <a:pt x="342900" y="365499"/>
                      </a:cubicBezTo>
                      <a:cubicBezTo>
                        <a:pt x="342900" y="299757"/>
                        <a:pt x="342900" y="234016"/>
                        <a:pt x="342900" y="168275"/>
                      </a:cubicBezTo>
                      <a:close/>
                      <a:moveTo>
                        <a:pt x="61913" y="125413"/>
                      </a:moveTo>
                      <a:cubicBezTo>
                        <a:pt x="104796" y="131990"/>
                        <a:pt x="147679" y="138567"/>
                        <a:pt x="187264" y="145144"/>
                      </a:cubicBezTo>
                      <a:cubicBezTo>
                        <a:pt x="230147" y="151720"/>
                        <a:pt x="273030" y="158297"/>
                        <a:pt x="312614" y="164874"/>
                      </a:cubicBezTo>
                      <a:cubicBezTo>
                        <a:pt x="312614" y="227354"/>
                        <a:pt x="312614" y="289833"/>
                        <a:pt x="315913" y="355601"/>
                      </a:cubicBezTo>
                      <a:cubicBezTo>
                        <a:pt x="273030" y="339159"/>
                        <a:pt x="230147" y="326006"/>
                        <a:pt x="190562" y="312852"/>
                      </a:cubicBezTo>
                      <a:cubicBezTo>
                        <a:pt x="147679" y="299698"/>
                        <a:pt x="104796" y="283256"/>
                        <a:pt x="65212" y="270103"/>
                      </a:cubicBezTo>
                      <a:cubicBezTo>
                        <a:pt x="65212" y="220777"/>
                        <a:pt x="61913" y="174739"/>
                        <a:pt x="61913" y="125413"/>
                      </a:cubicBezTo>
                      <a:close/>
                      <a:moveTo>
                        <a:pt x="3175" y="115888"/>
                      </a:moveTo>
                      <a:cubicBezTo>
                        <a:pt x="13176" y="119171"/>
                        <a:pt x="23178" y="119171"/>
                        <a:pt x="33179" y="122455"/>
                      </a:cubicBezTo>
                      <a:cubicBezTo>
                        <a:pt x="36513" y="168420"/>
                        <a:pt x="36513" y="214386"/>
                        <a:pt x="36513" y="260351"/>
                      </a:cubicBezTo>
                      <a:cubicBezTo>
                        <a:pt x="26512" y="257068"/>
                        <a:pt x="16510" y="253785"/>
                        <a:pt x="3175" y="250501"/>
                      </a:cubicBezTo>
                      <a:cubicBezTo>
                        <a:pt x="3175" y="204536"/>
                        <a:pt x="3175" y="161854"/>
                        <a:pt x="3175" y="115888"/>
                      </a:cubicBezTo>
                      <a:close/>
                      <a:moveTo>
                        <a:pt x="762000" y="0"/>
                      </a:moveTo>
                      <a:cubicBezTo>
                        <a:pt x="772002" y="0"/>
                        <a:pt x="785337" y="0"/>
                        <a:pt x="795338" y="0"/>
                      </a:cubicBezTo>
                      <a:cubicBezTo>
                        <a:pt x="795338" y="56134"/>
                        <a:pt x="795338" y="108966"/>
                        <a:pt x="795338" y="165100"/>
                      </a:cubicBezTo>
                      <a:cubicBezTo>
                        <a:pt x="785337" y="165100"/>
                        <a:pt x="772002" y="161798"/>
                        <a:pt x="762000" y="161798"/>
                      </a:cubicBezTo>
                      <a:cubicBezTo>
                        <a:pt x="762000" y="108966"/>
                        <a:pt x="762000" y="52832"/>
                        <a:pt x="762000" y="0"/>
                      </a:cubicBezTo>
                      <a:close/>
                      <a:moveTo>
                        <a:pt x="481013" y="0"/>
                      </a:moveTo>
                      <a:cubicBezTo>
                        <a:pt x="523917" y="0"/>
                        <a:pt x="566822" y="0"/>
                        <a:pt x="606426" y="0"/>
                      </a:cubicBezTo>
                      <a:cubicBezTo>
                        <a:pt x="649330" y="0"/>
                        <a:pt x="692234" y="0"/>
                        <a:pt x="731838" y="0"/>
                      </a:cubicBezTo>
                      <a:cubicBezTo>
                        <a:pt x="731838" y="52917"/>
                        <a:pt x="731838" y="105833"/>
                        <a:pt x="731838" y="158750"/>
                      </a:cubicBezTo>
                      <a:cubicBezTo>
                        <a:pt x="692234" y="155443"/>
                        <a:pt x="649330" y="148828"/>
                        <a:pt x="606426" y="145521"/>
                      </a:cubicBezTo>
                      <a:cubicBezTo>
                        <a:pt x="566822" y="142214"/>
                        <a:pt x="523917" y="135599"/>
                        <a:pt x="481013" y="132292"/>
                      </a:cubicBezTo>
                      <a:cubicBezTo>
                        <a:pt x="481013" y="89297"/>
                        <a:pt x="481013" y="42995"/>
                        <a:pt x="481013" y="0"/>
                      </a:cubicBezTo>
                      <a:close/>
                      <a:moveTo>
                        <a:pt x="201613" y="0"/>
                      </a:moveTo>
                      <a:cubicBezTo>
                        <a:pt x="244496" y="0"/>
                        <a:pt x="287379" y="0"/>
                        <a:pt x="326964" y="0"/>
                      </a:cubicBezTo>
                      <a:cubicBezTo>
                        <a:pt x="369847" y="0"/>
                        <a:pt x="412730" y="0"/>
                        <a:pt x="452314" y="0"/>
                      </a:cubicBezTo>
                      <a:cubicBezTo>
                        <a:pt x="452314" y="42863"/>
                        <a:pt x="452314" y="85725"/>
                        <a:pt x="455613" y="128588"/>
                      </a:cubicBezTo>
                      <a:cubicBezTo>
                        <a:pt x="412730" y="125291"/>
                        <a:pt x="369847" y="118697"/>
                        <a:pt x="330262" y="115400"/>
                      </a:cubicBezTo>
                      <a:cubicBezTo>
                        <a:pt x="287379" y="112102"/>
                        <a:pt x="244496" y="105508"/>
                        <a:pt x="201613" y="102211"/>
                      </a:cubicBezTo>
                      <a:cubicBezTo>
                        <a:pt x="201613" y="69240"/>
                        <a:pt x="201613" y="32971"/>
                        <a:pt x="201613" y="0"/>
                      </a:cubicBezTo>
                      <a:close/>
                      <a:moveTo>
                        <a:pt x="0" y="0"/>
                      </a:moveTo>
                      <a:cubicBezTo>
                        <a:pt x="56012" y="0"/>
                        <a:pt x="115318" y="0"/>
                        <a:pt x="171330" y="0"/>
                      </a:cubicBezTo>
                      <a:cubicBezTo>
                        <a:pt x="171330" y="32808"/>
                        <a:pt x="174625" y="65617"/>
                        <a:pt x="174625" y="98425"/>
                      </a:cubicBezTo>
                      <a:cubicBezTo>
                        <a:pt x="115318" y="91863"/>
                        <a:pt x="59307" y="85302"/>
                        <a:pt x="0" y="78740"/>
                      </a:cubicBezTo>
                      <a:cubicBezTo>
                        <a:pt x="0" y="52493"/>
                        <a:pt x="0" y="2624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</a:p>
              </p:txBody>
            </p:sp>
          </p:grpSp>
          <p:grpSp>
            <p:nvGrpSpPr>
              <p:cNvPr id="10" name="îṣľíḋè"/>
              <p:cNvGrpSpPr/>
              <p:nvPr/>
            </p:nvGrpSpPr>
            <p:grpSpPr>
              <a:xfrm>
                <a:off x="0" y="3006725"/>
                <a:ext cx="3791858" cy="1250950"/>
                <a:chOff x="660400" y="2891048"/>
                <a:chExt cx="3261262" cy="1075904"/>
              </a:xfrm>
            </p:grpSpPr>
            <p:sp>
              <p:nvSpPr>
                <p:cNvPr id="8" name="ïšļîḑe"/>
                <p:cNvSpPr/>
                <p:nvPr/>
              </p:nvSpPr>
              <p:spPr bwMode="auto">
                <a:xfrm>
                  <a:off x="660400" y="2891048"/>
                  <a:ext cx="3261262" cy="1075904"/>
                </a:xfrm>
                <a:custGeom>
                  <a:avLst/>
                  <a:gdLst>
                    <a:gd name="connsiteX0" fmla="*/ 2086124 w 3261262"/>
                    <a:gd name="connsiteY0" fmla="*/ 0 h 1234360"/>
                    <a:gd name="connsiteX1" fmla="*/ 3261262 w 3261262"/>
                    <a:gd name="connsiteY1" fmla="*/ 617180 h 1234360"/>
                    <a:gd name="connsiteX2" fmla="*/ 2050112 w 3261262"/>
                    <a:gd name="connsiteY2" fmla="*/ 1234360 h 1234360"/>
                    <a:gd name="connsiteX3" fmla="*/ 2050112 w 3261262"/>
                    <a:gd name="connsiteY3" fmla="*/ 925770 h 1234360"/>
                    <a:gd name="connsiteX4" fmla="*/ 0 w 3261262"/>
                    <a:gd name="connsiteY4" fmla="*/ 929376 h 1234360"/>
                    <a:gd name="connsiteX5" fmla="*/ 0 w 3261262"/>
                    <a:gd name="connsiteY5" fmla="*/ 315775 h 1234360"/>
                    <a:gd name="connsiteX6" fmla="*/ 2086124 w 3261262"/>
                    <a:gd name="connsiteY6" fmla="*/ 308590 h 1234360"/>
                    <a:gd name="connsiteX0-1" fmla="*/ 0 w 3261262"/>
                    <a:gd name="connsiteY0-2" fmla="*/ 315775 h 1234360"/>
                    <a:gd name="connsiteX1-3" fmla="*/ 2086124 w 3261262"/>
                    <a:gd name="connsiteY1-4" fmla="*/ 308590 h 1234360"/>
                    <a:gd name="connsiteX2-5" fmla="*/ 2086124 w 3261262"/>
                    <a:gd name="connsiteY2-6" fmla="*/ 0 h 1234360"/>
                    <a:gd name="connsiteX3-7" fmla="*/ 3261262 w 3261262"/>
                    <a:gd name="connsiteY3-8" fmla="*/ 617180 h 1234360"/>
                    <a:gd name="connsiteX4-9" fmla="*/ 2050112 w 3261262"/>
                    <a:gd name="connsiteY4-10" fmla="*/ 1234360 h 1234360"/>
                    <a:gd name="connsiteX5-11" fmla="*/ 2050112 w 3261262"/>
                    <a:gd name="connsiteY5-12" fmla="*/ 925770 h 1234360"/>
                    <a:gd name="connsiteX6-13" fmla="*/ 0 w 3261262"/>
                    <a:gd name="connsiteY6-14" fmla="*/ 929376 h 1234360"/>
                    <a:gd name="connsiteX7" fmla="*/ 91440 w 3261262"/>
                    <a:gd name="connsiteY7" fmla="*/ 407215 h 1234360"/>
                    <a:gd name="connsiteX0-15" fmla="*/ 0 w 3261262"/>
                    <a:gd name="connsiteY0-16" fmla="*/ 315775 h 1234360"/>
                    <a:gd name="connsiteX1-17" fmla="*/ 2086124 w 3261262"/>
                    <a:gd name="connsiteY1-18" fmla="*/ 308590 h 1234360"/>
                    <a:gd name="connsiteX2-19" fmla="*/ 2086124 w 3261262"/>
                    <a:gd name="connsiteY2-20" fmla="*/ 0 h 1234360"/>
                    <a:gd name="connsiteX3-21" fmla="*/ 3261262 w 3261262"/>
                    <a:gd name="connsiteY3-22" fmla="*/ 617180 h 1234360"/>
                    <a:gd name="connsiteX4-23" fmla="*/ 2050112 w 3261262"/>
                    <a:gd name="connsiteY4-24" fmla="*/ 1234360 h 1234360"/>
                    <a:gd name="connsiteX5-25" fmla="*/ 2050112 w 3261262"/>
                    <a:gd name="connsiteY5-26" fmla="*/ 925770 h 1234360"/>
                    <a:gd name="connsiteX6-27" fmla="*/ 0 w 3261262"/>
                    <a:gd name="connsiteY6-28" fmla="*/ 929376 h 12343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3261262" h="1234360">
                      <a:moveTo>
                        <a:pt x="0" y="315775"/>
                      </a:moveTo>
                      <a:lnTo>
                        <a:pt x="2086124" y="308590"/>
                      </a:lnTo>
                      <a:lnTo>
                        <a:pt x="2086124" y="0"/>
                      </a:lnTo>
                      <a:lnTo>
                        <a:pt x="3261262" y="617180"/>
                      </a:lnTo>
                      <a:lnTo>
                        <a:pt x="2050112" y="1234360"/>
                      </a:lnTo>
                      <a:lnTo>
                        <a:pt x="2050112" y="925770"/>
                      </a:lnTo>
                      <a:lnTo>
                        <a:pt x="0" y="929376"/>
                      </a:lnTo>
                    </a:path>
                  </a:pathLst>
                </a:custGeom>
                <a:solidFill>
                  <a:srgbClr val="CD0000"/>
                </a:solidFill>
                <a:ln w="15875" cap="flat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" name="iṩ1îḓe"/>
                <p:cNvSpPr txBox="1"/>
                <p:nvPr/>
              </p:nvSpPr>
              <p:spPr bwMode="auto">
                <a:xfrm>
                  <a:off x="1346200" y="3158430"/>
                  <a:ext cx="1374760" cy="532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i="1" dirty="0"/>
                    <a:t>Text</a:t>
                  </a:r>
                  <a:endParaRPr lang="en-US" altLang="zh-CN" sz="1600" b="1" i="1" dirty="0"/>
                </a:p>
              </p:txBody>
            </p:sp>
          </p:grpSp>
        </p:grpSp>
        <p:sp>
          <p:nvSpPr>
            <p:cNvPr id="18" name="iṥļïḋè"/>
            <p:cNvSpPr/>
            <p:nvPr/>
          </p:nvSpPr>
          <p:spPr>
            <a:xfrm>
              <a:off x="4365625" y="1856583"/>
              <a:ext cx="586874" cy="546828"/>
            </a:xfrm>
            <a:custGeom>
              <a:avLst/>
              <a:gdLst>
                <a:gd name="connsiteX0" fmla="*/ 484855 w 606016"/>
                <a:gd name="connsiteY0" fmla="*/ 473988 h 564664"/>
                <a:gd name="connsiteX1" fmla="*/ 505037 w 606016"/>
                <a:gd name="connsiteY1" fmla="*/ 494170 h 564664"/>
                <a:gd name="connsiteX2" fmla="*/ 484855 w 606016"/>
                <a:gd name="connsiteY2" fmla="*/ 514352 h 564664"/>
                <a:gd name="connsiteX3" fmla="*/ 464673 w 606016"/>
                <a:gd name="connsiteY3" fmla="*/ 494170 h 564664"/>
                <a:gd name="connsiteX4" fmla="*/ 484855 w 606016"/>
                <a:gd name="connsiteY4" fmla="*/ 473988 h 564664"/>
                <a:gd name="connsiteX5" fmla="*/ 121232 w 606016"/>
                <a:gd name="connsiteY5" fmla="*/ 473988 h 564664"/>
                <a:gd name="connsiteX6" fmla="*/ 141414 w 606016"/>
                <a:gd name="connsiteY6" fmla="*/ 494170 h 564664"/>
                <a:gd name="connsiteX7" fmla="*/ 121232 w 606016"/>
                <a:gd name="connsiteY7" fmla="*/ 514352 h 564664"/>
                <a:gd name="connsiteX8" fmla="*/ 101050 w 606016"/>
                <a:gd name="connsiteY8" fmla="*/ 494170 h 564664"/>
                <a:gd name="connsiteX9" fmla="*/ 121232 w 606016"/>
                <a:gd name="connsiteY9" fmla="*/ 473988 h 564664"/>
                <a:gd name="connsiteX10" fmla="*/ 484813 w 606016"/>
                <a:gd name="connsiteY10" fmla="*/ 443658 h 564664"/>
                <a:gd name="connsiteX11" fmla="*/ 434364 w 606016"/>
                <a:gd name="connsiteY11" fmla="*/ 494115 h 564664"/>
                <a:gd name="connsiteX12" fmla="*/ 484813 w 606016"/>
                <a:gd name="connsiteY12" fmla="*/ 544482 h 564664"/>
                <a:gd name="connsiteX13" fmla="*/ 535352 w 606016"/>
                <a:gd name="connsiteY13" fmla="*/ 494115 h 564664"/>
                <a:gd name="connsiteX14" fmla="*/ 484813 w 606016"/>
                <a:gd name="connsiteY14" fmla="*/ 443658 h 564664"/>
                <a:gd name="connsiteX15" fmla="*/ 121293 w 606016"/>
                <a:gd name="connsiteY15" fmla="*/ 443658 h 564664"/>
                <a:gd name="connsiteX16" fmla="*/ 70755 w 606016"/>
                <a:gd name="connsiteY16" fmla="*/ 494115 h 564664"/>
                <a:gd name="connsiteX17" fmla="*/ 121293 w 606016"/>
                <a:gd name="connsiteY17" fmla="*/ 544482 h 564664"/>
                <a:gd name="connsiteX18" fmla="*/ 171742 w 606016"/>
                <a:gd name="connsiteY18" fmla="*/ 494115 h 564664"/>
                <a:gd name="connsiteX19" fmla="*/ 121293 w 606016"/>
                <a:gd name="connsiteY19" fmla="*/ 443658 h 564664"/>
                <a:gd name="connsiteX20" fmla="*/ 303053 w 606016"/>
                <a:gd name="connsiteY20" fmla="*/ 373109 h 564664"/>
                <a:gd name="connsiteX21" fmla="*/ 292945 w 606016"/>
                <a:gd name="connsiteY21" fmla="*/ 383200 h 564664"/>
                <a:gd name="connsiteX22" fmla="*/ 303053 w 606016"/>
                <a:gd name="connsiteY22" fmla="*/ 393292 h 564664"/>
                <a:gd name="connsiteX23" fmla="*/ 343484 w 606016"/>
                <a:gd name="connsiteY23" fmla="*/ 393292 h 564664"/>
                <a:gd name="connsiteX24" fmla="*/ 343484 w 606016"/>
                <a:gd name="connsiteY24" fmla="*/ 403383 h 564664"/>
                <a:gd name="connsiteX25" fmla="*/ 353592 w 606016"/>
                <a:gd name="connsiteY25" fmla="*/ 413474 h 564664"/>
                <a:gd name="connsiteX26" fmla="*/ 363610 w 606016"/>
                <a:gd name="connsiteY26" fmla="*/ 403383 h 564664"/>
                <a:gd name="connsiteX27" fmla="*/ 363610 w 606016"/>
                <a:gd name="connsiteY27" fmla="*/ 383200 h 564664"/>
                <a:gd name="connsiteX28" fmla="*/ 353592 w 606016"/>
                <a:gd name="connsiteY28" fmla="*/ 373109 h 564664"/>
                <a:gd name="connsiteX29" fmla="*/ 313169 w 606016"/>
                <a:gd name="connsiteY29" fmla="*/ 282403 h 564664"/>
                <a:gd name="connsiteX30" fmla="*/ 447018 w 606016"/>
                <a:gd name="connsiteY30" fmla="*/ 282403 h 564664"/>
                <a:gd name="connsiteX31" fmla="*/ 465069 w 606016"/>
                <a:gd name="connsiteY31" fmla="*/ 311699 h 564664"/>
                <a:gd name="connsiteX32" fmla="*/ 473282 w 606016"/>
                <a:gd name="connsiteY32" fmla="*/ 322696 h 564664"/>
                <a:gd name="connsiteX33" fmla="*/ 313169 w 606016"/>
                <a:gd name="connsiteY33" fmla="*/ 322696 h 564664"/>
                <a:gd name="connsiteX34" fmla="*/ 161665 w 606016"/>
                <a:gd name="connsiteY34" fmla="*/ 282403 h 564664"/>
                <a:gd name="connsiteX35" fmla="*/ 292917 w 606016"/>
                <a:gd name="connsiteY35" fmla="*/ 282403 h 564664"/>
                <a:gd name="connsiteX36" fmla="*/ 292917 w 606016"/>
                <a:gd name="connsiteY36" fmla="*/ 322696 h 564664"/>
                <a:gd name="connsiteX37" fmla="*/ 161665 w 606016"/>
                <a:gd name="connsiteY37" fmla="*/ 322696 h 564664"/>
                <a:gd name="connsiteX38" fmla="*/ 191958 w 606016"/>
                <a:gd name="connsiteY38" fmla="*/ 0 h 564664"/>
                <a:gd name="connsiteX39" fmla="*/ 202066 w 606016"/>
                <a:gd name="connsiteY39" fmla="*/ 10092 h 564664"/>
                <a:gd name="connsiteX40" fmla="*/ 202066 w 606016"/>
                <a:gd name="connsiteY40" fmla="*/ 40366 h 564664"/>
                <a:gd name="connsiteX41" fmla="*/ 222281 w 606016"/>
                <a:gd name="connsiteY41" fmla="*/ 40366 h 564664"/>
                <a:gd name="connsiteX42" fmla="*/ 222281 w 606016"/>
                <a:gd name="connsiteY42" fmla="*/ 10092 h 564664"/>
                <a:gd name="connsiteX43" fmla="*/ 232389 w 606016"/>
                <a:gd name="connsiteY43" fmla="*/ 0 h 564664"/>
                <a:gd name="connsiteX44" fmla="*/ 242406 w 606016"/>
                <a:gd name="connsiteY44" fmla="*/ 10092 h 564664"/>
                <a:gd name="connsiteX45" fmla="*/ 242406 w 606016"/>
                <a:gd name="connsiteY45" fmla="*/ 40366 h 564664"/>
                <a:gd name="connsiteX46" fmla="*/ 252514 w 606016"/>
                <a:gd name="connsiteY46" fmla="*/ 50457 h 564664"/>
                <a:gd name="connsiteX47" fmla="*/ 252514 w 606016"/>
                <a:gd name="connsiteY47" fmla="*/ 100823 h 564664"/>
                <a:gd name="connsiteX48" fmla="*/ 242406 w 606016"/>
                <a:gd name="connsiteY48" fmla="*/ 110915 h 564664"/>
                <a:gd name="connsiteX49" fmla="*/ 221379 w 606016"/>
                <a:gd name="connsiteY49" fmla="*/ 110915 h 564664"/>
                <a:gd name="connsiteX50" fmla="*/ 161634 w 606016"/>
                <a:gd name="connsiteY50" fmla="*/ 161371 h 564664"/>
                <a:gd name="connsiteX51" fmla="*/ 101078 w 606016"/>
                <a:gd name="connsiteY51" fmla="*/ 100823 h 564664"/>
                <a:gd name="connsiteX52" fmla="*/ 60647 w 606016"/>
                <a:gd name="connsiteY52" fmla="*/ 60548 h 564664"/>
                <a:gd name="connsiteX53" fmla="*/ 20216 w 606016"/>
                <a:gd name="connsiteY53" fmla="*/ 100823 h 564664"/>
                <a:gd name="connsiteX54" fmla="*/ 20216 w 606016"/>
                <a:gd name="connsiteY54" fmla="*/ 231921 h 564664"/>
                <a:gd name="connsiteX55" fmla="*/ 80862 w 606016"/>
                <a:gd name="connsiteY55" fmla="*/ 292469 h 564664"/>
                <a:gd name="connsiteX56" fmla="*/ 82126 w 606016"/>
                <a:gd name="connsiteY56" fmla="*/ 292649 h 564664"/>
                <a:gd name="connsiteX57" fmla="*/ 105229 w 606016"/>
                <a:gd name="connsiteY57" fmla="*/ 255167 h 564664"/>
                <a:gd name="connsiteX58" fmla="*/ 164883 w 606016"/>
                <a:gd name="connsiteY58" fmla="*/ 221829 h 564664"/>
                <a:gd name="connsiteX59" fmla="*/ 370559 w 606016"/>
                <a:gd name="connsiteY59" fmla="*/ 221829 h 564664"/>
                <a:gd name="connsiteX60" fmla="*/ 430213 w 606016"/>
                <a:gd name="connsiteY60" fmla="*/ 255077 h 564664"/>
                <a:gd name="connsiteX61" fmla="*/ 434545 w 606016"/>
                <a:gd name="connsiteY61" fmla="*/ 262195 h 564664"/>
                <a:gd name="connsiteX62" fmla="*/ 159920 w 606016"/>
                <a:gd name="connsiteY62" fmla="*/ 262195 h 564664"/>
                <a:gd name="connsiteX63" fmla="*/ 141419 w 606016"/>
                <a:gd name="connsiteY63" fmla="*/ 280575 h 564664"/>
                <a:gd name="connsiteX64" fmla="*/ 141419 w 606016"/>
                <a:gd name="connsiteY64" fmla="*/ 324455 h 564664"/>
                <a:gd name="connsiteX65" fmla="*/ 159920 w 606016"/>
                <a:gd name="connsiteY65" fmla="*/ 342835 h 564664"/>
                <a:gd name="connsiteX66" fmla="*/ 498801 w 606016"/>
                <a:gd name="connsiteY66" fmla="*/ 342835 h 564664"/>
                <a:gd name="connsiteX67" fmla="*/ 538962 w 606016"/>
                <a:gd name="connsiteY67" fmla="*/ 352926 h 564664"/>
                <a:gd name="connsiteX68" fmla="*/ 580566 w 606016"/>
                <a:gd name="connsiteY68" fmla="*/ 352926 h 564664"/>
                <a:gd name="connsiteX69" fmla="*/ 606016 w 606016"/>
                <a:gd name="connsiteY69" fmla="*/ 378335 h 564664"/>
                <a:gd name="connsiteX70" fmla="*/ 606016 w 606016"/>
                <a:gd name="connsiteY70" fmla="*/ 403383 h 564664"/>
                <a:gd name="connsiteX71" fmla="*/ 555567 w 606016"/>
                <a:gd name="connsiteY71" fmla="*/ 403383 h 564664"/>
                <a:gd name="connsiteX72" fmla="*/ 545460 w 606016"/>
                <a:gd name="connsiteY72" fmla="*/ 413474 h 564664"/>
                <a:gd name="connsiteX73" fmla="*/ 555567 w 606016"/>
                <a:gd name="connsiteY73" fmla="*/ 423476 h 564664"/>
                <a:gd name="connsiteX74" fmla="*/ 606016 w 606016"/>
                <a:gd name="connsiteY74" fmla="*/ 423476 h 564664"/>
                <a:gd name="connsiteX75" fmla="*/ 606016 w 606016"/>
                <a:gd name="connsiteY75" fmla="*/ 463391 h 564664"/>
                <a:gd name="connsiteX76" fmla="*/ 565224 w 606016"/>
                <a:gd name="connsiteY76" fmla="*/ 504206 h 564664"/>
                <a:gd name="connsiteX77" fmla="*/ 554755 w 606016"/>
                <a:gd name="connsiteY77" fmla="*/ 504206 h 564664"/>
                <a:gd name="connsiteX78" fmla="*/ 484813 w 606016"/>
                <a:gd name="connsiteY78" fmla="*/ 564664 h 564664"/>
                <a:gd name="connsiteX79" fmla="*/ 414961 w 606016"/>
                <a:gd name="connsiteY79" fmla="*/ 504206 h 564664"/>
                <a:gd name="connsiteX80" fmla="*/ 191145 w 606016"/>
                <a:gd name="connsiteY80" fmla="*/ 504206 h 564664"/>
                <a:gd name="connsiteX81" fmla="*/ 121293 w 606016"/>
                <a:gd name="connsiteY81" fmla="*/ 564664 h 564664"/>
                <a:gd name="connsiteX82" fmla="*/ 51351 w 606016"/>
                <a:gd name="connsiteY82" fmla="*/ 504206 h 564664"/>
                <a:gd name="connsiteX83" fmla="*/ 35377 w 606016"/>
                <a:gd name="connsiteY83" fmla="*/ 504206 h 564664"/>
                <a:gd name="connsiteX84" fmla="*/ 90 w 606016"/>
                <a:gd name="connsiteY84" fmla="*/ 468977 h 564664"/>
                <a:gd name="connsiteX85" fmla="*/ 0 w 606016"/>
                <a:gd name="connsiteY85" fmla="*/ 423476 h 564664"/>
                <a:gd name="connsiteX86" fmla="*/ 50539 w 606016"/>
                <a:gd name="connsiteY86" fmla="*/ 423476 h 564664"/>
                <a:gd name="connsiteX87" fmla="*/ 60647 w 606016"/>
                <a:gd name="connsiteY87" fmla="*/ 413474 h 564664"/>
                <a:gd name="connsiteX88" fmla="*/ 50539 w 606016"/>
                <a:gd name="connsiteY88" fmla="*/ 403383 h 564664"/>
                <a:gd name="connsiteX89" fmla="*/ 0 w 606016"/>
                <a:gd name="connsiteY89" fmla="*/ 403383 h 564664"/>
                <a:gd name="connsiteX90" fmla="*/ 0 w 606016"/>
                <a:gd name="connsiteY90" fmla="*/ 378335 h 564664"/>
                <a:gd name="connsiteX91" fmla="*/ 7400 w 606016"/>
                <a:gd name="connsiteY91" fmla="*/ 360405 h 564664"/>
                <a:gd name="connsiteX92" fmla="*/ 25540 w 606016"/>
                <a:gd name="connsiteY92" fmla="*/ 352926 h 564664"/>
                <a:gd name="connsiteX93" fmla="*/ 54961 w 606016"/>
                <a:gd name="connsiteY93" fmla="*/ 336798 h 564664"/>
                <a:gd name="connsiteX94" fmla="*/ 70303 w 606016"/>
                <a:gd name="connsiteY94" fmla="*/ 311840 h 564664"/>
                <a:gd name="connsiteX95" fmla="*/ 90 w 606016"/>
                <a:gd name="connsiteY95" fmla="*/ 231921 h 564664"/>
                <a:gd name="connsiteX96" fmla="*/ 90 w 606016"/>
                <a:gd name="connsiteY96" fmla="*/ 100823 h 564664"/>
                <a:gd name="connsiteX97" fmla="*/ 60647 w 606016"/>
                <a:gd name="connsiteY97" fmla="*/ 40366 h 564664"/>
                <a:gd name="connsiteX98" fmla="*/ 121293 w 606016"/>
                <a:gd name="connsiteY98" fmla="*/ 100823 h 564664"/>
                <a:gd name="connsiteX99" fmla="*/ 161634 w 606016"/>
                <a:gd name="connsiteY99" fmla="*/ 141189 h 564664"/>
                <a:gd name="connsiteX100" fmla="*/ 200622 w 606016"/>
                <a:gd name="connsiteY100" fmla="*/ 110915 h 564664"/>
                <a:gd name="connsiteX101" fmla="*/ 181850 w 606016"/>
                <a:gd name="connsiteY101" fmla="*/ 110915 h 564664"/>
                <a:gd name="connsiteX102" fmla="*/ 171742 w 606016"/>
                <a:gd name="connsiteY102" fmla="*/ 100823 h 564664"/>
                <a:gd name="connsiteX103" fmla="*/ 171742 w 606016"/>
                <a:gd name="connsiteY103" fmla="*/ 50457 h 564664"/>
                <a:gd name="connsiteX104" fmla="*/ 181850 w 606016"/>
                <a:gd name="connsiteY104" fmla="*/ 40366 h 564664"/>
                <a:gd name="connsiteX105" fmla="*/ 181850 w 606016"/>
                <a:gd name="connsiteY105" fmla="*/ 10092 h 564664"/>
                <a:gd name="connsiteX106" fmla="*/ 191958 w 606016"/>
                <a:gd name="connsiteY106" fmla="*/ 0 h 5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6016" h="564664">
                  <a:moveTo>
                    <a:pt x="484855" y="473988"/>
                  </a:moveTo>
                  <a:cubicBezTo>
                    <a:pt x="496001" y="473988"/>
                    <a:pt x="505037" y="483024"/>
                    <a:pt x="505037" y="494170"/>
                  </a:cubicBezTo>
                  <a:cubicBezTo>
                    <a:pt x="505037" y="505316"/>
                    <a:pt x="496001" y="514352"/>
                    <a:pt x="484855" y="514352"/>
                  </a:cubicBezTo>
                  <a:cubicBezTo>
                    <a:pt x="473709" y="514352"/>
                    <a:pt x="464673" y="505316"/>
                    <a:pt x="464673" y="494170"/>
                  </a:cubicBezTo>
                  <a:cubicBezTo>
                    <a:pt x="464673" y="483024"/>
                    <a:pt x="473709" y="473988"/>
                    <a:pt x="484855" y="473988"/>
                  </a:cubicBezTo>
                  <a:close/>
                  <a:moveTo>
                    <a:pt x="121232" y="473988"/>
                  </a:moveTo>
                  <a:cubicBezTo>
                    <a:pt x="132378" y="473988"/>
                    <a:pt x="141414" y="483024"/>
                    <a:pt x="141414" y="494170"/>
                  </a:cubicBezTo>
                  <a:cubicBezTo>
                    <a:pt x="141414" y="505316"/>
                    <a:pt x="132378" y="514352"/>
                    <a:pt x="121232" y="514352"/>
                  </a:cubicBezTo>
                  <a:cubicBezTo>
                    <a:pt x="110086" y="514352"/>
                    <a:pt x="101050" y="505316"/>
                    <a:pt x="101050" y="494170"/>
                  </a:cubicBezTo>
                  <a:cubicBezTo>
                    <a:pt x="101050" y="483024"/>
                    <a:pt x="110086" y="473988"/>
                    <a:pt x="121232" y="473988"/>
                  </a:cubicBezTo>
                  <a:close/>
                  <a:moveTo>
                    <a:pt x="484813" y="443658"/>
                  </a:moveTo>
                  <a:cubicBezTo>
                    <a:pt x="457016" y="443658"/>
                    <a:pt x="434364" y="466274"/>
                    <a:pt x="434364" y="494115"/>
                  </a:cubicBezTo>
                  <a:cubicBezTo>
                    <a:pt x="434364" y="521866"/>
                    <a:pt x="457016" y="544482"/>
                    <a:pt x="484813" y="544482"/>
                  </a:cubicBezTo>
                  <a:cubicBezTo>
                    <a:pt x="512699" y="544482"/>
                    <a:pt x="535352" y="521866"/>
                    <a:pt x="535352" y="494115"/>
                  </a:cubicBezTo>
                  <a:cubicBezTo>
                    <a:pt x="535352" y="466274"/>
                    <a:pt x="512699" y="443658"/>
                    <a:pt x="484813" y="443658"/>
                  </a:cubicBezTo>
                  <a:close/>
                  <a:moveTo>
                    <a:pt x="121293" y="443658"/>
                  </a:moveTo>
                  <a:cubicBezTo>
                    <a:pt x="93407" y="443658"/>
                    <a:pt x="70755" y="466274"/>
                    <a:pt x="70755" y="494115"/>
                  </a:cubicBezTo>
                  <a:cubicBezTo>
                    <a:pt x="70755" y="521866"/>
                    <a:pt x="93407" y="544482"/>
                    <a:pt x="121293" y="544482"/>
                  </a:cubicBezTo>
                  <a:cubicBezTo>
                    <a:pt x="149090" y="544482"/>
                    <a:pt x="171742" y="521866"/>
                    <a:pt x="171742" y="494115"/>
                  </a:cubicBezTo>
                  <a:cubicBezTo>
                    <a:pt x="171742" y="466274"/>
                    <a:pt x="149090" y="443658"/>
                    <a:pt x="121293" y="443658"/>
                  </a:cubicBezTo>
                  <a:close/>
                  <a:moveTo>
                    <a:pt x="303053" y="373109"/>
                  </a:moveTo>
                  <a:cubicBezTo>
                    <a:pt x="297458" y="373109"/>
                    <a:pt x="292945" y="377614"/>
                    <a:pt x="292945" y="383200"/>
                  </a:cubicBezTo>
                  <a:cubicBezTo>
                    <a:pt x="292945" y="388787"/>
                    <a:pt x="297458" y="393292"/>
                    <a:pt x="303053" y="393292"/>
                  </a:cubicBezTo>
                  <a:lnTo>
                    <a:pt x="343484" y="393292"/>
                  </a:lnTo>
                  <a:lnTo>
                    <a:pt x="343484" y="403383"/>
                  </a:lnTo>
                  <a:cubicBezTo>
                    <a:pt x="343484" y="408879"/>
                    <a:pt x="347997" y="413474"/>
                    <a:pt x="353592" y="413474"/>
                  </a:cubicBezTo>
                  <a:cubicBezTo>
                    <a:pt x="359097" y="413474"/>
                    <a:pt x="363610" y="408969"/>
                    <a:pt x="363610" y="403383"/>
                  </a:cubicBezTo>
                  <a:lnTo>
                    <a:pt x="363610" y="383200"/>
                  </a:lnTo>
                  <a:cubicBezTo>
                    <a:pt x="363610" y="377614"/>
                    <a:pt x="359097" y="373109"/>
                    <a:pt x="353592" y="373109"/>
                  </a:cubicBezTo>
                  <a:close/>
                  <a:moveTo>
                    <a:pt x="313169" y="282403"/>
                  </a:moveTo>
                  <a:lnTo>
                    <a:pt x="447018" y="282403"/>
                  </a:lnTo>
                  <a:lnTo>
                    <a:pt x="465069" y="311699"/>
                  </a:lnTo>
                  <a:cubicBezTo>
                    <a:pt x="467506" y="315665"/>
                    <a:pt x="470304" y="319271"/>
                    <a:pt x="473282" y="322696"/>
                  </a:cubicBezTo>
                  <a:lnTo>
                    <a:pt x="313169" y="322696"/>
                  </a:lnTo>
                  <a:close/>
                  <a:moveTo>
                    <a:pt x="161665" y="282403"/>
                  </a:moveTo>
                  <a:lnTo>
                    <a:pt x="292917" y="282403"/>
                  </a:lnTo>
                  <a:lnTo>
                    <a:pt x="292917" y="322696"/>
                  </a:lnTo>
                  <a:lnTo>
                    <a:pt x="161665" y="322696"/>
                  </a:lnTo>
                  <a:close/>
                  <a:moveTo>
                    <a:pt x="191958" y="0"/>
                  </a:moveTo>
                  <a:cubicBezTo>
                    <a:pt x="197553" y="0"/>
                    <a:pt x="202066" y="4505"/>
                    <a:pt x="202066" y="10092"/>
                  </a:cubicBezTo>
                  <a:lnTo>
                    <a:pt x="202066" y="40366"/>
                  </a:lnTo>
                  <a:lnTo>
                    <a:pt x="222281" y="40366"/>
                  </a:lnTo>
                  <a:lnTo>
                    <a:pt x="222281" y="10092"/>
                  </a:lnTo>
                  <a:cubicBezTo>
                    <a:pt x="222281" y="4505"/>
                    <a:pt x="226793" y="0"/>
                    <a:pt x="232389" y="0"/>
                  </a:cubicBezTo>
                  <a:cubicBezTo>
                    <a:pt x="237894" y="0"/>
                    <a:pt x="242406" y="4505"/>
                    <a:pt x="242406" y="10092"/>
                  </a:cubicBezTo>
                  <a:lnTo>
                    <a:pt x="242406" y="40366"/>
                  </a:lnTo>
                  <a:cubicBezTo>
                    <a:pt x="248002" y="40366"/>
                    <a:pt x="252514" y="44871"/>
                    <a:pt x="252514" y="50457"/>
                  </a:cubicBezTo>
                  <a:lnTo>
                    <a:pt x="252514" y="100823"/>
                  </a:lnTo>
                  <a:cubicBezTo>
                    <a:pt x="252514" y="106410"/>
                    <a:pt x="248002" y="110915"/>
                    <a:pt x="242406" y="110915"/>
                  </a:cubicBezTo>
                  <a:lnTo>
                    <a:pt x="221379" y="110915"/>
                  </a:lnTo>
                  <a:cubicBezTo>
                    <a:pt x="216505" y="139477"/>
                    <a:pt x="191597" y="161371"/>
                    <a:pt x="161634" y="161371"/>
                  </a:cubicBezTo>
                  <a:cubicBezTo>
                    <a:pt x="128243" y="161371"/>
                    <a:pt x="101078" y="134251"/>
                    <a:pt x="101078" y="100823"/>
                  </a:cubicBezTo>
                  <a:cubicBezTo>
                    <a:pt x="101078" y="78568"/>
                    <a:pt x="82938" y="60548"/>
                    <a:pt x="60647" y="60548"/>
                  </a:cubicBezTo>
                  <a:cubicBezTo>
                    <a:pt x="38355" y="60548"/>
                    <a:pt x="20216" y="78568"/>
                    <a:pt x="20216" y="100823"/>
                  </a:cubicBezTo>
                  <a:lnTo>
                    <a:pt x="20216" y="231921"/>
                  </a:lnTo>
                  <a:cubicBezTo>
                    <a:pt x="20216" y="265258"/>
                    <a:pt x="47470" y="292469"/>
                    <a:pt x="80862" y="292469"/>
                  </a:cubicBezTo>
                  <a:cubicBezTo>
                    <a:pt x="81314" y="292469"/>
                    <a:pt x="81675" y="292649"/>
                    <a:pt x="82126" y="292649"/>
                  </a:cubicBezTo>
                  <a:lnTo>
                    <a:pt x="105229" y="255167"/>
                  </a:lnTo>
                  <a:cubicBezTo>
                    <a:pt x="117864" y="234624"/>
                    <a:pt x="140697" y="221829"/>
                    <a:pt x="164883" y="221829"/>
                  </a:cubicBezTo>
                  <a:lnTo>
                    <a:pt x="370559" y="221829"/>
                  </a:lnTo>
                  <a:cubicBezTo>
                    <a:pt x="394655" y="221829"/>
                    <a:pt x="417578" y="234624"/>
                    <a:pt x="430213" y="255077"/>
                  </a:cubicBezTo>
                  <a:lnTo>
                    <a:pt x="434545" y="262195"/>
                  </a:lnTo>
                  <a:lnTo>
                    <a:pt x="159920" y="262195"/>
                  </a:lnTo>
                  <a:cubicBezTo>
                    <a:pt x="149722" y="262195"/>
                    <a:pt x="141419" y="270484"/>
                    <a:pt x="141419" y="280575"/>
                  </a:cubicBezTo>
                  <a:lnTo>
                    <a:pt x="141419" y="324455"/>
                  </a:lnTo>
                  <a:cubicBezTo>
                    <a:pt x="141419" y="334546"/>
                    <a:pt x="149722" y="342835"/>
                    <a:pt x="159920" y="342835"/>
                  </a:cubicBezTo>
                  <a:lnTo>
                    <a:pt x="498801" y="342835"/>
                  </a:lnTo>
                  <a:cubicBezTo>
                    <a:pt x="511075" y="349322"/>
                    <a:pt x="524793" y="352926"/>
                    <a:pt x="538962" y="352926"/>
                  </a:cubicBezTo>
                  <a:lnTo>
                    <a:pt x="580566" y="352926"/>
                  </a:lnTo>
                  <a:cubicBezTo>
                    <a:pt x="594645" y="352926"/>
                    <a:pt x="606016" y="364369"/>
                    <a:pt x="606016" y="378335"/>
                  </a:cubicBezTo>
                  <a:lnTo>
                    <a:pt x="606016" y="403383"/>
                  </a:lnTo>
                  <a:lnTo>
                    <a:pt x="555567" y="403383"/>
                  </a:lnTo>
                  <a:cubicBezTo>
                    <a:pt x="549972" y="403383"/>
                    <a:pt x="545460" y="407888"/>
                    <a:pt x="545460" y="413474"/>
                  </a:cubicBezTo>
                  <a:cubicBezTo>
                    <a:pt x="545460" y="418971"/>
                    <a:pt x="549972" y="423476"/>
                    <a:pt x="555567" y="423476"/>
                  </a:cubicBezTo>
                  <a:lnTo>
                    <a:pt x="606016" y="423476"/>
                  </a:lnTo>
                  <a:lnTo>
                    <a:pt x="606016" y="463391"/>
                  </a:lnTo>
                  <a:cubicBezTo>
                    <a:pt x="606016" y="485916"/>
                    <a:pt x="587696" y="504206"/>
                    <a:pt x="565224" y="504206"/>
                  </a:cubicBezTo>
                  <a:lnTo>
                    <a:pt x="554755" y="504206"/>
                  </a:lnTo>
                  <a:cubicBezTo>
                    <a:pt x="549791" y="538355"/>
                    <a:pt x="520371" y="564664"/>
                    <a:pt x="484813" y="564664"/>
                  </a:cubicBezTo>
                  <a:cubicBezTo>
                    <a:pt x="449345" y="564664"/>
                    <a:pt x="419924" y="538355"/>
                    <a:pt x="414961" y="504206"/>
                  </a:cubicBezTo>
                  <a:lnTo>
                    <a:pt x="191145" y="504206"/>
                  </a:lnTo>
                  <a:cubicBezTo>
                    <a:pt x="186182" y="538355"/>
                    <a:pt x="156761" y="564664"/>
                    <a:pt x="121293" y="564664"/>
                  </a:cubicBezTo>
                  <a:cubicBezTo>
                    <a:pt x="85736" y="564664"/>
                    <a:pt x="56315" y="538355"/>
                    <a:pt x="51351" y="504206"/>
                  </a:cubicBezTo>
                  <a:lnTo>
                    <a:pt x="35377" y="504206"/>
                  </a:lnTo>
                  <a:cubicBezTo>
                    <a:pt x="15884" y="504206"/>
                    <a:pt x="90" y="488349"/>
                    <a:pt x="90" y="468977"/>
                  </a:cubicBezTo>
                  <a:lnTo>
                    <a:pt x="0" y="423476"/>
                  </a:lnTo>
                  <a:lnTo>
                    <a:pt x="50539" y="423476"/>
                  </a:lnTo>
                  <a:cubicBezTo>
                    <a:pt x="56134" y="423476"/>
                    <a:pt x="60647" y="418971"/>
                    <a:pt x="60647" y="413474"/>
                  </a:cubicBezTo>
                  <a:cubicBezTo>
                    <a:pt x="60647" y="407888"/>
                    <a:pt x="56134" y="403383"/>
                    <a:pt x="50539" y="403383"/>
                  </a:cubicBezTo>
                  <a:lnTo>
                    <a:pt x="0" y="403383"/>
                  </a:lnTo>
                  <a:lnTo>
                    <a:pt x="0" y="378335"/>
                  </a:lnTo>
                  <a:cubicBezTo>
                    <a:pt x="0" y="371577"/>
                    <a:pt x="2617" y="365180"/>
                    <a:pt x="7400" y="360405"/>
                  </a:cubicBezTo>
                  <a:cubicBezTo>
                    <a:pt x="12274" y="355630"/>
                    <a:pt x="18681" y="352926"/>
                    <a:pt x="25540" y="352926"/>
                  </a:cubicBezTo>
                  <a:cubicBezTo>
                    <a:pt x="37814" y="352926"/>
                    <a:pt x="48824" y="346710"/>
                    <a:pt x="54961" y="336798"/>
                  </a:cubicBezTo>
                  <a:lnTo>
                    <a:pt x="70303" y="311840"/>
                  </a:lnTo>
                  <a:cubicBezTo>
                    <a:pt x="30775" y="306614"/>
                    <a:pt x="90" y="272827"/>
                    <a:pt x="90" y="231921"/>
                  </a:cubicBezTo>
                  <a:lnTo>
                    <a:pt x="90" y="100823"/>
                  </a:lnTo>
                  <a:cubicBezTo>
                    <a:pt x="90" y="67486"/>
                    <a:pt x="27255" y="40366"/>
                    <a:pt x="60647" y="40366"/>
                  </a:cubicBezTo>
                  <a:cubicBezTo>
                    <a:pt x="94039" y="40366"/>
                    <a:pt x="121293" y="67486"/>
                    <a:pt x="121293" y="100823"/>
                  </a:cubicBezTo>
                  <a:cubicBezTo>
                    <a:pt x="121293" y="123078"/>
                    <a:pt x="139343" y="141189"/>
                    <a:pt x="161634" y="141189"/>
                  </a:cubicBezTo>
                  <a:cubicBezTo>
                    <a:pt x="180406" y="141189"/>
                    <a:pt x="196109" y="128304"/>
                    <a:pt x="200622" y="110915"/>
                  </a:cubicBezTo>
                  <a:lnTo>
                    <a:pt x="181850" y="110915"/>
                  </a:lnTo>
                  <a:cubicBezTo>
                    <a:pt x="176255" y="110915"/>
                    <a:pt x="171742" y="106410"/>
                    <a:pt x="171742" y="100823"/>
                  </a:cubicBezTo>
                  <a:lnTo>
                    <a:pt x="171742" y="50457"/>
                  </a:lnTo>
                  <a:cubicBezTo>
                    <a:pt x="171742" y="44871"/>
                    <a:pt x="176255" y="40366"/>
                    <a:pt x="181850" y="40366"/>
                  </a:cubicBezTo>
                  <a:lnTo>
                    <a:pt x="181850" y="10092"/>
                  </a:lnTo>
                  <a:cubicBezTo>
                    <a:pt x="181850" y="4505"/>
                    <a:pt x="186362" y="0"/>
                    <a:pt x="191958" y="0"/>
                  </a:cubicBezTo>
                  <a:close/>
                </a:path>
              </a:pathLst>
            </a:custGeom>
            <a:solidFill>
              <a:srgbClr val="CD0000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49" name="íṥlidé"/>
            <p:cNvSpPr/>
            <p:nvPr/>
          </p:nvSpPr>
          <p:spPr>
            <a:xfrm>
              <a:off x="4365625" y="3217387"/>
              <a:ext cx="586874" cy="546828"/>
            </a:xfrm>
            <a:custGeom>
              <a:avLst/>
              <a:gdLst>
                <a:gd name="connsiteX0" fmla="*/ 484855 w 606016"/>
                <a:gd name="connsiteY0" fmla="*/ 473988 h 564664"/>
                <a:gd name="connsiteX1" fmla="*/ 505037 w 606016"/>
                <a:gd name="connsiteY1" fmla="*/ 494170 h 564664"/>
                <a:gd name="connsiteX2" fmla="*/ 484855 w 606016"/>
                <a:gd name="connsiteY2" fmla="*/ 514352 h 564664"/>
                <a:gd name="connsiteX3" fmla="*/ 464673 w 606016"/>
                <a:gd name="connsiteY3" fmla="*/ 494170 h 564664"/>
                <a:gd name="connsiteX4" fmla="*/ 484855 w 606016"/>
                <a:gd name="connsiteY4" fmla="*/ 473988 h 564664"/>
                <a:gd name="connsiteX5" fmla="*/ 121232 w 606016"/>
                <a:gd name="connsiteY5" fmla="*/ 473988 h 564664"/>
                <a:gd name="connsiteX6" fmla="*/ 141414 w 606016"/>
                <a:gd name="connsiteY6" fmla="*/ 494170 h 564664"/>
                <a:gd name="connsiteX7" fmla="*/ 121232 w 606016"/>
                <a:gd name="connsiteY7" fmla="*/ 514352 h 564664"/>
                <a:gd name="connsiteX8" fmla="*/ 101050 w 606016"/>
                <a:gd name="connsiteY8" fmla="*/ 494170 h 564664"/>
                <a:gd name="connsiteX9" fmla="*/ 121232 w 606016"/>
                <a:gd name="connsiteY9" fmla="*/ 473988 h 564664"/>
                <a:gd name="connsiteX10" fmla="*/ 484813 w 606016"/>
                <a:gd name="connsiteY10" fmla="*/ 443658 h 564664"/>
                <a:gd name="connsiteX11" fmla="*/ 434364 w 606016"/>
                <a:gd name="connsiteY11" fmla="*/ 494115 h 564664"/>
                <a:gd name="connsiteX12" fmla="*/ 484813 w 606016"/>
                <a:gd name="connsiteY12" fmla="*/ 544482 h 564664"/>
                <a:gd name="connsiteX13" fmla="*/ 535352 w 606016"/>
                <a:gd name="connsiteY13" fmla="*/ 494115 h 564664"/>
                <a:gd name="connsiteX14" fmla="*/ 484813 w 606016"/>
                <a:gd name="connsiteY14" fmla="*/ 443658 h 564664"/>
                <a:gd name="connsiteX15" fmla="*/ 121293 w 606016"/>
                <a:gd name="connsiteY15" fmla="*/ 443658 h 564664"/>
                <a:gd name="connsiteX16" fmla="*/ 70755 w 606016"/>
                <a:gd name="connsiteY16" fmla="*/ 494115 h 564664"/>
                <a:gd name="connsiteX17" fmla="*/ 121293 w 606016"/>
                <a:gd name="connsiteY17" fmla="*/ 544482 h 564664"/>
                <a:gd name="connsiteX18" fmla="*/ 171742 w 606016"/>
                <a:gd name="connsiteY18" fmla="*/ 494115 h 564664"/>
                <a:gd name="connsiteX19" fmla="*/ 121293 w 606016"/>
                <a:gd name="connsiteY19" fmla="*/ 443658 h 564664"/>
                <a:gd name="connsiteX20" fmla="*/ 303053 w 606016"/>
                <a:gd name="connsiteY20" fmla="*/ 373109 h 564664"/>
                <a:gd name="connsiteX21" fmla="*/ 292945 w 606016"/>
                <a:gd name="connsiteY21" fmla="*/ 383200 h 564664"/>
                <a:gd name="connsiteX22" fmla="*/ 303053 w 606016"/>
                <a:gd name="connsiteY22" fmla="*/ 393292 h 564664"/>
                <a:gd name="connsiteX23" fmla="*/ 343484 w 606016"/>
                <a:gd name="connsiteY23" fmla="*/ 393292 h 564664"/>
                <a:gd name="connsiteX24" fmla="*/ 343484 w 606016"/>
                <a:gd name="connsiteY24" fmla="*/ 403383 h 564664"/>
                <a:gd name="connsiteX25" fmla="*/ 353592 w 606016"/>
                <a:gd name="connsiteY25" fmla="*/ 413474 h 564664"/>
                <a:gd name="connsiteX26" fmla="*/ 363610 w 606016"/>
                <a:gd name="connsiteY26" fmla="*/ 403383 h 564664"/>
                <a:gd name="connsiteX27" fmla="*/ 363610 w 606016"/>
                <a:gd name="connsiteY27" fmla="*/ 383200 h 564664"/>
                <a:gd name="connsiteX28" fmla="*/ 353592 w 606016"/>
                <a:gd name="connsiteY28" fmla="*/ 373109 h 564664"/>
                <a:gd name="connsiteX29" fmla="*/ 313169 w 606016"/>
                <a:gd name="connsiteY29" fmla="*/ 282403 h 564664"/>
                <a:gd name="connsiteX30" fmla="*/ 447018 w 606016"/>
                <a:gd name="connsiteY30" fmla="*/ 282403 h 564664"/>
                <a:gd name="connsiteX31" fmla="*/ 465069 w 606016"/>
                <a:gd name="connsiteY31" fmla="*/ 311699 h 564664"/>
                <a:gd name="connsiteX32" fmla="*/ 473282 w 606016"/>
                <a:gd name="connsiteY32" fmla="*/ 322696 h 564664"/>
                <a:gd name="connsiteX33" fmla="*/ 313169 w 606016"/>
                <a:gd name="connsiteY33" fmla="*/ 322696 h 564664"/>
                <a:gd name="connsiteX34" fmla="*/ 161665 w 606016"/>
                <a:gd name="connsiteY34" fmla="*/ 282403 h 564664"/>
                <a:gd name="connsiteX35" fmla="*/ 292917 w 606016"/>
                <a:gd name="connsiteY35" fmla="*/ 282403 h 564664"/>
                <a:gd name="connsiteX36" fmla="*/ 292917 w 606016"/>
                <a:gd name="connsiteY36" fmla="*/ 322696 h 564664"/>
                <a:gd name="connsiteX37" fmla="*/ 161665 w 606016"/>
                <a:gd name="connsiteY37" fmla="*/ 322696 h 564664"/>
                <a:gd name="connsiteX38" fmla="*/ 191958 w 606016"/>
                <a:gd name="connsiteY38" fmla="*/ 0 h 564664"/>
                <a:gd name="connsiteX39" fmla="*/ 202066 w 606016"/>
                <a:gd name="connsiteY39" fmla="*/ 10092 h 564664"/>
                <a:gd name="connsiteX40" fmla="*/ 202066 w 606016"/>
                <a:gd name="connsiteY40" fmla="*/ 40366 h 564664"/>
                <a:gd name="connsiteX41" fmla="*/ 222281 w 606016"/>
                <a:gd name="connsiteY41" fmla="*/ 40366 h 564664"/>
                <a:gd name="connsiteX42" fmla="*/ 222281 w 606016"/>
                <a:gd name="connsiteY42" fmla="*/ 10092 h 564664"/>
                <a:gd name="connsiteX43" fmla="*/ 232389 w 606016"/>
                <a:gd name="connsiteY43" fmla="*/ 0 h 564664"/>
                <a:gd name="connsiteX44" fmla="*/ 242406 w 606016"/>
                <a:gd name="connsiteY44" fmla="*/ 10092 h 564664"/>
                <a:gd name="connsiteX45" fmla="*/ 242406 w 606016"/>
                <a:gd name="connsiteY45" fmla="*/ 40366 h 564664"/>
                <a:gd name="connsiteX46" fmla="*/ 252514 w 606016"/>
                <a:gd name="connsiteY46" fmla="*/ 50457 h 564664"/>
                <a:gd name="connsiteX47" fmla="*/ 252514 w 606016"/>
                <a:gd name="connsiteY47" fmla="*/ 100823 h 564664"/>
                <a:gd name="connsiteX48" fmla="*/ 242406 w 606016"/>
                <a:gd name="connsiteY48" fmla="*/ 110915 h 564664"/>
                <a:gd name="connsiteX49" fmla="*/ 221379 w 606016"/>
                <a:gd name="connsiteY49" fmla="*/ 110915 h 564664"/>
                <a:gd name="connsiteX50" fmla="*/ 161634 w 606016"/>
                <a:gd name="connsiteY50" fmla="*/ 161371 h 564664"/>
                <a:gd name="connsiteX51" fmla="*/ 101078 w 606016"/>
                <a:gd name="connsiteY51" fmla="*/ 100823 h 564664"/>
                <a:gd name="connsiteX52" fmla="*/ 60647 w 606016"/>
                <a:gd name="connsiteY52" fmla="*/ 60548 h 564664"/>
                <a:gd name="connsiteX53" fmla="*/ 20216 w 606016"/>
                <a:gd name="connsiteY53" fmla="*/ 100823 h 564664"/>
                <a:gd name="connsiteX54" fmla="*/ 20216 w 606016"/>
                <a:gd name="connsiteY54" fmla="*/ 231921 h 564664"/>
                <a:gd name="connsiteX55" fmla="*/ 80862 w 606016"/>
                <a:gd name="connsiteY55" fmla="*/ 292469 h 564664"/>
                <a:gd name="connsiteX56" fmla="*/ 82126 w 606016"/>
                <a:gd name="connsiteY56" fmla="*/ 292649 h 564664"/>
                <a:gd name="connsiteX57" fmla="*/ 105229 w 606016"/>
                <a:gd name="connsiteY57" fmla="*/ 255167 h 564664"/>
                <a:gd name="connsiteX58" fmla="*/ 164883 w 606016"/>
                <a:gd name="connsiteY58" fmla="*/ 221829 h 564664"/>
                <a:gd name="connsiteX59" fmla="*/ 370559 w 606016"/>
                <a:gd name="connsiteY59" fmla="*/ 221829 h 564664"/>
                <a:gd name="connsiteX60" fmla="*/ 430213 w 606016"/>
                <a:gd name="connsiteY60" fmla="*/ 255077 h 564664"/>
                <a:gd name="connsiteX61" fmla="*/ 434545 w 606016"/>
                <a:gd name="connsiteY61" fmla="*/ 262195 h 564664"/>
                <a:gd name="connsiteX62" fmla="*/ 159920 w 606016"/>
                <a:gd name="connsiteY62" fmla="*/ 262195 h 564664"/>
                <a:gd name="connsiteX63" fmla="*/ 141419 w 606016"/>
                <a:gd name="connsiteY63" fmla="*/ 280575 h 564664"/>
                <a:gd name="connsiteX64" fmla="*/ 141419 w 606016"/>
                <a:gd name="connsiteY64" fmla="*/ 324455 h 564664"/>
                <a:gd name="connsiteX65" fmla="*/ 159920 w 606016"/>
                <a:gd name="connsiteY65" fmla="*/ 342835 h 564664"/>
                <a:gd name="connsiteX66" fmla="*/ 498801 w 606016"/>
                <a:gd name="connsiteY66" fmla="*/ 342835 h 564664"/>
                <a:gd name="connsiteX67" fmla="*/ 538962 w 606016"/>
                <a:gd name="connsiteY67" fmla="*/ 352926 h 564664"/>
                <a:gd name="connsiteX68" fmla="*/ 580566 w 606016"/>
                <a:gd name="connsiteY68" fmla="*/ 352926 h 564664"/>
                <a:gd name="connsiteX69" fmla="*/ 606016 w 606016"/>
                <a:gd name="connsiteY69" fmla="*/ 378335 h 564664"/>
                <a:gd name="connsiteX70" fmla="*/ 606016 w 606016"/>
                <a:gd name="connsiteY70" fmla="*/ 403383 h 564664"/>
                <a:gd name="connsiteX71" fmla="*/ 555567 w 606016"/>
                <a:gd name="connsiteY71" fmla="*/ 403383 h 564664"/>
                <a:gd name="connsiteX72" fmla="*/ 545460 w 606016"/>
                <a:gd name="connsiteY72" fmla="*/ 413474 h 564664"/>
                <a:gd name="connsiteX73" fmla="*/ 555567 w 606016"/>
                <a:gd name="connsiteY73" fmla="*/ 423476 h 564664"/>
                <a:gd name="connsiteX74" fmla="*/ 606016 w 606016"/>
                <a:gd name="connsiteY74" fmla="*/ 423476 h 564664"/>
                <a:gd name="connsiteX75" fmla="*/ 606016 w 606016"/>
                <a:gd name="connsiteY75" fmla="*/ 463391 h 564664"/>
                <a:gd name="connsiteX76" fmla="*/ 565224 w 606016"/>
                <a:gd name="connsiteY76" fmla="*/ 504206 h 564664"/>
                <a:gd name="connsiteX77" fmla="*/ 554755 w 606016"/>
                <a:gd name="connsiteY77" fmla="*/ 504206 h 564664"/>
                <a:gd name="connsiteX78" fmla="*/ 484813 w 606016"/>
                <a:gd name="connsiteY78" fmla="*/ 564664 h 564664"/>
                <a:gd name="connsiteX79" fmla="*/ 414961 w 606016"/>
                <a:gd name="connsiteY79" fmla="*/ 504206 h 564664"/>
                <a:gd name="connsiteX80" fmla="*/ 191145 w 606016"/>
                <a:gd name="connsiteY80" fmla="*/ 504206 h 564664"/>
                <a:gd name="connsiteX81" fmla="*/ 121293 w 606016"/>
                <a:gd name="connsiteY81" fmla="*/ 564664 h 564664"/>
                <a:gd name="connsiteX82" fmla="*/ 51351 w 606016"/>
                <a:gd name="connsiteY82" fmla="*/ 504206 h 564664"/>
                <a:gd name="connsiteX83" fmla="*/ 35377 w 606016"/>
                <a:gd name="connsiteY83" fmla="*/ 504206 h 564664"/>
                <a:gd name="connsiteX84" fmla="*/ 90 w 606016"/>
                <a:gd name="connsiteY84" fmla="*/ 468977 h 564664"/>
                <a:gd name="connsiteX85" fmla="*/ 0 w 606016"/>
                <a:gd name="connsiteY85" fmla="*/ 423476 h 564664"/>
                <a:gd name="connsiteX86" fmla="*/ 50539 w 606016"/>
                <a:gd name="connsiteY86" fmla="*/ 423476 h 564664"/>
                <a:gd name="connsiteX87" fmla="*/ 60647 w 606016"/>
                <a:gd name="connsiteY87" fmla="*/ 413474 h 564664"/>
                <a:gd name="connsiteX88" fmla="*/ 50539 w 606016"/>
                <a:gd name="connsiteY88" fmla="*/ 403383 h 564664"/>
                <a:gd name="connsiteX89" fmla="*/ 0 w 606016"/>
                <a:gd name="connsiteY89" fmla="*/ 403383 h 564664"/>
                <a:gd name="connsiteX90" fmla="*/ 0 w 606016"/>
                <a:gd name="connsiteY90" fmla="*/ 378335 h 564664"/>
                <a:gd name="connsiteX91" fmla="*/ 7400 w 606016"/>
                <a:gd name="connsiteY91" fmla="*/ 360405 h 564664"/>
                <a:gd name="connsiteX92" fmla="*/ 25540 w 606016"/>
                <a:gd name="connsiteY92" fmla="*/ 352926 h 564664"/>
                <a:gd name="connsiteX93" fmla="*/ 54961 w 606016"/>
                <a:gd name="connsiteY93" fmla="*/ 336798 h 564664"/>
                <a:gd name="connsiteX94" fmla="*/ 70303 w 606016"/>
                <a:gd name="connsiteY94" fmla="*/ 311840 h 564664"/>
                <a:gd name="connsiteX95" fmla="*/ 90 w 606016"/>
                <a:gd name="connsiteY95" fmla="*/ 231921 h 564664"/>
                <a:gd name="connsiteX96" fmla="*/ 90 w 606016"/>
                <a:gd name="connsiteY96" fmla="*/ 100823 h 564664"/>
                <a:gd name="connsiteX97" fmla="*/ 60647 w 606016"/>
                <a:gd name="connsiteY97" fmla="*/ 40366 h 564664"/>
                <a:gd name="connsiteX98" fmla="*/ 121293 w 606016"/>
                <a:gd name="connsiteY98" fmla="*/ 100823 h 564664"/>
                <a:gd name="connsiteX99" fmla="*/ 161634 w 606016"/>
                <a:gd name="connsiteY99" fmla="*/ 141189 h 564664"/>
                <a:gd name="connsiteX100" fmla="*/ 200622 w 606016"/>
                <a:gd name="connsiteY100" fmla="*/ 110915 h 564664"/>
                <a:gd name="connsiteX101" fmla="*/ 181850 w 606016"/>
                <a:gd name="connsiteY101" fmla="*/ 110915 h 564664"/>
                <a:gd name="connsiteX102" fmla="*/ 171742 w 606016"/>
                <a:gd name="connsiteY102" fmla="*/ 100823 h 564664"/>
                <a:gd name="connsiteX103" fmla="*/ 171742 w 606016"/>
                <a:gd name="connsiteY103" fmla="*/ 50457 h 564664"/>
                <a:gd name="connsiteX104" fmla="*/ 181850 w 606016"/>
                <a:gd name="connsiteY104" fmla="*/ 40366 h 564664"/>
                <a:gd name="connsiteX105" fmla="*/ 181850 w 606016"/>
                <a:gd name="connsiteY105" fmla="*/ 10092 h 564664"/>
                <a:gd name="connsiteX106" fmla="*/ 191958 w 606016"/>
                <a:gd name="connsiteY106" fmla="*/ 0 h 5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6016" h="564664">
                  <a:moveTo>
                    <a:pt x="484855" y="473988"/>
                  </a:moveTo>
                  <a:cubicBezTo>
                    <a:pt x="496001" y="473988"/>
                    <a:pt x="505037" y="483024"/>
                    <a:pt x="505037" y="494170"/>
                  </a:cubicBezTo>
                  <a:cubicBezTo>
                    <a:pt x="505037" y="505316"/>
                    <a:pt x="496001" y="514352"/>
                    <a:pt x="484855" y="514352"/>
                  </a:cubicBezTo>
                  <a:cubicBezTo>
                    <a:pt x="473709" y="514352"/>
                    <a:pt x="464673" y="505316"/>
                    <a:pt x="464673" y="494170"/>
                  </a:cubicBezTo>
                  <a:cubicBezTo>
                    <a:pt x="464673" y="483024"/>
                    <a:pt x="473709" y="473988"/>
                    <a:pt x="484855" y="473988"/>
                  </a:cubicBezTo>
                  <a:close/>
                  <a:moveTo>
                    <a:pt x="121232" y="473988"/>
                  </a:moveTo>
                  <a:cubicBezTo>
                    <a:pt x="132378" y="473988"/>
                    <a:pt x="141414" y="483024"/>
                    <a:pt x="141414" y="494170"/>
                  </a:cubicBezTo>
                  <a:cubicBezTo>
                    <a:pt x="141414" y="505316"/>
                    <a:pt x="132378" y="514352"/>
                    <a:pt x="121232" y="514352"/>
                  </a:cubicBezTo>
                  <a:cubicBezTo>
                    <a:pt x="110086" y="514352"/>
                    <a:pt x="101050" y="505316"/>
                    <a:pt x="101050" y="494170"/>
                  </a:cubicBezTo>
                  <a:cubicBezTo>
                    <a:pt x="101050" y="483024"/>
                    <a:pt x="110086" y="473988"/>
                    <a:pt x="121232" y="473988"/>
                  </a:cubicBezTo>
                  <a:close/>
                  <a:moveTo>
                    <a:pt x="484813" y="443658"/>
                  </a:moveTo>
                  <a:cubicBezTo>
                    <a:pt x="457016" y="443658"/>
                    <a:pt x="434364" y="466274"/>
                    <a:pt x="434364" y="494115"/>
                  </a:cubicBezTo>
                  <a:cubicBezTo>
                    <a:pt x="434364" y="521866"/>
                    <a:pt x="457016" y="544482"/>
                    <a:pt x="484813" y="544482"/>
                  </a:cubicBezTo>
                  <a:cubicBezTo>
                    <a:pt x="512699" y="544482"/>
                    <a:pt x="535352" y="521866"/>
                    <a:pt x="535352" y="494115"/>
                  </a:cubicBezTo>
                  <a:cubicBezTo>
                    <a:pt x="535352" y="466274"/>
                    <a:pt x="512699" y="443658"/>
                    <a:pt x="484813" y="443658"/>
                  </a:cubicBezTo>
                  <a:close/>
                  <a:moveTo>
                    <a:pt x="121293" y="443658"/>
                  </a:moveTo>
                  <a:cubicBezTo>
                    <a:pt x="93407" y="443658"/>
                    <a:pt x="70755" y="466274"/>
                    <a:pt x="70755" y="494115"/>
                  </a:cubicBezTo>
                  <a:cubicBezTo>
                    <a:pt x="70755" y="521866"/>
                    <a:pt x="93407" y="544482"/>
                    <a:pt x="121293" y="544482"/>
                  </a:cubicBezTo>
                  <a:cubicBezTo>
                    <a:pt x="149090" y="544482"/>
                    <a:pt x="171742" y="521866"/>
                    <a:pt x="171742" y="494115"/>
                  </a:cubicBezTo>
                  <a:cubicBezTo>
                    <a:pt x="171742" y="466274"/>
                    <a:pt x="149090" y="443658"/>
                    <a:pt x="121293" y="443658"/>
                  </a:cubicBezTo>
                  <a:close/>
                  <a:moveTo>
                    <a:pt x="303053" y="373109"/>
                  </a:moveTo>
                  <a:cubicBezTo>
                    <a:pt x="297458" y="373109"/>
                    <a:pt x="292945" y="377614"/>
                    <a:pt x="292945" y="383200"/>
                  </a:cubicBezTo>
                  <a:cubicBezTo>
                    <a:pt x="292945" y="388787"/>
                    <a:pt x="297458" y="393292"/>
                    <a:pt x="303053" y="393292"/>
                  </a:cubicBezTo>
                  <a:lnTo>
                    <a:pt x="343484" y="393292"/>
                  </a:lnTo>
                  <a:lnTo>
                    <a:pt x="343484" y="403383"/>
                  </a:lnTo>
                  <a:cubicBezTo>
                    <a:pt x="343484" y="408879"/>
                    <a:pt x="347997" y="413474"/>
                    <a:pt x="353592" y="413474"/>
                  </a:cubicBezTo>
                  <a:cubicBezTo>
                    <a:pt x="359097" y="413474"/>
                    <a:pt x="363610" y="408969"/>
                    <a:pt x="363610" y="403383"/>
                  </a:cubicBezTo>
                  <a:lnTo>
                    <a:pt x="363610" y="383200"/>
                  </a:lnTo>
                  <a:cubicBezTo>
                    <a:pt x="363610" y="377614"/>
                    <a:pt x="359097" y="373109"/>
                    <a:pt x="353592" y="373109"/>
                  </a:cubicBezTo>
                  <a:close/>
                  <a:moveTo>
                    <a:pt x="313169" y="282403"/>
                  </a:moveTo>
                  <a:lnTo>
                    <a:pt x="447018" y="282403"/>
                  </a:lnTo>
                  <a:lnTo>
                    <a:pt x="465069" y="311699"/>
                  </a:lnTo>
                  <a:cubicBezTo>
                    <a:pt x="467506" y="315665"/>
                    <a:pt x="470304" y="319271"/>
                    <a:pt x="473282" y="322696"/>
                  </a:cubicBezTo>
                  <a:lnTo>
                    <a:pt x="313169" y="322696"/>
                  </a:lnTo>
                  <a:close/>
                  <a:moveTo>
                    <a:pt x="161665" y="282403"/>
                  </a:moveTo>
                  <a:lnTo>
                    <a:pt x="292917" y="282403"/>
                  </a:lnTo>
                  <a:lnTo>
                    <a:pt x="292917" y="322696"/>
                  </a:lnTo>
                  <a:lnTo>
                    <a:pt x="161665" y="322696"/>
                  </a:lnTo>
                  <a:close/>
                  <a:moveTo>
                    <a:pt x="191958" y="0"/>
                  </a:moveTo>
                  <a:cubicBezTo>
                    <a:pt x="197553" y="0"/>
                    <a:pt x="202066" y="4505"/>
                    <a:pt x="202066" y="10092"/>
                  </a:cubicBezTo>
                  <a:lnTo>
                    <a:pt x="202066" y="40366"/>
                  </a:lnTo>
                  <a:lnTo>
                    <a:pt x="222281" y="40366"/>
                  </a:lnTo>
                  <a:lnTo>
                    <a:pt x="222281" y="10092"/>
                  </a:lnTo>
                  <a:cubicBezTo>
                    <a:pt x="222281" y="4505"/>
                    <a:pt x="226793" y="0"/>
                    <a:pt x="232389" y="0"/>
                  </a:cubicBezTo>
                  <a:cubicBezTo>
                    <a:pt x="237894" y="0"/>
                    <a:pt x="242406" y="4505"/>
                    <a:pt x="242406" y="10092"/>
                  </a:cubicBezTo>
                  <a:lnTo>
                    <a:pt x="242406" y="40366"/>
                  </a:lnTo>
                  <a:cubicBezTo>
                    <a:pt x="248002" y="40366"/>
                    <a:pt x="252514" y="44871"/>
                    <a:pt x="252514" y="50457"/>
                  </a:cubicBezTo>
                  <a:lnTo>
                    <a:pt x="252514" y="100823"/>
                  </a:lnTo>
                  <a:cubicBezTo>
                    <a:pt x="252514" y="106410"/>
                    <a:pt x="248002" y="110915"/>
                    <a:pt x="242406" y="110915"/>
                  </a:cubicBezTo>
                  <a:lnTo>
                    <a:pt x="221379" y="110915"/>
                  </a:lnTo>
                  <a:cubicBezTo>
                    <a:pt x="216505" y="139477"/>
                    <a:pt x="191597" y="161371"/>
                    <a:pt x="161634" y="161371"/>
                  </a:cubicBezTo>
                  <a:cubicBezTo>
                    <a:pt x="128243" y="161371"/>
                    <a:pt x="101078" y="134251"/>
                    <a:pt x="101078" y="100823"/>
                  </a:cubicBezTo>
                  <a:cubicBezTo>
                    <a:pt x="101078" y="78568"/>
                    <a:pt x="82938" y="60548"/>
                    <a:pt x="60647" y="60548"/>
                  </a:cubicBezTo>
                  <a:cubicBezTo>
                    <a:pt x="38355" y="60548"/>
                    <a:pt x="20216" y="78568"/>
                    <a:pt x="20216" y="100823"/>
                  </a:cubicBezTo>
                  <a:lnTo>
                    <a:pt x="20216" y="231921"/>
                  </a:lnTo>
                  <a:cubicBezTo>
                    <a:pt x="20216" y="265258"/>
                    <a:pt x="47470" y="292469"/>
                    <a:pt x="80862" y="292469"/>
                  </a:cubicBezTo>
                  <a:cubicBezTo>
                    <a:pt x="81314" y="292469"/>
                    <a:pt x="81675" y="292649"/>
                    <a:pt x="82126" y="292649"/>
                  </a:cubicBezTo>
                  <a:lnTo>
                    <a:pt x="105229" y="255167"/>
                  </a:lnTo>
                  <a:cubicBezTo>
                    <a:pt x="117864" y="234624"/>
                    <a:pt x="140697" y="221829"/>
                    <a:pt x="164883" y="221829"/>
                  </a:cubicBezTo>
                  <a:lnTo>
                    <a:pt x="370559" y="221829"/>
                  </a:lnTo>
                  <a:cubicBezTo>
                    <a:pt x="394655" y="221829"/>
                    <a:pt x="417578" y="234624"/>
                    <a:pt x="430213" y="255077"/>
                  </a:cubicBezTo>
                  <a:lnTo>
                    <a:pt x="434545" y="262195"/>
                  </a:lnTo>
                  <a:lnTo>
                    <a:pt x="159920" y="262195"/>
                  </a:lnTo>
                  <a:cubicBezTo>
                    <a:pt x="149722" y="262195"/>
                    <a:pt x="141419" y="270484"/>
                    <a:pt x="141419" y="280575"/>
                  </a:cubicBezTo>
                  <a:lnTo>
                    <a:pt x="141419" y="324455"/>
                  </a:lnTo>
                  <a:cubicBezTo>
                    <a:pt x="141419" y="334546"/>
                    <a:pt x="149722" y="342835"/>
                    <a:pt x="159920" y="342835"/>
                  </a:cubicBezTo>
                  <a:lnTo>
                    <a:pt x="498801" y="342835"/>
                  </a:lnTo>
                  <a:cubicBezTo>
                    <a:pt x="511075" y="349322"/>
                    <a:pt x="524793" y="352926"/>
                    <a:pt x="538962" y="352926"/>
                  </a:cubicBezTo>
                  <a:lnTo>
                    <a:pt x="580566" y="352926"/>
                  </a:lnTo>
                  <a:cubicBezTo>
                    <a:pt x="594645" y="352926"/>
                    <a:pt x="606016" y="364369"/>
                    <a:pt x="606016" y="378335"/>
                  </a:cubicBezTo>
                  <a:lnTo>
                    <a:pt x="606016" y="403383"/>
                  </a:lnTo>
                  <a:lnTo>
                    <a:pt x="555567" y="403383"/>
                  </a:lnTo>
                  <a:cubicBezTo>
                    <a:pt x="549972" y="403383"/>
                    <a:pt x="545460" y="407888"/>
                    <a:pt x="545460" y="413474"/>
                  </a:cubicBezTo>
                  <a:cubicBezTo>
                    <a:pt x="545460" y="418971"/>
                    <a:pt x="549972" y="423476"/>
                    <a:pt x="555567" y="423476"/>
                  </a:cubicBezTo>
                  <a:lnTo>
                    <a:pt x="606016" y="423476"/>
                  </a:lnTo>
                  <a:lnTo>
                    <a:pt x="606016" y="463391"/>
                  </a:lnTo>
                  <a:cubicBezTo>
                    <a:pt x="606016" y="485916"/>
                    <a:pt x="587696" y="504206"/>
                    <a:pt x="565224" y="504206"/>
                  </a:cubicBezTo>
                  <a:lnTo>
                    <a:pt x="554755" y="504206"/>
                  </a:lnTo>
                  <a:cubicBezTo>
                    <a:pt x="549791" y="538355"/>
                    <a:pt x="520371" y="564664"/>
                    <a:pt x="484813" y="564664"/>
                  </a:cubicBezTo>
                  <a:cubicBezTo>
                    <a:pt x="449345" y="564664"/>
                    <a:pt x="419924" y="538355"/>
                    <a:pt x="414961" y="504206"/>
                  </a:cubicBezTo>
                  <a:lnTo>
                    <a:pt x="191145" y="504206"/>
                  </a:lnTo>
                  <a:cubicBezTo>
                    <a:pt x="186182" y="538355"/>
                    <a:pt x="156761" y="564664"/>
                    <a:pt x="121293" y="564664"/>
                  </a:cubicBezTo>
                  <a:cubicBezTo>
                    <a:pt x="85736" y="564664"/>
                    <a:pt x="56315" y="538355"/>
                    <a:pt x="51351" y="504206"/>
                  </a:cubicBezTo>
                  <a:lnTo>
                    <a:pt x="35377" y="504206"/>
                  </a:lnTo>
                  <a:cubicBezTo>
                    <a:pt x="15884" y="504206"/>
                    <a:pt x="90" y="488349"/>
                    <a:pt x="90" y="468977"/>
                  </a:cubicBezTo>
                  <a:lnTo>
                    <a:pt x="0" y="423476"/>
                  </a:lnTo>
                  <a:lnTo>
                    <a:pt x="50539" y="423476"/>
                  </a:lnTo>
                  <a:cubicBezTo>
                    <a:pt x="56134" y="423476"/>
                    <a:pt x="60647" y="418971"/>
                    <a:pt x="60647" y="413474"/>
                  </a:cubicBezTo>
                  <a:cubicBezTo>
                    <a:pt x="60647" y="407888"/>
                    <a:pt x="56134" y="403383"/>
                    <a:pt x="50539" y="403383"/>
                  </a:cubicBezTo>
                  <a:lnTo>
                    <a:pt x="0" y="403383"/>
                  </a:lnTo>
                  <a:lnTo>
                    <a:pt x="0" y="378335"/>
                  </a:lnTo>
                  <a:cubicBezTo>
                    <a:pt x="0" y="371577"/>
                    <a:pt x="2617" y="365180"/>
                    <a:pt x="7400" y="360405"/>
                  </a:cubicBezTo>
                  <a:cubicBezTo>
                    <a:pt x="12274" y="355630"/>
                    <a:pt x="18681" y="352926"/>
                    <a:pt x="25540" y="352926"/>
                  </a:cubicBezTo>
                  <a:cubicBezTo>
                    <a:pt x="37814" y="352926"/>
                    <a:pt x="48824" y="346710"/>
                    <a:pt x="54961" y="336798"/>
                  </a:cubicBezTo>
                  <a:lnTo>
                    <a:pt x="70303" y="311840"/>
                  </a:lnTo>
                  <a:cubicBezTo>
                    <a:pt x="30775" y="306614"/>
                    <a:pt x="90" y="272827"/>
                    <a:pt x="90" y="231921"/>
                  </a:cubicBezTo>
                  <a:lnTo>
                    <a:pt x="90" y="100823"/>
                  </a:lnTo>
                  <a:cubicBezTo>
                    <a:pt x="90" y="67486"/>
                    <a:pt x="27255" y="40366"/>
                    <a:pt x="60647" y="40366"/>
                  </a:cubicBezTo>
                  <a:cubicBezTo>
                    <a:pt x="94039" y="40366"/>
                    <a:pt x="121293" y="67486"/>
                    <a:pt x="121293" y="100823"/>
                  </a:cubicBezTo>
                  <a:cubicBezTo>
                    <a:pt x="121293" y="123078"/>
                    <a:pt x="139343" y="141189"/>
                    <a:pt x="161634" y="141189"/>
                  </a:cubicBezTo>
                  <a:cubicBezTo>
                    <a:pt x="180406" y="141189"/>
                    <a:pt x="196109" y="128304"/>
                    <a:pt x="200622" y="110915"/>
                  </a:cubicBezTo>
                  <a:lnTo>
                    <a:pt x="181850" y="110915"/>
                  </a:lnTo>
                  <a:cubicBezTo>
                    <a:pt x="176255" y="110915"/>
                    <a:pt x="171742" y="106410"/>
                    <a:pt x="171742" y="100823"/>
                  </a:cubicBezTo>
                  <a:lnTo>
                    <a:pt x="171742" y="50457"/>
                  </a:lnTo>
                  <a:cubicBezTo>
                    <a:pt x="171742" y="44871"/>
                    <a:pt x="176255" y="40366"/>
                    <a:pt x="181850" y="40366"/>
                  </a:cubicBezTo>
                  <a:lnTo>
                    <a:pt x="181850" y="10092"/>
                  </a:lnTo>
                  <a:cubicBezTo>
                    <a:pt x="181850" y="4505"/>
                    <a:pt x="186362" y="0"/>
                    <a:pt x="191958" y="0"/>
                  </a:cubicBezTo>
                  <a:close/>
                </a:path>
              </a:pathLst>
            </a:custGeom>
            <a:solidFill>
              <a:srgbClr val="CD0000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52" name="íŝļíḋé"/>
            <p:cNvSpPr/>
            <p:nvPr/>
          </p:nvSpPr>
          <p:spPr>
            <a:xfrm>
              <a:off x="4365625" y="4471821"/>
              <a:ext cx="586874" cy="546828"/>
            </a:xfrm>
            <a:custGeom>
              <a:avLst/>
              <a:gdLst>
                <a:gd name="connsiteX0" fmla="*/ 484855 w 606016"/>
                <a:gd name="connsiteY0" fmla="*/ 473988 h 564664"/>
                <a:gd name="connsiteX1" fmla="*/ 505037 w 606016"/>
                <a:gd name="connsiteY1" fmla="*/ 494170 h 564664"/>
                <a:gd name="connsiteX2" fmla="*/ 484855 w 606016"/>
                <a:gd name="connsiteY2" fmla="*/ 514352 h 564664"/>
                <a:gd name="connsiteX3" fmla="*/ 464673 w 606016"/>
                <a:gd name="connsiteY3" fmla="*/ 494170 h 564664"/>
                <a:gd name="connsiteX4" fmla="*/ 484855 w 606016"/>
                <a:gd name="connsiteY4" fmla="*/ 473988 h 564664"/>
                <a:gd name="connsiteX5" fmla="*/ 121232 w 606016"/>
                <a:gd name="connsiteY5" fmla="*/ 473988 h 564664"/>
                <a:gd name="connsiteX6" fmla="*/ 141414 w 606016"/>
                <a:gd name="connsiteY6" fmla="*/ 494170 h 564664"/>
                <a:gd name="connsiteX7" fmla="*/ 121232 w 606016"/>
                <a:gd name="connsiteY7" fmla="*/ 514352 h 564664"/>
                <a:gd name="connsiteX8" fmla="*/ 101050 w 606016"/>
                <a:gd name="connsiteY8" fmla="*/ 494170 h 564664"/>
                <a:gd name="connsiteX9" fmla="*/ 121232 w 606016"/>
                <a:gd name="connsiteY9" fmla="*/ 473988 h 564664"/>
                <a:gd name="connsiteX10" fmla="*/ 484813 w 606016"/>
                <a:gd name="connsiteY10" fmla="*/ 443658 h 564664"/>
                <a:gd name="connsiteX11" fmla="*/ 434364 w 606016"/>
                <a:gd name="connsiteY11" fmla="*/ 494115 h 564664"/>
                <a:gd name="connsiteX12" fmla="*/ 484813 w 606016"/>
                <a:gd name="connsiteY12" fmla="*/ 544482 h 564664"/>
                <a:gd name="connsiteX13" fmla="*/ 535352 w 606016"/>
                <a:gd name="connsiteY13" fmla="*/ 494115 h 564664"/>
                <a:gd name="connsiteX14" fmla="*/ 484813 w 606016"/>
                <a:gd name="connsiteY14" fmla="*/ 443658 h 564664"/>
                <a:gd name="connsiteX15" fmla="*/ 121293 w 606016"/>
                <a:gd name="connsiteY15" fmla="*/ 443658 h 564664"/>
                <a:gd name="connsiteX16" fmla="*/ 70755 w 606016"/>
                <a:gd name="connsiteY16" fmla="*/ 494115 h 564664"/>
                <a:gd name="connsiteX17" fmla="*/ 121293 w 606016"/>
                <a:gd name="connsiteY17" fmla="*/ 544482 h 564664"/>
                <a:gd name="connsiteX18" fmla="*/ 171742 w 606016"/>
                <a:gd name="connsiteY18" fmla="*/ 494115 h 564664"/>
                <a:gd name="connsiteX19" fmla="*/ 121293 w 606016"/>
                <a:gd name="connsiteY19" fmla="*/ 443658 h 564664"/>
                <a:gd name="connsiteX20" fmla="*/ 303053 w 606016"/>
                <a:gd name="connsiteY20" fmla="*/ 373109 h 564664"/>
                <a:gd name="connsiteX21" fmla="*/ 292945 w 606016"/>
                <a:gd name="connsiteY21" fmla="*/ 383200 h 564664"/>
                <a:gd name="connsiteX22" fmla="*/ 303053 w 606016"/>
                <a:gd name="connsiteY22" fmla="*/ 393292 h 564664"/>
                <a:gd name="connsiteX23" fmla="*/ 343484 w 606016"/>
                <a:gd name="connsiteY23" fmla="*/ 393292 h 564664"/>
                <a:gd name="connsiteX24" fmla="*/ 343484 w 606016"/>
                <a:gd name="connsiteY24" fmla="*/ 403383 h 564664"/>
                <a:gd name="connsiteX25" fmla="*/ 353592 w 606016"/>
                <a:gd name="connsiteY25" fmla="*/ 413474 h 564664"/>
                <a:gd name="connsiteX26" fmla="*/ 363610 w 606016"/>
                <a:gd name="connsiteY26" fmla="*/ 403383 h 564664"/>
                <a:gd name="connsiteX27" fmla="*/ 363610 w 606016"/>
                <a:gd name="connsiteY27" fmla="*/ 383200 h 564664"/>
                <a:gd name="connsiteX28" fmla="*/ 353592 w 606016"/>
                <a:gd name="connsiteY28" fmla="*/ 373109 h 564664"/>
                <a:gd name="connsiteX29" fmla="*/ 313169 w 606016"/>
                <a:gd name="connsiteY29" fmla="*/ 282403 h 564664"/>
                <a:gd name="connsiteX30" fmla="*/ 447018 w 606016"/>
                <a:gd name="connsiteY30" fmla="*/ 282403 h 564664"/>
                <a:gd name="connsiteX31" fmla="*/ 465069 w 606016"/>
                <a:gd name="connsiteY31" fmla="*/ 311699 h 564664"/>
                <a:gd name="connsiteX32" fmla="*/ 473282 w 606016"/>
                <a:gd name="connsiteY32" fmla="*/ 322696 h 564664"/>
                <a:gd name="connsiteX33" fmla="*/ 313169 w 606016"/>
                <a:gd name="connsiteY33" fmla="*/ 322696 h 564664"/>
                <a:gd name="connsiteX34" fmla="*/ 161665 w 606016"/>
                <a:gd name="connsiteY34" fmla="*/ 282403 h 564664"/>
                <a:gd name="connsiteX35" fmla="*/ 292917 w 606016"/>
                <a:gd name="connsiteY35" fmla="*/ 282403 h 564664"/>
                <a:gd name="connsiteX36" fmla="*/ 292917 w 606016"/>
                <a:gd name="connsiteY36" fmla="*/ 322696 h 564664"/>
                <a:gd name="connsiteX37" fmla="*/ 161665 w 606016"/>
                <a:gd name="connsiteY37" fmla="*/ 322696 h 564664"/>
                <a:gd name="connsiteX38" fmla="*/ 191958 w 606016"/>
                <a:gd name="connsiteY38" fmla="*/ 0 h 564664"/>
                <a:gd name="connsiteX39" fmla="*/ 202066 w 606016"/>
                <a:gd name="connsiteY39" fmla="*/ 10092 h 564664"/>
                <a:gd name="connsiteX40" fmla="*/ 202066 w 606016"/>
                <a:gd name="connsiteY40" fmla="*/ 40366 h 564664"/>
                <a:gd name="connsiteX41" fmla="*/ 222281 w 606016"/>
                <a:gd name="connsiteY41" fmla="*/ 40366 h 564664"/>
                <a:gd name="connsiteX42" fmla="*/ 222281 w 606016"/>
                <a:gd name="connsiteY42" fmla="*/ 10092 h 564664"/>
                <a:gd name="connsiteX43" fmla="*/ 232389 w 606016"/>
                <a:gd name="connsiteY43" fmla="*/ 0 h 564664"/>
                <a:gd name="connsiteX44" fmla="*/ 242406 w 606016"/>
                <a:gd name="connsiteY44" fmla="*/ 10092 h 564664"/>
                <a:gd name="connsiteX45" fmla="*/ 242406 w 606016"/>
                <a:gd name="connsiteY45" fmla="*/ 40366 h 564664"/>
                <a:gd name="connsiteX46" fmla="*/ 252514 w 606016"/>
                <a:gd name="connsiteY46" fmla="*/ 50457 h 564664"/>
                <a:gd name="connsiteX47" fmla="*/ 252514 w 606016"/>
                <a:gd name="connsiteY47" fmla="*/ 100823 h 564664"/>
                <a:gd name="connsiteX48" fmla="*/ 242406 w 606016"/>
                <a:gd name="connsiteY48" fmla="*/ 110915 h 564664"/>
                <a:gd name="connsiteX49" fmla="*/ 221379 w 606016"/>
                <a:gd name="connsiteY49" fmla="*/ 110915 h 564664"/>
                <a:gd name="connsiteX50" fmla="*/ 161634 w 606016"/>
                <a:gd name="connsiteY50" fmla="*/ 161371 h 564664"/>
                <a:gd name="connsiteX51" fmla="*/ 101078 w 606016"/>
                <a:gd name="connsiteY51" fmla="*/ 100823 h 564664"/>
                <a:gd name="connsiteX52" fmla="*/ 60647 w 606016"/>
                <a:gd name="connsiteY52" fmla="*/ 60548 h 564664"/>
                <a:gd name="connsiteX53" fmla="*/ 20216 w 606016"/>
                <a:gd name="connsiteY53" fmla="*/ 100823 h 564664"/>
                <a:gd name="connsiteX54" fmla="*/ 20216 w 606016"/>
                <a:gd name="connsiteY54" fmla="*/ 231921 h 564664"/>
                <a:gd name="connsiteX55" fmla="*/ 80862 w 606016"/>
                <a:gd name="connsiteY55" fmla="*/ 292469 h 564664"/>
                <a:gd name="connsiteX56" fmla="*/ 82126 w 606016"/>
                <a:gd name="connsiteY56" fmla="*/ 292649 h 564664"/>
                <a:gd name="connsiteX57" fmla="*/ 105229 w 606016"/>
                <a:gd name="connsiteY57" fmla="*/ 255167 h 564664"/>
                <a:gd name="connsiteX58" fmla="*/ 164883 w 606016"/>
                <a:gd name="connsiteY58" fmla="*/ 221829 h 564664"/>
                <a:gd name="connsiteX59" fmla="*/ 370559 w 606016"/>
                <a:gd name="connsiteY59" fmla="*/ 221829 h 564664"/>
                <a:gd name="connsiteX60" fmla="*/ 430213 w 606016"/>
                <a:gd name="connsiteY60" fmla="*/ 255077 h 564664"/>
                <a:gd name="connsiteX61" fmla="*/ 434545 w 606016"/>
                <a:gd name="connsiteY61" fmla="*/ 262195 h 564664"/>
                <a:gd name="connsiteX62" fmla="*/ 159920 w 606016"/>
                <a:gd name="connsiteY62" fmla="*/ 262195 h 564664"/>
                <a:gd name="connsiteX63" fmla="*/ 141419 w 606016"/>
                <a:gd name="connsiteY63" fmla="*/ 280575 h 564664"/>
                <a:gd name="connsiteX64" fmla="*/ 141419 w 606016"/>
                <a:gd name="connsiteY64" fmla="*/ 324455 h 564664"/>
                <a:gd name="connsiteX65" fmla="*/ 159920 w 606016"/>
                <a:gd name="connsiteY65" fmla="*/ 342835 h 564664"/>
                <a:gd name="connsiteX66" fmla="*/ 498801 w 606016"/>
                <a:gd name="connsiteY66" fmla="*/ 342835 h 564664"/>
                <a:gd name="connsiteX67" fmla="*/ 538962 w 606016"/>
                <a:gd name="connsiteY67" fmla="*/ 352926 h 564664"/>
                <a:gd name="connsiteX68" fmla="*/ 580566 w 606016"/>
                <a:gd name="connsiteY68" fmla="*/ 352926 h 564664"/>
                <a:gd name="connsiteX69" fmla="*/ 606016 w 606016"/>
                <a:gd name="connsiteY69" fmla="*/ 378335 h 564664"/>
                <a:gd name="connsiteX70" fmla="*/ 606016 w 606016"/>
                <a:gd name="connsiteY70" fmla="*/ 403383 h 564664"/>
                <a:gd name="connsiteX71" fmla="*/ 555567 w 606016"/>
                <a:gd name="connsiteY71" fmla="*/ 403383 h 564664"/>
                <a:gd name="connsiteX72" fmla="*/ 545460 w 606016"/>
                <a:gd name="connsiteY72" fmla="*/ 413474 h 564664"/>
                <a:gd name="connsiteX73" fmla="*/ 555567 w 606016"/>
                <a:gd name="connsiteY73" fmla="*/ 423476 h 564664"/>
                <a:gd name="connsiteX74" fmla="*/ 606016 w 606016"/>
                <a:gd name="connsiteY74" fmla="*/ 423476 h 564664"/>
                <a:gd name="connsiteX75" fmla="*/ 606016 w 606016"/>
                <a:gd name="connsiteY75" fmla="*/ 463391 h 564664"/>
                <a:gd name="connsiteX76" fmla="*/ 565224 w 606016"/>
                <a:gd name="connsiteY76" fmla="*/ 504206 h 564664"/>
                <a:gd name="connsiteX77" fmla="*/ 554755 w 606016"/>
                <a:gd name="connsiteY77" fmla="*/ 504206 h 564664"/>
                <a:gd name="connsiteX78" fmla="*/ 484813 w 606016"/>
                <a:gd name="connsiteY78" fmla="*/ 564664 h 564664"/>
                <a:gd name="connsiteX79" fmla="*/ 414961 w 606016"/>
                <a:gd name="connsiteY79" fmla="*/ 504206 h 564664"/>
                <a:gd name="connsiteX80" fmla="*/ 191145 w 606016"/>
                <a:gd name="connsiteY80" fmla="*/ 504206 h 564664"/>
                <a:gd name="connsiteX81" fmla="*/ 121293 w 606016"/>
                <a:gd name="connsiteY81" fmla="*/ 564664 h 564664"/>
                <a:gd name="connsiteX82" fmla="*/ 51351 w 606016"/>
                <a:gd name="connsiteY82" fmla="*/ 504206 h 564664"/>
                <a:gd name="connsiteX83" fmla="*/ 35377 w 606016"/>
                <a:gd name="connsiteY83" fmla="*/ 504206 h 564664"/>
                <a:gd name="connsiteX84" fmla="*/ 90 w 606016"/>
                <a:gd name="connsiteY84" fmla="*/ 468977 h 564664"/>
                <a:gd name="connsiteX85" fmla="*/ 0 w 606016"/>
                <a:gd name="connsiteY85" fmla="*/ 423476 h 564664"/>
                <a:gd name="connsiteX86" fmla="*/ 50539 w 606016"/>
                <a:gd name="connsiteY86" fmla="*/ 423476 h 564664"/>
                <a:gd name="connsiteX87" fmla="*/ 60647 w 606016"/>
                <a:gd name="connsiteY87" fmla="*/ 413474 h 564664"/>
                <a:gd name="connsiteX88" fmla="*/ 50539 w 606016"/>
                <a:gd name="connsiteY88" fmla="*/ 403383 h 564664"/>
                <a:gd name="connsiteX89" fmla="*/ 0 w 606016"/>
                <a:gd name="connsiteY89" fmla="*/ 403383 h 564664"/>
                <a:gd name="connsiteX90" fmla="*/ 0 w 606016"/>
                <a:gd name="connsiteY90" fmla="*/ 378335 h 564664"/>
                <a:gd name="connsiteX91" fmla="*/ 7400 w 606016"/>
                <a:gd name="connsiteY91" fmla="*/ 360405 h 564664"/>
                <a:gd name="connsiteX92" fmla="*/ 25540 w 606016"/>
                <a:gd name="connsiteY92" fmla="*/ 352926 h 564664"/>
                <a:gd name="connsiteX93" fmla="*/ 54961 w 606016"/>
                <a:gd name="connsiteY93" fmla="*/ 336798 h 564664"/>
                <a:gd name="connsiteX94" fmla="*/ 70303 w 606016"/>
                <a:gd name="connsiteY94" fmla="*/ 311840 h 564664"/>
                <a:gd name="connsiteX95" fmla="*/ 90 w 606016"/>
                <a:gd name="connsiteY95" fmla="*/ 231921 h 564664"/>
                <a:gd name="connsiteX96" fmla="*/ 90 w 606016"/>
                <a:gd name="connsiteY96" fmla="*/ 100823 h 564664"/>
                <a:gd name="connsiteX97" fmla="*/ 60647 w 606016"/>
                <a:gd name="connsiteY97" fmla="*/ 40366 h 564664"/>
                <a:gd name="connsiteX98" fmla="*/ 121293 w 606016"/>
                <a:gd name="connsiteY98" fmla="*/ 100823 h 564664"/>
                <a:gd name="connsiteX99" fmla="*/ 161634 w 606016"/>
                <a:gd name="connsiteY99" fmla="*/ 141189 h 564664"/>
                <a:gd name="connsiteX100" fmla="*/ 200622 w 606016"/>
                <a:gd name="connsiteY100" fmla="*/ 110915 h 564664"/>
                <a:gd name="connsiteX101" fmla="*/ 181850 w 606016"/>
                <a:gd name="connsiteY101" fmla="*/ 110915 h 564664"/>
                <a:gd name="connsiteX102" fmla="*/ 171742 w 606016"/>
                <a:gd name="connsiteY102" fmla="*/ 100823 h 564664"/>
                <a:gd name="connsiteX103" fmla="*/ 171742 w 606016"/>
                <a:gd name="connsiteY103" fmla="*/ 50457 h 564664"/>
                <a:gd name="connsiteX104" fmla="*/ 181850 w 606016"/>
                <a:gd name="connsiteY104" fmla="*/ 40366 h 564664"/>
                <a:gd name="connsiteX105" fmla="*/ 181850 w 606016"/>
                <a:gd name="connsiteY105" fmla="*/ 10092 h 564664"/>
                <a:gd name="connsiteX106" fmla="*/ 191958 w 606016"/>
                <a:gd name="connsiteY106" fmla="*/ 0 h 5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6016" h="564664">
                  <a:moveTo>
                    <a:pt x="484855" y="473988"/>
                  </a:moveTo>
                  <a:cubicBezTo>
                    <a:pt x="496001" y="473988"/>
                    <a:pt x="505037" y="483024"/>
                    <a:pt x="505037" y="494170"/>
                  </a:cubicBezTo>
                  <a:cubicBezTo>
                    <a:pt x="505037" y="505316"/>
                    <a:pt x="496001" y="514352"/>
                    <a:pt x="484855" y="514352"/>
                  </a:cubicBezTo>
                  <a:cubicBezTo>
                    <a:pt x="473709" y="514352"/>
                    <a:pt x="464673" y="505316"/>
                    <a:pt x="464673" y="494170"/>
                  </a:cubicBezTo>
                  <a:cubicBezTo>
                    <a:pt x="464673" y="483024"/>
                    <a:pt x="473709" y="473988"/>
                    <a:pt x="484855" y="473988"/>
                  </a:cubicBezTo>
                  <a:close/>
                  <a:moveTo>
                    <a:pt x="121232" y="473988"/>
                  </a:moveTo>
                  <a:cubicBezTo>
                    <a:pt x="132378" y="473988"/>
                    <a:pt x="141414" y="483024"/>
                    <a:pt x="141414" y="494170"/>
                  </a:cubicBezTo>
                  <a:cubicBezTo>
                    <a:pt x="141414" y="505316"/>
                    <a:pt x="132378" y="514352"/>
                    <a:pt x="121232" y="514352"/>
                  </a:cubicBezTo>
                  <a:cubicBezTo>
                    <a:pt x="110086" y="514352"/>
                    <a:pt x="101050" y="505316"/>
                    <a:pt x="101050" y="494170"/>
                  </a:cubicBezTo>
                  <a:cubicBezTo>
                    <a:pt x="101050" y="483024"/>
                    <a:pt x="110086" y="473988"/>
                    <a:pt x="121232" y="473988"/>
                  </a:cubicBezTo>
                  <a:close/>
                  <a:moveTo>
                    <a:pt x="484813" y="443658"/>
                  </a:moveTo>
                  <a:cubicBezTo>
                    <a:pt x="457016" y="443658"/>
                    <a:pt x="434364" y="466274"/>
                    <a:pt x="434364" y="494115"/>
                  </a:cubicBezTo>
                  <a:cubicBezTo>
                    <a:pt x="434364" y="521866"/>
                    <a:pt x="457016" y="544482"/>
                    <a:pt x="484813" y="544482"/>
                  </a:cubicBezTo>
                  <a:cubicBezTo>
                    <a:pt x="512699" y="544482"/>
                    <a:pt x="535352" y="521866"/>
                    <a:pt x="535352" y="494115"/>
                  </a:cubicBezTo>
                  <a:cubicBezTo>
                    <a:pt x="535352" y="466274"/>
                    <a:pt x="512699" y="443658"/>
                    <a:pt x="484813" y="443658"/>
                  </a:cubicBezTo>
                  <a:close/>
                  <a:moveTo>
                    <a:pt x="121293" y="443658"/>
                  </a:moveTo>
                  <a:cubicBezTo>
                    <a:pt x="93407" y="443658"/>
                    <a:pt x="70755" y="466274"/>
                    <a:pt x="70755" y="494115"/>
                  </a:cubicBezTo>
                  <a:cubicBezTo>
                    <a:pt x="70755" y="521866"/>
                    <a:pt x="93407" y="544482"/>
                    <a:pt x="121293" y="544482"/>
                  </a:cubicBezTo>
                  <a:cubicBezTo>
                    <a:pt x="149090" y="544482"/>
                    <a:pt x="171742" y="521866"/>
                    <a:pt x="171742" y="494115"/>
                  </a:cubicBezTo>
                  <a:cubicBezTo>
                    <a:pt x="171742" y="466274"/>
                    <a:pt x="149090" y="443658"/>
                    <a:pt x="121293" y="443658"/>
                  </a:cubicBezTo>
                  <a:close/>
                  <a:moveTo>
                    <a:pt x="303053" y="373109"/>
                  </a:moveTo>
                  <a:cubicBezTo>
                    <a:pt x="297458" y="373109"/>
                    <a:pt x="292945" y="377614"/>
                    <a:pt x="292945" y="383200"/>
                  </a:cubicBezTo>
                  <a:cubicBezTo>
                    <a:pt x="292945" y="388787"/>
                    <a:pt x="297458" y="393292"/>
                    <a:pt x="303053" y="393292"/>
                  </a:cubicBezTo>
                  <a:lnTo>
                    <a:pt x="343484" y="393292"/>
                  </a:lnTo>
                  <a:lnTo>
                    <a:pt x="343484" y="403383"/>
                  </a:lnTo>
                  <a:cubicBezTo>
                    <a:pt x="343484" y="408879"/>
                    <a:pt x="347997" y="413474"/>
                    <a:pt x="353592" y="413474"/>
                  </a:cubicBezTo>
                  <a:cubicBezTo>
                    <a:pt x="359097" y="413474"/>
                    <a:pt x="363610" y="408969"/>
                    <a:pt x="363610" y="403383"/>
                  </a:cubicBezTo>
                  <a:lnTo>
                    <a:pt x="363610" y="383200"/>
                  </a:lnTo>
                  <a:cubicBezTo>
                    <a:pt x="363610" y="377614"/>
                    <a:pt x="359097" y="373109"/>
                    <a:pt x="353592" y="373109"/>
                  </a:cubicBezTo>
                  <a:close/>
                  <a:moveTo>
                    <a:pt x="313169" y="282403"/>
                  </a:moveTo>
                  <a:lnTo>
                    <a:pt x="447018" y="282403"/>
                  </a:lnTo>
                  <a:lnTo>
                    <a:pt x="465069" y="311699"/>
                  </a:lnTo>
                  <a:cubicBezTo>
                    <a:pt x="467506" y="315665"/>
                    <a:pt x="470304" y="319271"/>
                    <a:pt x="473282" y="322696"/>
                  </a:cubicBezTo>
                  <a:lnTo>
                    <a:pt x="313169" y="322696"/>
                  </a:lnTo>
                  <a:close/>
                  <a:moveTo>
                    <a:pt x="161665" y="282403"/>
                  </a:moveTo>
                  <a:lnTo>
                    <a:pt x="292917" y="282403"/>
                  </a:lnTo>
                  <a:lnTo>
                    <a:pt x="292917" y="322696"/>
                  </a:lnTo>
                  <a:lnTo>
                    <a:pt x="161665" y="322696"/>
                  </a:lnTo>
                  <a:close/>
                  <a:moveTo>
                    <a:pt x="191958" y="0"/>
                  </a:moveTo>
                  <a:cubicBezTo>
                    <a:pt x="197553" y="0"/>
                    <a:pt x="202066" y="4505"/>
                    <a:pt x="202066" y="10092"/>
                  </a:cubicBezTo>
                  <a:lnTo>
                    <a:pt x="202066" y="40366"/>
                  </a:lnTo>
                  <a:lnTo>
                    <a:pt x="222281" y="40366"/>
                  </a:lnTo>
                  <a:lnTo>
                    <a:pt x="222281" y="10092"/>
                  </a:lnTo>
                  <a:cubicBezTo>
                    <a:pt x="222281" y="4505"/>
                    <a:pt x="226793" y="0"/>
                    <a:pt x="232389" y="0"/>
                  </a:cubicBezTo>
                  <a:cubicBezTo>
                    <a:pt x="237894" y="0"/>
                    <a:pt x="242406" y="4505"/>
                    <a:pt x="242406" y="10092"/>
                  </a:cubicBezTo>
                  <a:lnTo>
                    <a:pt x="242406" y="40366"/>
                  </a:lnTo>
                  <a:cubicBezTo>
                    <a:pt x="248002" y="40366"/>
                    <a:pt x="252514" y="44871"/>
                    <a:pt x="252514" y="50457"/>
                  </a:cubicBezTo>
                  <a:lnTo>
                    <a:pt x="252514" y="100823"/>
                  </a:lnTo>
                  <a:cubicBezTo>
                    <a:pt x="252514" y="106410"/>
                    <a:pt x="248002" y="110915"/>
                    <a:pt x="242406" y="110915"/>
                  </a:cubicBezTo>
                  <a:lnTo>
                    <a:pt x="221379" y="110915"/>
                  </a:lnTo>
                  <a:cubicBezTo>
                    <a:pt x="216505" y="139477"/>
                    <a:pt x="191597" y="161371"/>
                    <a:pt x="161634" y="161371"/>
                  </a:cubicBezTo>
                  <a:cubicBezTo>
                    <a:pt x="128243" y="161371"/>
                    <a:pt x="101078" y="134251"/>
                    <a:pt x="101078" y="100823"/>
                  </a:cubicBezTo>
                  <a:cubicBezTo>
                    <a:pt x="101078" y="78568"/>
                    <a:pt x="82938" y="60548"/>
                    <a:pt x="60647" y="60548"/>
                  </a:cubicBezTo>
                  <a:cubicBezTo>
                    <a:pt x="38355" y="60548"/>
                    <a:pt x="20216" y="78568"/>
                    <a:pt x="20216" y="100823"/>
                  </a:cubicBezTo>
                  <a:lnTo>
                    <a:pt x="20216" y="231921"/>
                  </a:lnTo>
                  <a:cubicBezTo>
                    <a:pt x="20216" y="265258"/>
                    <a:pt x="47470" y="292469"/>
                    <a:pt x="80862" y="292469"/>
                  </a:cubicBezTo>
                  <a:cubicBezTo>
                    <a:pt x="81314" y="292469"/>
                    <a:pt x="81675" y="292649"/>
                    <a:pt x="82126" y="292649"/>
                  </a:cubicBezTo>
                  <a:lnTo>
                    <a:pt x="105229" y="255167"/>
                  </a:lnTo>
                  <a:cubicBezTo>
                    <a:pt x="117864" y="234624"/>
                    <a:pt x="140697" y="221829"/>
                    <a:pt x="164883" y="221829"/>
                  </a:cubicBezTo>
                  <a:lnTo>
                    <a:pt x="370559" y="221829"/>
                  </a:lnTo>
                  <a:cubicBezTo>
                    <a:pt x="394655" y="221829"/>
                    <a:pt x="417578" y="234624"/>
                    <a:pt x="430213" y="255077"/>
                  </a:cubicBezTo>
                  <a:lnTo>
                    <a:pt x="434545" y="262195"/>
                  </a:lnTo>
                  <a:lnTo>
                    <a:pt x="159920" y="262195"/>
                  </a:lnTo>
                  <a:cubicBezTo>
                    <a:pt x="149722" y="262195"/>
                    <a:pt x="141419" y="270484"/>
                    <a:pt x="141419" y="280575"/>
                  </a:cubicBezTo>
                  <a:lnTo>
                    <a:pt x="141419" y="324455"/>
                  </a:lnTo>
                  <a:cubicBezTo>
                    <a:pt x="141419" y="334546"/>
                    <a:pt x="149722" y="342835"/>
                    <a:pt x="159920" y="342835"/>
                  </a:cubicBezTo>
                  <a:lnTo>
                    <a:pt x="498801" y="342835"/>
                  </a:lnTo>
                  <a:cubicBezTo>
                    <a:pt x="511075" y="349322"/>
                    <a:pt x="524793" y="352926"/>
                    <a:pt x="538962" y="352926"/>
                  </a:cubicBezTo>
                  <a:lnTo>
                    <a:pt x="580566" y="352926"/>
                  </a:lnTo>
                  <a:cubicBezTo>
                    <a:pt x="594645" y="352926"/>
                    <a:pt x="606016" y="364369"/>
                    <a:pt x="606016" y="378335"/>
                  </a:cubicBezTo>
                  <a:lnTo>
                    <a:pt x="606016" y="403383"/>
                  </a:lnTo>
                  <a:lnTo>
                    <a:pt x="555567" y="403383"/>
                  </a:lnTo>
                  <a:cubicBezTo>
                    <a:pt x="549972" y="403383"/>
                    <a:pt x="545460" y="407888"/>
                    <a:pt x="545460" y="413474"/>
                  </a:cubicBezTo>
                  <a:cubicBezTo>
                    <a:pt x="545460" y="418971"/>
                    <a:pt x="549972" y="423476"/>
                    <a:pt x="555567" y="423476"/>
                  </a:cubicBezTo>
                  <a:lnTo>
                    <a:pt x="606016" y="423476"/>
                  </a:lnTo>
                  <a:lnTo>
                    <a:pt x="606016" y="463391"/>
                  </a:lnTo>
                  <a:cubicBezTo>
                    <a:pt x="606016" y="485916"/>
                    <a:pt x="587696" y="504206"/>
                    <a:pt x="565224" y="504206"/>
                  </a:cubicBezTo>
                  <a:lnTo>
                    <a:pt x="554755" y="504206"/>
                  </a:lnTo>
                  <a:cubicBezTo>
                    <a:pt x="549791" y="538355"/>
                    <a:pt x="520371" y="564664"/>
                    <a:pt x="484813" y="564664"/>
                  </a:cubicBezTo>
                  <a:cubicBezTo>
                    <a:pt x="449345" y="564664"/>
                    <a:pt x="419924" y="538355"/>
                    <a:pt x="414961" y="504206"/>
                  </a:cubicBezTo>
                  <a:lnTo>
                    <a:pt x="191145" y="504206"/>
                  </a:lnTo>
                  <a:cubicBezTo>
                    <a:pt x="186182" y="538355"/>
                    <a:pt x="156761" y="564664"/>
                    <a:pt x="121293" y="564664"/>
                  </a:cubicBezTo>
                  <a:cubicBezTo>
                    <a:pt x="85736" y="564664"/>
                    <a:pt x="56315" y="538355"/>
                    <a:pt x="51351" y="504206"/>
                  </a:cubicBezTo>
                  <a:lnTo>
                    <a:pt x="35377" y="504206"/>
                  </a:lnTo>
                  <a:cubicBezTo>
                    <a:pt x="15884" y="504206"/>
                    <a:pt x="90" y="488349"/>
                    <a:pt x="90" y="468977"/>
                  </a:cubicBezTo>
                  <a:lnTo>
                    <a:pt x="0" y="423476"/>
                  </a:lnTo>
                  <a:lnTo>
                    <a:pt x="50539" y="423476"/>
                  </a:lnTo>
                  <a:cubicBezTo>
                    <a:pt x="56134" y="423476"/>
                    <a:pt x="60647" y="418971"/>
                    <a:pt x="60647" y="413474"/>
                  </a:cubicBezTo>
                  <a:cubicBezTo>
                    <a:pt x="60647" y="407888"/>
                    <a:pt x="56134" y="403383"/>
                    <a:pt x="50539" y="403383"/>
                  </a:cubicBezTo>
                  <a:lnTo>
                    <a:pt x="0" y="403383"/>
                  </a:lnTo>
                  <a:lnTo>
                    <a:pt x="0" y="378335"/>
                  </a:lnTo>
                  <a:cubicBezTo>
                    <a:pt x="0" y="371577"/>
                    <a:pt x="2617" y="365180"/>
                    <a:pt x="7400" y="360405"/>
                  </a:cubicBezTo>
                  <a:cubicBezTo>
                    <a:pt x="12274" y="355630"/>
                    <a:pt x="18681" y="352926"/>
                    <a:pt x="25540" y="352926"/>
                  </a:cubicBezTo>
                  <a:cubicBezTo>
                    <a:pt x="37814" y="352926"/>
                    <a:pt x="48824" y="346710"/>
                    <a:pt x="54961" y="336798"/>
                  </a:cubicBezTo>
                  <a:lnTo>
                    <a:pt x="70303" y="311840"/>
                  </a:lnTo>
                  <a:cubicBezTo>
                    <a:pt x="30775" y="306614"/>
                    <a:pt x="90" y="272827"/>
                    <a:pt x="90" y="231921"/>
                  </a:cubicBezTo>
                  <a:lnTo>
                    <a:pt x="90" y="100823"/>
                  </a:lnTo>
                  <a:cubicBezTo>
                    <a:pt x="90" y="67486"/>
                    <a:pt x="27255" y="40366"/>
                    <a:pt x="60647" y="40366"/>
                  </a:cubicBezTo>
                  <a:cubicBezTo>
                    <a:pt x="94039" y="40366"/>
                    <a:pt x="121293" y="67486"/>
                    <a:pt x="121293" y="100823"/>
                  </a:cubicBezTo>
                  <a:cubicBezTo>
                    <a:pt x="121293" y="123078"/>
                    <a:pt x="139343" y="141189"/>
                    <a:pt x="161634" y="141189"/>
                  </a:cubicBezTo>
                  <a:cubicBezTo>
                    <a:pt x="180406" y="141189"/>
                    <a:pt x="196109" y="128304"/>
                    <a:pt x="200622" y="110915"/>
                  </a:cubicBezTo>
                  <a:lnTo>
                    <a:pt x="181850" y="110915"/>
                  </a:lnTo>
                  <a:cubicBezTo>
                    <a:pt x="176255" y="110915"/>
                    <a:pt x="171742" y="106410"/>
                    <a:pt x="171742" y="100823"/>
                  </a:cubicBezTo>
                  <a:lnTo>
                    <a:pt x="171742" y="50457"/>
                  </a:lnTo>
                  <a:cubicBezTo>
                    <a:pt x="171742" y="44871"/>
                    <a:pt x="176255" y="40366"/>
                    <a:pt x="181850" y="40366"/>
                  </a:cubicBezTo>
                  <a:lnTo>
                    <a:pt x="181850" y="10092"/>
                  </a:lnTo>
                  <a:cubicBezTo>
                    <a:pt x="181850" y="4505"/>
                    <a:pt x="186362" y="0"/>
                    <a:pt x="191958" y="0"/>
                  </a:cubicBezTo>
                  <a:close/>
                </a:path>
              </a:pathLst>
            </a:custGeom>
            <a:solidFill>
              <a:srgbClr val="CD0000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248275" y="2683239"/>
              <a:ext cx="6270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248275" y="3996437"/>
              <a:ext cx="6270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248275" y="5134089"/>
              <a:ext cx="6270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960" y="1802130"/>
            <a:ext cx="4929505" cy="789940"/>
          </a:xfrm>
          <a:prstGeom prst="rect">
            <a:avLst/>
          </a:prstGeom>
        </p:spPr>
      </p:pic>
      <p:sp>
        <p:nvSpPr>
          <p:cNvPr id="13" name="íŝļíḋé"/>
          <p:cNvSpPr/>
          <p:nvPr/>
        </p:nvSpPr>
        <p:spPr>
          <a:xfrm>
            <a:off x="3484059" y="5070340"/>
            <a:ext cx="457011" cy="466824"/>
          </a:xfrm>
          <a:custGeom>
            <a:avLst/>
            <a:gdLst>
              <a:gd name="connsiteX0" fmla="*/ 484855 w 606016"/>
              <a:gd name="connsiteY0" fmla="*/ 473988 h 564664"/>
              <a:gd name="connsiteX1" fmla="*/ 505037 w 606016"/>
              <a:gd name="connsiteY1" fmla="*/ 494170 h 564664"/>
              <a:gd name="connsiteX2" fmla="*/ 484855 w 606016"/>
              <a:gd name="connsiteY2" fmla="*/ 514352 h 564664"/>
              <a:gd name="connsiteX3" fmla="*/ 464673 w 606016"/>
              <a:gd name="connsiteY3" fmla="*/ 494170 h 564664"/>
              <a:gd name="connsiteX4" fmla="*/ 484855 w 606016"/>
              <a:gd name="connsiteY4" fmla="*/ 473988 h 564664"/>
              <a:gd name="connsiteX5" fmla="*/ 121232 w 606016"/>
              <a:gd name="connsiteY5" fmla="*/ 473988 h 564664"/>
              <a:gd name="connsiteX6" fmla="*/ 141414 w 606016"/>
              <a:gd name="connsiteY6" fmla="*/ 494170 h 564664"/>
              <a:gd name="connsiteX7" fmla="*/ 121232 w 606016"/>
              <a:gd name="connsiteY7" fmla="*/ 514352 h 564664"/>
              <a:gd name="connsiteX8" fmla="*/ 101050 w 606016"/>
              <a:gd name="connsiteY8" fmla="*/ 494170 h 564664"/>
              <a:gd name="connsiteX9" fmla="*/ 121232 w 606016"/>
              <a:gd name="connsiteY9" fmla="*/ 473988 h 564664"/>
              <a:gd name="connsiteX10" fmla="*/ 484813 w 606016"/>
              <a:gd name="connsiteY10" fmla="*/ 443658 h 564664"/>
              <a:gd name="connsiteX11" fmla="*/ 434364 w 606016"/>
              <a:gd name="connsiteY11" fmla="*/ 494115 h 564664"/>
              <a:gd name="connsiteX12" fmla="*/ 484813 w 606016"/>
              <a:gd name="connsiteY12" fmla="*/ 544482 h 564664"/>
              <a:gd name="connsiteX13" fmla="*/ 535352 w 606016"/>
              <a:gd name="connsiteY13" fmla="*/ 494115 h 564664"/>
              <a:gd name="connsiteX14" fmla="*/ 484813 w 606016"/>
              <a:gd name="connsiteY14" fmla="*/ 443658 h 564664"/>
              <a:gd name="connsiteX15" fmla="*/ 121293 w 606016"/>
              <a:gd name="connsiteY15" fmla="*/ 443658 h 564664"/>
              <a:gd name="connsiteX16" fmla="*/ 70755 w 606016"/>
              <a:gd name="connsiteY16" fmla="*/ 494115 h 564664"/>
              <a:gd name="connsiteX17" fmla="*/ 121293 w 606016"/>
              <a:gd name="connsiteY17" fmla="*/ 544482 h 564664"/>
              <a:gd name="connsiteX18" fmla="*/ 171742 w 606016"/>
              <a:gd name="connsiteY18" fmla="*/ 494115 h 564664"/>
              <a:gd name="connsiteX19" fmla="*/ 121293 w 606016"/>
              <a:gd name="connsiteY19" fmla="*/ 443658 h 564664"/>
              <a:gd name="connsiteX20" fmla="*/ 303053 w 606016"/>
              <a:gd name="connsiteY20" fmla="*/ 373109 h 564664"/>
              <a:gd name="connsiteX21" fmla="*/ 292945 w 606016"/>
              <a:gd name="connsiteY21" fmla="*/ 383200 h 564664"/>
              <a:gd name="connsiteX22" fmla="*/ 303053 w 606016"/>
              <a:gd name="connsiteY22" fmla="*/ 393292 h 564664"/>
              <a:gd name="connsiteX23" fmla="*/ 343484 w 606016"/>
              <a:gd name="connsiteY23" fmla="*/ 393292 h 564664"/>
              <a:gd name="connsiteX24" fmla="*/ 343484 w 606016"/>
              <a:gd name="connsiteY24" fmla="*/ 403383 h 564664"/>
              <a:gd name="connsiteX25" fmla="*/ 353592 w 606016"/>
              <a:gd name="connsiteY25" fmla="*/ 413474 h 564664"/>
              <a:gd name="connsiteX26" fmla="*/ 363610 w 606016"/>
              <a:gd name="connsiteY26" fmla="*/ 403383 h 564664"/>
              <a:gd name="connsiteX27" fmla="*/ 363610 w 606016"/>
              <a:gd name="connsiteY27" fmla="*/ 383200 h 564664"/>
              <a:gd name="connsiteX28" fmla="*/ 353592 w 606016"/>
              <a:gd name="connsiteY28" fmla="*/ 373109 h 564664"/>
              <a:gd name="connsiteX29" fmla="*/ 313169 w 606016"/>
              <a:gd name="connsiteY29" fmla="*/ 282403 h 564664"/>
              <a:gd name="connsiteX30" fmla="*/ 447018 w 606016"/>
              <a:gd name="connsiteY30" fmla="*/ 282403 h 564664"/>
              <a:gd name="connsiteX31" fmla="*/ 465069 w 606016"/>
              <a:gd name="connsiteY31" fmla="*/ 311699 h 564664"/>
              <a:gd name="connsiteX32" fmla="*/ 473282 w 606016"/>
              <a:gd name="connsiteY32" fmla="*/ 322696 h 564664"/>
              <a:gd name="connsiteX33" fmla="*/ 313169 w 606016"/>
              <a:gd name="connsiteY33" fmla="*/ 322696 h 564664"/>
              <a:gd name="connsiteX34" fmla="*/ 161665 w 606016"/>
              <a:gd name="connsiteY34" fmla="*/ 282403 h 564664"/>
              <a:gd name="connsiteX35" fmla="*/ 292917 w 606016"/>
              <a:gd name="connsiteY35" fmla="*/ 282403 h 564664"/>
              <a:gd name="connsiteX36" fmla="*/ 292917 w 606016"/>
              <a:gd name="connsiteY36" fmla="*/ 322696 h 564664"/>
              <a:gd name="connsiteX37" fmla="*/ 161665 w 606016"/>
              <a:gd name="connsiteY37" fmla="*/ 322696 h 564664"/>
              <a:gd name="connsiteX38" fmla="*/ 191958 w 606016"/>
              <a:gd name="connsiteY38" fmla="*/ 0 h 564664"/>
              <a:gd name="connsiteX39" fmla="*/ 202066 w 606016"/>
              <a:gd name="connsiteY39" fmla="*/ 10092 h 564664"/>
              <a:gd name="connsiteX40" fmla="*/ 202066 w 606016"/>
              <a:gd name="connsiteY40" fmla="*/ 40366 h 564664"/>
              <a:gd name="connsiteX41" fmla="*/ 222281 w 606016"/>
              <a:gd name="connsiteY41" fmla="*/ 40366 h 564664"/>
              <a:gd name="connsiteX42" fmla="*/ 222281 w 606016"/>
              <a:gd name="connsiteY42" fmla="*/ 10092 h 564664"/>
              <a:gd name="connsiteX43" fmla="*/ 232389 w 606016"/>
              <a:gd name="connsiteY43" fmla="*/ 0 h 564664"/>
              <a:gd name="connsiteX44" fmla="*/ 242406 w 606016"/>
              <a:gd name="connsiteY44" fmla="*/ 10092 h 564664"/>
              <a:gd name="connsiteX45" fmla="*/ 242406 w 606016"/>
              <a:gd name="connsiteY45" fmla="*/ 40366 h 564664"/>
              <a:gd name="connsiteX46" fmla="*/ 252514 w 606016"/>
              <a:gd name="connsiteY46" fmla="*/ 50457 h 564664"/>
              <a:gd name="connsiteX47" fmla="*/ 252514 w 606016"/>
              <a:gd name="connsiteY47" fmla="*/ 100823 h 564664"/>
              <a:gd name="connsiteX48" fmla="*/ 242406 w 606016"/>
              <a:gd name="connsiteY48" fmla="*/ 110915 h 564664"/>
              <a:gd name="connsiteX49" fmla="*/ 221379 w 606016"/>
              <a:gd name="connsiteY49" fmla="*/ 110915 h 564664"/>
              <a:gd name="connsiteX50" fmla="*/ 161634 w 606016"/>
              <a:gd name="connsiteY50" fmla="*/ 161371 h 564664"/>
              <a:gd name="connsiteX51" fmla="*/ 101078 w 606016"/>
              <a:gd name="connsiteY51" fmla="*/ 100823 h 564664"/>
              <a:gd name="connsiteX52" fmla="*/ 60647 w 606016"/>
              <a:gd name="connsiteY52" fmla="*/ 60548 h 564664"/>
              <a:gd name="connsiteX53" fmla="*/ 20216 w 606016"/>
              <a:gd name="connsiteY53" fmla="*/ 100823 h 564664"/>
              <a:gd name="connsiteX54" fmla="*/ 20216 w 606016"/>
              <a:gd name="connsiteY54" fmla="*/ 231921 h 564664"/>
              <a:gd name="connsiteX55" fmla="*/ 80862 w 606016"/>
              <a:gd name="connsiteY55" fmla="*/ 292469 h 564664"/>
              <a:gd name="connsiteX56" fmla="*/ 82126 w 606016"/>
              <a:gd name="connsiteY56" fmla="*/ 292649 h 564664"/>
              <a:gd name="connsiteX57" fmla="*/ 105229 w 606016"/>
              <a:gd name="connsiteY57" fmla="*/ 255167 h 564664"/>
              <a:gd name="connsiteX58" fmla="*/ 164883 w 606016"/>
              <a:gd name="connsiteY58" fmla="*/ 221829 h 564664"/>
              <a:gd name="connsiteX59" fmla="*/ 370559 w 606016"/>
              <a:gd name="connsiteY59" fmla="*/ 221829 h 564664"/>
              <a:gd name="connsiteX60" fmla="*/ 430213 w 606016"/>
              <a:gd name="connsiteY60" fmla="*/ 255077 h 564664"/>
              <a:gd name="connsiteX61" fmla="*/ 434545 w 606016"/>
              <a:gd name="connsiteY61" fmla="*/ 262195 h 564664"/>
              <a:gd name="connsiteX62" fmla="*/ 159920 w 606016"/>
              <a:gd name="connsiteY62" fmla="*/ 262195 h 564664"/>
              <a:gd name="connsiteX63" fmla="*/ 141419 w 606016"/>
              <a:gd name="connsiteY63" fmla="*/ 280575 h 564664"/>
              <a:gd name="connsiteX64" fmla="*/ 141419 w 606016"/>
              <a:gd name="connsiteY64" fmla="*/ 324455 h 564664"/>
              <a:gd name="connsiteX65" fmla="*/ 159920 w 606016"/>
              <a:gd name="connsiteY65" fmla="*/ 342835 h 564664"/>
              <a:gd name="connsiteX66" fmla="*/ 498801 w 606016"/>
              <a:gd name="connsiteY66" fmla="*/ 342835 h 564664"/>
              <a:gd name="connsiteX67" fmla="*/ 538962 w 606016"/>
              <a:gd name="connsiteY67" fmla="*/ 352926 h 564664"/>
              <a:gd name="connsiteX68" fmla="*/ 580566 w 606016"/>
              <a:gd name="connsiteY68" fmla="*/ 352926 h 564664"/>
              <a:gd name="connsiteX69" fmla="*/ 606016 w 606016"/>
              <a:gd name="connsiteY69" fmla="*/ 378335 h 564664"/>
              <a:gd name="connsiteX70" fmla="*/ 606016 w 606016"/>
              <a:gd name="connsiteY70" fmla="*/ 403383 h 564664"/>
              <a:gd name="connsiteX71" fmla="*/ 555567 w 606016"/>
              <a:gd name="connsiteY71" fmla="*/ 403383 h 564664"/>
              <a:gd name="connsiteX72" fmla="*/ 545460 w 606016"/>
              <a:gd name="connsiteY72" fmla="*/ 413474 h 564664"/>
              <a:gd name="connsiteX73" fmla="*/ 555567 w 606016"/>
              <a:gd name="connsiteY73" fmla="*/ 423476 h 564664"/>
              <a:gd name="connsiteX74" fmla="*/ 606016 w 606016"/>
              <a:gd name="connsiteY74" fmla="*/ 423476 h 564664"/>
              <a:gd name="connsiteX75" fmla="*/ 606016 w 606016"/>
              <a:gd name="connsiteY75" fmla="*/ 463391 h 564664"/>
              <a:gd name="connsiteX76" fmla="*/ 565224 w 606016"/>
              <a:gd name="connsiteY76" fmla="*/ 504206 h 564664"/>
              <a:gd name="connsiteX77" fmla="*/ 554755 w 606016"/>
              <a:gd name="connsiteY77" fmla="*/ 504206 h 564664"/>
              <a:gd name="connsiteX78" fmla="*/ 484813 w 606016"/>
              <a:gd name="connsiteY78" fmla="*/ 564664 h 564664"/>
              <a:gd name="connsiteX79" fmla="*/ 414961 w 606016"/>
              <a:gd name="connsiteY79" fmla="*/ 504206 h 564664"/>
              <a:gd name="connsiteX80" fmla="*/ 191145 w 606016"/>
              <a:gd name="connsiteY80" fmla="*/ 504206 h 564664"/>
              <a:gd name="connsiteX81" fmla="*/ 121293 w 606016"/>
              <a:gd name="connsiteY81" fmla="*/ 564664 h 564664"/>
              <a:gd name="connsiteX82" fmla="*/ 51351 w 606016"/>
              <a:gd name="connsiteY82" fmla="*/ 504206 h 564664"/>
              <a:gd name="connsiteX83" fmla="*/ 35377 w 606016"/>
              <a:gd name="connsiteY83" fmla="*/ 504206 h 564664"/>
              <a:gd name="connsiteX84" fmla="*/ 90 w 606016"/>
              <a:gd name="connsiteY84" fmla="*/ 468977 h 564664"/>
              <a:gd name="connsiteX85" fmla="*/ 0 w 606016"/>
              <a:gd name="connsiteY85" fmla="*/ 423476 h 564664"/>
              <a:gd name="connsiteX86" fmla="*/ 50539 w 606016"/>
              <a:gd name="connsiteY86" fmla="*/ 423476 h 564664"/>
              <a:gd name="connsiteX87" fmla="*/ 60647 w 606016"/>
              <a:gd name="connsiteY87" fmla="*/ 413474 h 564664"/>
              <a:gd name="connsiteX88" fmla="*/ 50539 w 606016"/>
              <a:gd name="connsiteY88" fmla="*/ 403383 h 564664"/>
              <a:gd name="connsiteX89" fmla="*/ 0 w 606016"/>
              <a:gd name="connsiteY89" fmla="*/ 403383 h 564664"/>
              <a:gd name="connsiteX90" fmla="*/ 0 w 606016"/>
              <a:gd name="connsiteY90" fmla="*/ 378335 h 564664"/>
              <a:gd name="connsiteX91" fmla="*/ 7400 w 606016"/>
              <a:gd name="connsiteY91" fmla="*/ 360405 h 564664"/>
              <a:gd name="connsiteX92" fmla="*/ 25540 w 606016"/>
              <a:gd name="connsiteY92" fmla="*/ 352926 h 564664"/>
              <a:gd name="connsiteX93" fmla="*/ 54961 w 606016"/>
              <a:gd name="connsiteY93" fmla="*/ 336798 h 564664"/>
              <a:gd name="connsiteX94" fmla="*/ 70303 w 606016"/>
              <a:gd name="connsiteY94" fmla="*/ 311840 h 564664"/>
              <a:gd name="connsiteX95" fmla="*/ 90 w 606016"/>
              <a:gd name="connsiteY95" fmla="*/ 231921 h 564664"/>
              <a:gd name="connsiteX96" fmla="*/ 90 w 606016"/>
              <a:gd name="connsiteY96" fmla="*/ 100823 h 564664"/>
              <a:gd name="connsiteX97" fmla="*/ 60647 w 606016"/>
              <a:gd name="connsiteY97" fmla="*/ 40366 h 564664"/>
              <a:gd name="connsiteX98" fmla="*/ 121293 w 606016"/>
              <a:gd name="connsiteY98" fmla="*/ 100823 h 564664"/>
              <a:gd name="connsiteX99" fmla="*/ 161634 w 606016"/>
              <a:gd name="connsiteY99" fmla="*/ 141189 h 564664"/>
              <a:gd name="connsiteX100" fmla="*/ 200622 w 606016"/>
              <a:gd name="connsiteY100" fmla="*/ 110915 h 564664"/>
              <a:gd name="connsiteX101" fmla="*/ 181850 w 606016"/>
              <a:gd name="connsiteY101" fmla="*/ 110915 h 564664"/>
              <a:gd name="connsiteX102" fmla="*/ 171742 w 606016"/>
              <a:gd name="connsiteY102" fmla="*/ 100823 h 564664"/>
              <a:gd name="connsiteX103" fmla="*/ 171742 w 606016"/>
              <a:gd name="connsiteY103" fmla="*/ 50457 h 564664"/>
              <a:gd name="connsiteX104" fmla="*/ 181850 w 606016"/>
              <a:gd name="connsiteY104" fmla="*/ 40366 h 564664"/>
              <a:gd name="connsiteX105" fmla="*/ 181850 w 606016"/>
              <a:gd name="connsiteY105" fmla="*/ 10092 h 564664"/>
              <a:gd name="connsiteX106" fmla="*/ 191958 w 606016"/>
              <a:gd name="connsiteY106" fmla="*/ 0 h 5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016" h="564664">
                <a:moveTo>
                  <a:pt x="484855" y="473988"/>
                </a:moveTo>
                <a:cubicBezTo>
                  <a:pt x="496001" y="473988"/>
                  <a:pt x="505037" y="483024"/>
                  <a:pt x="505037" y="494170"/>
                </a:cubicBezTo>
                <a:cubicBezTo>
                  <a:pt x="505037" y="505316"/>
                  <a:pt x="496001" y="514352"/>
                  <a:pt x="484855" y="514352"/>
                </a:cubicBezTo>
                <a:cubicBezTo>
                  <a:pt x="473709" y="514352"/>
                  <a:pt x="464673" y="505316"/>
                  <a:pt x="464673" y="494170"/>
                </a:cubicBezTo>
                <a:cubicBezTo>
                  <a:pt x="464673" y="483024"/>
                  <a:pt x="473709" y="473988"/>
                  <a:pt x="484855" y="473988"/>
                </a:cubicBezTo>
                <a:close/>
                <a:moveTo>
                  <a:pt x="121232" y="473988"/>
                </a:moveTo>
                <a:cubicBezTo>
                  <a:pt x="132378" y="473988"/>
                  <a:pt x="141414" y="483024"/>
                  <a:pt x="141414" y="494170"/>
                </a:cubicBezTo>
                <a:cubicBezTo>
                  <a:pt x="141414" y="505316"/>
                  <a:pt x="132378" y="514352"/>
                  <a:pt x="121232" y="514352"/>
                </a:cubicBezTo>
                <a:cubicBezTo>
                  <a:pt x="110086" y="514352"/>
                  <a:pt x="101050" y="505316"/>
                  <a:pt x="101050" y="494170"/>
                </a:cubicBezTo>
                <a:cubicBezTo>
                  <a:pt x="101050" y="483024"/>
                  <a:pt x="110086" y="473988"/>
                  <a:pt x="121232" y="473988"/>
                </a:cubicBezTo>
                <a:close/>
                <a:moveTo>
                  <a:pt x="484813" y="443658"/>
                </a:moveTo>
                <a:cubicBezTo>
                  <a:pt x="457016" y="443658"/>
                  <a:pt x="434364" y="466274"/>
                  <a:pt x="434364" y="494115"/>
                </a:cubicBezTo>
                <a:cubicBezTo>
                  <a:pt x="434364" y="521866"/>
                  <a:pt x="457016" y="544482"/>
                  <a:pt x="484813" y="544482"/>
                </a:cubicBezTo>
                <a:cubicBezTo>
                  <a:pt x="512699" y="544482"/>
                  <a:pt x="535352" y="521866"/>
                  <a:pt x="535352" y="494115"/>
                </a:cubicBezTo>
                <a:cubicBezTo>
                  <a:pt x="535352" y="466274"/>
                  <a:pt x="512699" y="443658"/>
                  <a:pt x="484813" y="443658"/>
                </a:cubicBezTo>
                <a:close/>
                <a:moveTo>
                  <a:pt x="121293" y="443658"/>
                </a:moveTo>
                <a:cubicBezTo>
                  <a:pt x="93407" y="443658"/>
                  <a:pt x="70755" y="466274"/>
                  <a:pt x="70755" y="494115"/>
                </a:cubicBezTo>
                <a:cubicBezTo>
                  <a:pt x="70755" y="521866"/>
                  <a:pt x="93407" y="544482"/>
                  <a:pt x="121293" y="544482"/>
                </a:cubicBezTo>
                <a:cubicBezTo>
                  <a:pt x="149090" y="544482"/>
                  <a:pt x="171742" y="521866"/>
                  <a:pt x="171742" y="494115"/>
                </a:cubicBezTo>
                <a:cubicBezTo>
                  <a:pt x="171742" y="466274"/>
                  <a:pt x="149090" y="443658"/>
                  <a:pt x="121293" y="443658"/>
                </a:cubicBezTo>
                <a:close/>
                <a:moveTo>
                  <a:pt x="303053" y="373109"/>
                </a:moveTo>
                <a:cubicBezTo>
                  <a:pt x="297458" y="373109"/>
                  <a:pt x="292945" y="377614"/>
                  <a:pt x="292945" y="383200"/>
                </a:cubicBezTo>
                <a:cubicBezTo>
                  <a:pt x="292945" y="388787"/>
                  <a:pt x="297458" y="393292"/>
                  <a:pt x="303053" y="393292"/>
                </a:cubicBezTo>
                <a:lnTo>
                  <a:pt x="343484" y="393292"/>
                </a:lnTo>
                <a:lnTo>
                  <a:pt x="343484" y="403383"/>
                </a:lnTo>
                <a:cubicBezTo>
                  <a:pt x="343484" y="408879"/>
                  <a:pt x="347997" y="413474"/>
                  <a:pt x="353592" y="413474"/>
                </a:cubicBezTo>
                <a:cubicBezTo>
                  <a:pt x="359097" y="413474"/>
                  <a:pt x="363610" y="408969"/>
                  <a:pt x="363610" y="403383"/>
                </a:cubicBezTo>
                <a:lnTo>
                  <a:pt x="363610" y="383200"/>
                </a:lnTo>
                <a:cubicBezTo>
                  <a:pt x="363610" y="377614"/>
                  <a:pt x="359097" y="373109"/>
                  <a:pt x="353592" y="373109"/>
                </a:cubicBezTo>
                <a:close/>
                <a:moveTo>
                  <a:pt x="313169" y="282403"/>
                </a:moveTo>
                <a:lnTo>
                  <a:pt x="447018" y="282403"/>
                </a:lnTo>
                <a:lnTo>
                  <a:pt x="465069" y="311699"/>
                </a:lnTo>
                <a:cubicBezTo>
                  <a:pt x="467506" y="315665"/>
                  <a:pt x="470304" y="319271"/>
                  <a:pt x="473282" y="322696"/>
                </a:cubicBezTo>
                <a:lnTo>
                  <a:pt x="313169" y="322696"/>
                </a:lnTo>
                <a:close/>
                <a:moveTo>
                  <a:pt x="161665" y="282403"/>
                </a:moveTo>
                <a:lnTo>
                  <a:pt x="292917" y="282403"/>
                </a:lnTo>
                <a:lnTo>
                  <a:pt x="292917" y="322696"/>
                </a:lnTo>
                <a:lnTo>
                  <a:pt x="161665" y="322696"/>
                </a:lnTo>
                <a:close/>
                <a:moveTo>
                  <a:pt x="191958" y="0"/>
                </a:moveTo>
                <a:cubicBezTo>
                  <a:pt x="197553" y="0"/>
                  <a:pt x="202066" y="4505"/>
                  <a:pt x="202066" y="10092"/>
                </a:cubicBezTo>
                <a:lnTo>
                  <a:pt x="202066" y="40366"/>
                </a:lnTo>
                <a:lnTo>
                  <a:pt x="222281" y="40366"/>
                </a:lnTo>
                <a:lnTo>
                  <a:pt x="222281" y="10092"/>
                </a:lnTo>
                <a:cubicBezTo>
                  <a:pt x="222281" y="4505"/>
                  <a:pt x="226793" y="0"/>
                  <a:pt x="232389" y="0"/>
                </a:cubicBezTo>
                <a:cubicBezTo>
                  <a:pt x="237894" y="0"/>
                  <a:pt x="242406" y="4505"/>
                  <a:pt x="242406" y="10092"/>
                </a:cubicBezTo>
                <a:lnTo>
                  <a:pt x="242406" y="40366"/>
                </a:lnTo>
                <a:cubicBezTo>
                  <a:pt x="248002" y="40366"/>
                  <a:pt x="252514" y="44871"/>
                  <a:pt x="252514" y="50457"/>
                </a:cubicBezTo>
                <a:lnTo>
                  <a:pt x="252514" y="100823"/>
                </a:lnTo>
                <a:cubicBezTo>
                  <a:pt x="252514" y="106410"/>
                  <a:pt x="248002" y="110915"/>
                  <a:pt x="242406" y="110915"/>
                </a:cubicBezTo>
                <a:lnTo>
                  <a:pt x="221379" y="110915"/>
                </a:lnTo>
                <a:cubicBezTo>
                  <a:pt x="216505" y="139477"/>
                  <a:pt x="191597" y="161371"/>
                  <a:pt x="161634" y="161371"/>
                </a:cubicBezTo>
                <a:cubicBezTo>
                  <a:pt x="128243" y="161371"/>
                  <a:pt x="101078" y="134251"/>
                  <a:pt x="101078" y="100823"/>
                </a:cubicBezTo>
                <a:cubicBezTo>
                  <a:pt x="101078" y="78568"/>
                  <a:pt x="82938" y="60548"/>
                  <a:pt x="60647" y="60548"/>
                </a:cubicBezTo>
                <a:cubicBezTo>
                  <a:pt x="38355" y="60548"/>
                  <a:pt x="20216" y="78568"/>
                  <a:pt x="20216" y="100823"/>
                </a:cubicBezTo>
                <a:lnTo>
                  <a:pt x="20216" y="231921"/>
                </a:lnTo>
                <a:cubicBezTo>
                  <a:pt x="20216" y="265258"/>
                  <a:pt x="47470" y="292469"/>
                  <a:pt x="80862" y="292469"/>
                </a:cubicBezTo>
                <a:cubicBezTo>
                  <a:pt x="81314" y="292469"/>
                  <a:pt x="81675" y="292649"/>
                  <a:pt x="82126" y="292649"/>
                </a:cubicBezTo>
                <a:lnTo>
                  <a:pt x="105229" y="255167"/>
                </a:lnTo>
                <a:cubicBezTo>
                  <a:pt x="117864" y="234624"/>
                  <a:pt x="140697" y="221829"/>
                  <a:pt x="164883" y="221829"/>
                </a:cubicBezTo>
                <a:lnTo>
                  <a:pt x="370559" y="221829"/>
                </a:lnTo>
                <a:cubicBezTo>
                  <a:pt x="394655" y="221829"/>
                  <a:pt x="417578" y="234624"/>
                  <a:pt x="430213" y="255077"/>
                </a:cubicBezTo>
                <a:lnTo>
                  <a:pt x="434545" y="262195"/>
                </a:lnTo>
                <a:lnTo>
                  <a:pt x="159920" y="262195"/>
                </a:lnTo>
                <a:cubicBezTo>
                  <a:pt x="149722" y="262195"/>
                  <a:pt x="141419" y="270484"/>
                  <a:pt x="141419" y="280575"/>
                </a:cubicBezTo>
                <a:lnTo>
                  <a:pt x="141419" y="324455"/>
                </a:lnTo>
                <a:cubicBezTo>
                  <a:pt x="141419" y="334546"/>
                  <a:pt x="149722" y="342835"/>
                  <a:pt x="159920" y="342835"/>
                </a:cubicBezTo>
                <a:lnTo>
                  <a:pt x="498801" y="342835"/>
                </a:lnTo>
                <a:cubicBezTo>
                  <a:pt x="511075" y="349322"/>
                  <a:pt x="524793" y="352926"/>
                  <a:pt x="538962" y="352926"/>
                </a:cubicBezTo>
                <a:lnTo>
                  <a:pt x="580566" y="352926"/>
                </a:lnTo>
                <a:cubicBezTo>
                  <a:pt x="594645" y="352926"/>
                  <a:pt x="606016" y="364369"/>
                  <a:pt x="606016" y="378335"/>
                </a:cubicBezTo>
                <a:lnTo>
                  <a:pt x="606016" y="403383"/>
                </a:lnTo>
                <a:lnTo>
                  <a:pt x="555567" y="403383"/>
                </a:lnTo>
                <a:cubicBezTo>
                  <a:pt x="549972" y="403383"/>
                  <a:pt x="545460" y="407888"/>
                  <a:pt x="545460" y="413474"/>
                </a:cubicBezTo>
                <a:cubicBezTo>
                  <a:pt x="545460" y="418971"/>
                  <a:pt x="549972" y="423476"/>
                  <a:pt x="555567" y="423476"/>
                </a:cubicBezTo>
                <a:lnTo>
                  <a:pt x="606016" y="423476"/>
                </a:lnTo>
                <a:lnTo>
                  <a:pt x="606016" y="463391"/>
                </a:lnTo>
                <a:cubicBezTo>
                  <a:pt x="606016" y="485916"/>
                  <a:pt x="587696" y="504206"/>
                  <a:pt x="565224" y="504206"/>
                </a:cubicBezTo>
                <a:lnTo>
                  <a:pt x="554755" y="504206"/>
                </a:lnTo>
                <a:cubicBezTo>
                  <a:pt x="549791" y="538355"/>
                  <a:pt x="520371" y="564664"/>
                  <a:pt x="484813" y="564664"/>
                </a:cubicBezTo>
                <a:cubicBezTo>
                  <a:pt x="449345" y="564664"/>
                  <a:pt x="419924" y="538355"/>
                  <a:pt x="414961" y="504206"/>
                </a:cubicBezTo>
                <a:lnTo>
                  <a:pt x="191145" y="504206"/>
                </a:lnTo>
                <a:cubicBezTo>
                  <a:pt x="186182" y="538355"/>
                  <a:pt x="156761" y="564664"/>
                  <a:pt x="121293" y="564664"/>
                </a:cubicBezTo>
                <a:cubicBezTo>
                  <a:pt x="85736" y="564664"/>
                  <a:pt x="56315" y="538355"/>
                  <a:pt x="51351" y="504206"/>
                </a:cubicBezTo>
                <a:lnTo>
                  <a:pt x="35377" y="504206"/>
                </a:lnTo>
                <a:cubicBezTo>
                  <a:pt x="15884" y="504206"/>
                  <a:pt x="90" y="488349"/>
                  <a:pt x="90" y="468977"/>
                </a:cubicBezTo>
                <a:lnTo>
                  <a:pt x="0" y="423476"/>
                </a:lnTo>
                <a:lnTo>
                  <a:pt x="50539" y="423476"/>
                </a:lnTo>
                <a:cubicBezTo>
                  <a:pt x="56134" y="423476"/>
                  <a:pt x="60647" y="418971"/>
                  <a:pt x="60647" y="413474"/>
                </a:cubicBezTo>
                <a:cubicBezTo>
                  <a:pt x="60647" y="407888"/>
                  <a:pt x="56134" y="403383"/>
                  <a:pt x="50539" y="403383"/>
                </a:cubicBezTo>
                <a:lnTo>
                  <a:pt x="0" y="403383"/>
                </a:lnTo>
                <a:lnTo>
                  <a:pt x="0" y="378335"/>
                </a:lnTo>
                <a:cubicBezTo>
                  <a:pt x="0" y="371577"/>
                  <a:pt x="2617" y="365180"/>
                  <a:pt x="7400" y="360405"/>
                </a:cubicBezTo>
                <a:cubicBezTo>
                  <a:pt x="12274" y="355630"/>
                  <a:pt x="18681" y="352926"/>
                  <a:pt x="25540" y="352926"/>
                </a:cubicBezTo>
                <a:cubicBezTo>
                  <a:pt x="37814" y="352926"/>
                  <a:pt x="48824" y="346710"/>
                  <a:pt x="54961" y="336798"/>
                </a:cubicBezTo>
                <a:lnTo>
                  <a:pt x="70303" y="311840"/>
                </a:lnTo>
                <a:cubicBezTo>
                  <a:pt x="30775" y="306614"/>
                  <a:pt x="90" y="272827"/>
                  <a:pt x="90" y="231921"/>
                </a:cubicBezTo>
                <a:lnTo>
                  <a:pt x="90" y="100823"/>
                </a:lnTo>
                <a:cubicBezTo>
                  <a:pt x="90" y="67486"/>
                  <a:pt x="27255" y="40366"/>
                  <a:pt x="60647" y="40366"/>
                </a:cubicBezTo>
                <a:cubicBezTo>
                  <a:pt x="94039" y="40366"/>
                  <a:pt x="121293" y="67486"/>
                  <a:pt x="121293" y="100823"/>
                </a:cubicBezTo>
                <a:cubicBezTo>
                  <a:pt x="121293" y="123078"/>
                  <a:pt x="139343" y="141189"/>
                  <a:pt x="161634" y="141189"/>
                </a:cubicBezTo>
                <a:cubicBezTo>
                  <a:pt x="180406" y="141189"/>
                  <a:pt x="196109" y="128304"/>
                  <a:pt x="200622" y="110915"/>
                </a:cubicBezTo>
                <a:lnTo>
                  <a:pt x="181850" y="110915"/>
                </a:lnTo>
                <a:cubicBezTo>
                  <a:pt x="176255" y="110915"/>
                  <a:pt x="171742" y="106410"/>
                  <a:pt x="171742" y="100823"/>
                </a:cubicBezTo>
                <a:lnTo>
                  <a:pt x="171742" y="50457"/>
                </a:lnTo>
                <a:cubicBezTo>
                  <a:pt x="171742" y="44871"/>
                  <a:pt x="176255" y="40366"/>
                  <a:pt x="181850" y="40366"/>
                </a:cubicBezTo>
                <a:lnTo>
                  <a:pt x="181850" y="10092"/>
                </a:lnTo>
                <a:cubicBezTo>
                  <a:pt x="181850" y="4505"/>
                  <a:pt x="186362" y="0"/>
                  <a:pt x="191958" y="0"/>
                </a:cubicBezTo>
                <a:close/>
              </a:path>
            </a:pathLst>
          </a:custGeom>
          <a:solidFill>
            <a:srgbClr val="CD000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15" y="2825115"/>
            <a:ext cx="4864100" cy="904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5070475"/>
            <a:ext cx="4876800" cy="9467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60" y="3985260"/>
            <a:ext cx="4910455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5514650" y="2727606"/>
            <a:ext cx="2678977" cy="0"/>
          </a:xfrm>
          <a:prstGeom prst="line">
            <a:avLst/>
          </a:prstGeom>
          <a:ln w="19050">
            <a:solidFill>
              <a:srgbClr val="B2BEC4">
                <a:lumMod val="60000"/>
                <a:lumOff val="4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5835123" y="3880422"/>
            <a:ext cx="2348892" cy="0"/>
          </a:xfrm>
          <a:prstGeom prst="line">
            <a:avLst/>
          </a:prstGeom>
          <a:ln w="19050">
            <a:solidFill>
              <a:srgbClr val="7C8F9B">
                <a:lumMod val="60000"/>
                <a:lumOff val="4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0" name="直接连接符 29"/>
          <p:cNvCxnSpPr/>
          <p:nvPr>
            <p:custDataLst>
              <p:tags r:id="rId3"/>
            </p:custDataLst>
          </p:nvPr>
        </p:nvCxnSpPr>
        <p:spPr>
          <a:xfrm>
            <a:off x="950373" y="5242878"/>
            <a:ext cx="3027963" cy="0"/>
          </a:xfrm>
          <a:prstGeom prst="line">
            <a:avLst/>
          </a:prstGeom>
          <a:ln w="19050">
            <a:solidFill>
              <a:srgbClr val="7C8F9B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950373" y="3880422"/>
            <a:ext cx="2396934" cy="0"/>
          </a:xfrm>
          <a:prstGeom prst="line">
            <a:avLst/>
          </a:prstGeom>
          <a:ln w="19050">
            <a:solidFill>
              <a:srgbClr val="3676CC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4" name="直接连接符 33"/>
          <p:cNvCxnSpPr/>
          <p:nvPr>
            <p:custDataLst>
              <p:tags r:id="rId5"/>
            </p:custDataLst>
          </p:nvPr>
        </p:nvCxnSpPr>
        <p:spPr>
          <a:xfrm>
            <a:off x="950373" y="2727606"/>
            <a:ext cx="2833917" cy="0"/>
          </a:xfrm>
          <a:prstGeom prst="line">
            <a:avLst/>
          </a:prstGeom>
          <a:ln w="19050">
            <a:solidFill>
              <a:srgbClr val="B2BEC4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62" name="直接连接符 61"/>
          <p:cNvCxnSpPr/>
          <p:nvPr>
            <p:custDataLst>
              <p:tags r:id="rId6"/>
            </p:custDataLst>
          </p:nvPr>
        </p:nvCxnSpPr>
        <p:spPr>
          <a:xfrm flipH="1">
            <a:off x="5156052" y="5244193"/>
            <a:ext cx="3027963" cy="0"/>
          </a:xfrm>
          <a:prstGeom prst="line">
            <a:avLst/>
          </a:prstGeom>
          <a:ln w="19050">
            <a:solidFill>
              <a:srgbClr val="93A3AD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sp>
        <p:nvSpPr>
          <p:cNvPr id="43" name="任意多边形: 形状 42"/>
          <p:cNvSpPr/>
          <p:nvPr>
            <p:custDataLst>
              <p:tags r:id="rId7"/>
            </p:custDataLst>
          </p:nvPr>
        </p:nvSpPr>
        <p:spPr>
          <a:xfrm>
            <a:off x="3336952" y="2343706"/>
            <a:ext cx="1450727" cy="1043127"/>
          </a:xfrm>
          <a:custGeom>
            <a:avLst/>
            <a:gdLst/>
            <a:ahLst/>
            <a:cxnLst/>
            <a:rect l="0" t="0" r="0" b="0"/>
            <a:pathLst>
              <a:path w="3589021" h="2580641">
                <a:moveTo>
                  <a:pt x="981710" y="1814830"/>
                </a:moveTo>
                <a:lnTo>
                  <a:pt x="984250" y="1823720"/>
                </a:lnTo>
                <a:lnTo>
                  <a:pt x="993140" y="1821180"/>
                </a:lnTo>
                <a:lnTo>
                  <a:pt x="1168400" y="2580640"/>
                </a:lnTo>
                <a:cubicBezTo>
                  <a:pt x="1525270" y="1929130"/>
                  <a:pt x="2160270" y="1451610"/>
                  <a:pt x="2912110" y="1305560"/>
                </a:cubicBezTo>
                <a:lnTo>
                  <a:pt x="3589020" y="575310"/>
                </a:lnTo>
                <a:lnTo>
                  <a:pt x="2969260" y="0"/>
                </a:lnTo>
                <a:cubicBezTo>
                  <a:pt x="1672590" y="144780"/>
                  <a:pt x="574040" y="934720"/>
                  <a:pt x="0" y="2040890"/>
                </a:cubicBezTo>
                <a:close/>
              </a:path>
            </a:pathLst>
          </a:custGeom>
          <a:solidFill>
            <a:srgbClr val="B2BEC4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任意多边形: 形状 43"/>
          <p:cNvSpPr/>
          <p:nvPr>
            <p:custDataLst>
              <p:tags r:id="rId8"/>
            </p:custDataLst>
          </p:nvPr>
        </p:nvSpPr>
        <p:spPr>
          <a:xfrm>
            <a:off x="4633160" y="4402752"/>
            <a:ext cx="1448159" cy="1018487"/>
          </a:xfrm>
          <a:custGeom>
            <a:avLst/>
            <a:gdLst/>
            <a:ahLst/>
            <a:cxnLst/>
            <a:rect l="0" t="0" r="0" b="0"/>
            <a:pathLst>
              <a:path w="3582670" h="2519681">
                <a:moveTo>
                  <a:pt x="2647949" y="789940"/>
                </a:moveTo>
                <a:lnTo>
                  <a:pt x="2645409" y="782320"/>
                </a:lnTo>
                <a:lnTo>
                  <a:pt x="2637789" y="784860"/>
                </a:lnTo>
                <a:lnTo>
                  <a:pt x="2388869" y="0"/>
                </a:lnTo>
                <a:cubicBezTo>
                  <a:pt x="2032000" y="605791"/>
                  <a:pt x="1432559" y="1050291"/>
                  <a:pt x="725169" y="1201420"/>
                </a:cubicBezTo>
                <a:lnTo>
                  <a:pt x="0" y="1921510"/>
                </a:lnTo>
                <a:lnTo>
                  <a:pt x="593090" y="2519680"/>
                </a:lnTo>
                <a:cubicBezTo>
                  <a:pt x="1892300" y="2385060"/>
                  <a:pt x="2999739" y="1600200"/>
                  <a:pt x="3582669" y="495300"/>
                </a:cubicBezTo>
                <a:close/>
              </a:path>
            </a:pathLst>
          </a:custGeom>
          <a:solidFill>
            <a:srgbClr val="93A3AD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任意多边形: 形状 44"/>
          <p:cNvSpPr/>
          <p:nvPr>
            <p:custDataLst>
              <p:tags r:id="rId9"/>
            </p:custDataLst>
          </p:nvPr>
        </p:nvSpPr>
        <p:spPr>
          <a:xfrm>
            <a:off x="5589017" y="3019274"/>
            <a:ext cx="669922" cy="1588305"/>
          </a:xfrm>
          <a:custGeom>
            <a:avLst/>
            <a:gdLst/>
            <a:ahLst/>
            <a:cxnLst/>
            <a:rect l="0" t="0" r="0" b="0"/>
            <a:pathLst>
              <a:path w="1657350" h="3929381">
                <a:moveTo>
                  <a:pt x="1008379" y="0"/>
                </a:moveTo>
                <a:lnTo>
                  <a:pt x="863599" y="929640"/>
                </a:lnTo>
                <a:lnTo>
                  <a:pt x="854710" y="928370"/>
                </a:lnTo>
                <a:lnTo>
                  <a:pt x="853440" y="937260"/>
                </a:lnTo>
                <a:lnTo>
                  <a:pt x="0" y="805180"/>
                </a:lnTo>
                <a:cubicBezTo>
                  <a:pt x="237490" y="1191260"/>
                  <a:pt x="373379" y="1647190"/>
                  <a:pt x="373379" y="2133600"/>
                </a:cubicBezTo>
                <a:cubicBezTo>
                  <a:pt x="373379" y="2487930"/>
                  <a:pt x="300990" y="2824480"/>
                  <a:pt x="170179" y="3131820"/>
                </a:cubicBezTo>
                <a:lnTo>
                  <a:pt x="422910" y="3929380"/>
                </a:lnTo>
                <a:lnTo>
                  <a:pt x="1350010" y="3636010"/>
                </a:lnTo>
                <a:cubicBezTo>
                  <a:pt x="1546860" y="3175000"/>
                  <a:pt x="1656079" y="2667000"/>
                  <a:pt x="1656079" y="2133600"/>
                </a:cubicBezTo>
                <a:cubicBezTo>
                  <a:pt x="1657349" y="1342390"/>
                  <a:pt x="1418588" y="609600"/>
                  <a:pt x="1008379" y="0"/>
                </a:cubicBezTo>
                <a:close/>
              </a:path>
            </a:pathLst>
          </a:custGeom>
          <a:solidFill>
            <a:srgbClr val="7C8F9B">
              <a:lumMod val="60000"/>
              <a:lumOff val="40000"/>
            </a:srgbClr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任意多边形: 形状 45"/>
          <p:cNvSpPr/>
          <p:nvPr>
            <p:custDataLst>
              <p:tags r:id="rId10"/>
            </p:custDataLst>
          </p:nvPr>
        </p:nvSpPr>
        <p:spPr>
          <a:xfrm>
            <a:off x="4655234" y="2333439"/>
            <a:ext cx="1263868" cy="959451"/>
          </a:xfrm>
          <a:custGeom>
            <a:avLst/>
            <a:gdLst/>
            <a:ahLst/>
            <a:cxnLst/>
            <a:rect l="0" t="0" r="0" b="0"/>
            <a:pathLst>
              <a:path w="3126742" h="2373631">
                <a:moveTo>
                  <a:pt x="642620" y="581660"/>
                </a:moveTo>
                <a:lnTo>
                  <a:pt x="636270" y="588010"/>
                </a:lnTo>
                <a:lnTo>
                  <a:pt x="642620" y="594360"/>
                </a:lnTo>
                <a:lnTo>
                  <a:pt x="0" y="1286510"/>
                </a:lnTo>
                <a:cubicBezTo>
                  <a:pt x="45720" y="1283970"/>
                  <a:pt x="91441" y="1282700"/>
                  <a:pt x="137160" y="1282700"/>
                </a:cubicBezTo>
                <a:cubicBezTo>
                  <a:pt x="942341" y="1282700"/>
                  <a:pt x="1661160" y="1657350"/>
                  <a:pt x="2127250" y="2241550"/>
                </a:cubicBezTo>
                <a:lnTo>
                  <a:pt x="2980691" y="2373630"/>
                </a:lnTo>
                <a:lnTo>
                  <a:pt x="3126741" y="1436370"/>
                </a:lnTo>
                <a:cubicBezTo>
                  <a:pt x="2424431" y="560070"/>
                  <a:pt x="1346200" y="0"/>
                  <a:pt x="137160" y="0"/>
                </a:cubicBezTo>
                <a:cubicBezTo>
                  <a:pt x="96520" y="0"/>
                  <a:pt x="55880" y="1270"/>
                  <a:pt x="16510" y="2540"/>
                </a:cubicBezTo>
                <a:close/>
              </a:path>
            </a:pathLst>
          </a:custGeom>
          <a:solidFill>
            <a:srgbClr val="B2BEC4">
              <a:lumMod val="60000"/>
              <a:lumOff val="40000"/>
            </a:srgbClr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7" name="任意多边形: 形状 46"/>
          <p:cNvSpPr/>
          <p:nvPr>
            <p:custDataLst>
              <p:tags r:id="rId11"/>
            </p:custDataLst>
          </p:nvPr>
        </p:nvSpPr>
        <p:spPr>
          <a:xfrm>
            <a:off x="3504304" y="4495669"/>
            <a:ext cx="1270028" cy="933784"/>
          </a:xfrm>
          <a:custGeom>
            <a:avLst/>
            <a:gdLst/>
            <a:ahLst/>
            <a:cxnLst/>
            <a:rect l="0" t="0" r="0" b="0"/>
            <a:pathLst>
              <a:path w="3141981" h="2310131">
                <a:moveTo>
                  <a:pt x="2475230" y="1695450"/>
                </a:moveTo>
                <a:lnTo>
                  <a:pt x="2481580" y="1689100"/>
                </a:lnTo>
                <a:lnTo>
                  <a:pt x="2475230" y="1682750"/>
                </a:lnTo>
                <a:lnTo>
                  <a:pt x="3141980" y="1021080"/>
                </a:lnTo>
                <a:cubicBezTo>
                  <a:pt x="3089910" y="1023621"/>
                  <a:pt x="3037840" y="1026161"/>
                  <a:pt x="2985770" y="1026161"/>
                </a:cubicBezTo>
                <a:cubicBezTo>
                  <a:pt x="2265680" y="1026161"/>
                  <a:pt x="1615440" y="726441"/>
                  <a:pt x="1151890" y="246380"/>
                </a:cubicBezTo>
                <a:lnTo>
                  <a:pt x="236220" y="0"/>
                </a:lnTo>
                <a:lnTo>
                  <a:pt x="0" y="877570"/>
                </a:lnTo>
                <a:cubicBezTo>
                  <a:pt x="702310" y="1751330"/>
                  <a:pt x="1778000" y="2310130"/>
                  <a:pt x="2985770" y="2310130"/>
                </a:cubicBezTo>
                <a:cubicBezTo>
                  <a:pt x="3017520" y="2310130"/>
                  <a:pt x="3050540" y="2310130"/>
                  <a:pt x="3082290" y="2308860"/>
                </a:cubicBezTo>
                <a:close/>
              </a:path>
            </a:pathLst>
          </a:custGeom>
          <a:solidFill>
            <a:srgbClr val="7C8F9B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任意多边形: 形状 47"/>
          <p:cNvSpPr/>
          <p:nvPr>
            <p:custDataLst>
              <p:tags r:id="rId12"/>
            </p:custDataLst>
          </p:nvPr>
        </p:nvSpPr>
        <p:spPr>
          <a:xfrm>
            <a:off x="3163953" y="3188167"/>
            <a:ext cx="704316" cy="1568285"/>
          </a:xfrm>
          <a:custGeom>
            <a:avLst/>
            <a:gdLst/>
            <a:ahLst/>
            <a:cxnLst/>
            <a:rect l="0" t="0" r="0" b="0"/>
            <a:pathLst>
              <a:path w="1742441" h="3879851">
                <a:moveTo>
                  <a:pt x="915670" y="2961639"/>
                </a:moveTo>
                <a:lnTo>
                  <a:pt x="923290" y="2964179"/>
                </a:lnTo>
                <a:lnTo>
                  <a:pt x="925830" y="2956560"/>
                </a:lnTo>
                <a:lnTo>
                  <a:pt x="1742440" y="3177540"/>
                </a:lnTo>
                <a:cubicBezTo>
                  <a:pt x="1451610" y="2763520"/>
                  <a:pt x="1281430" y="2259330"/>
                  <a:pt x="1281430" y="1715770"/>
                </a:cubicBezTo>
                <a:cubicBezTo>
                  <a:pt x="1281430" y="1405890"/>
                  <a:pt x="1337310" y="1108710"/>
                  <a:pt x="1438910" y="834390"/>
                </a:cubicBezTo>
                <a:lnTo>
                  <a:pt x="1247141" y="0"/>
                </a:lnTo>
                <a:lnTo>
                  <a:pt x="304800" y="217170"/>
                </a:lnTo>
                <a:cubicBezTo>
                  <a:pt x="109220" y="678180"/>
                  <a:pt x="0" y="1184910"/>
                  <a:pt x="0" y="1717040"/>
                </a:cubicBezTo>
                <a:cubicBezTo>
                  <a:pt x="0" y="2519680"/>
                  <a:pt x="247650" y="3265170"/>
                  <a:pt x="669291" y="3879850"/>
                </a:cubicBezTo>
                <a:close/>
              </a:path>
            </a:pathLst>
          </a:custGeom>
          <a:solidFill>
            <a:srgbClr val="385974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003728" y="4929041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90000" lnSpcReduction="2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Simu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1003728" y="3563890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8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Conclusion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003728" y="2405444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6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Abstract/Intro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4087213" y="3734231"/>
            <a:ext cx="1270027" cy="36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fontScale="90000"/>
          </a:bodyPr>
          <a:lstStyle>
            <a:defPPr>
              <a:defRPr lang="zh-CN"/>
            </a:defPPr>
            <a:lvl1pPr lvl="0" algn="ctr" defTabSz="913765">
              <a:buSzPct val="25000"/>
              <a:defRPr sz="2400" b="1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800"/>
              <a:t>Content</a:t>
            </a:r>
            <a:endParaRPr lang="en-US" altLang="zh-CN" sz="1800"/>
          </a:p>
        </p:txBody>
      </p:sp>
      <p:sp>
        <p:nvSpPr>
          <p:cNvPr id="9" name="文本框 8"/>
          <p:cNvSpPr txBox="1"/>
          <p:nvPr>
            <p:custDataLst>
              <p:tags r:id="rId17"/>
            </p:custDataLst>
          </p:nvPr>
        </p:nvSpPr>
        <p:spPr>
          <a:xfrm>
            <a:off x="6954184" y="3563890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90000" lnSpcReduction="2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Approach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8"/>
            </p:custDataLst>
          </p:nvPr>
        </p:nvSpPr>
        <p:spPr>
          <a:xfrm>
            <a:off x="6954184" y="4929041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8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Framework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6954184" y="2405444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8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Modelling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24" name="矩形: 圆顶角 23"/>
          <p:cNvSpPr/>
          <p:nvPr>
            <p:custDataLst>
              <p:tags r:id="rId20"/>
            </p:custDataLst>
          </p:nvPr>
        </p:nvSpPr>
        <p:spPr>
          <a:xfrm rot="5400000">
            <a:off x="-217302" y="1403747"/>
            <a:ext cx="516899" cy="822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8F9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334492" y="1672171"/>
            <a:ext cx="3843523" cy="315874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rmAutofit/>
          </a:bodyPr>
          <a:lstStyle>
            <a:defPPr>
              <a:defRPr lang="zh-CN"/>
            </a:defPPr>
            <a:lvl1pPr>
              <a:defRPr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/>
              <a:t>menu</a:t>
            </a:r>
            <a:endParaRPr lang="en-US" altLang="zh-CN" sz="1050" dirty="0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334493" y="1186119"/>
            <a:ext cx="3843523" cy="48474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rmAutofit fontScale="90000"/>
          </a:bodyPr>
          <a:lstStyle>
            <a:defPPr>
              <a:defRPr lang="zh-CN"/>
            </a:defPPr>
            <a:lvl1pPr defTabSz="913765">
              <a:buSzPct val="25000"/>
              <a:tabLst>
                <a:tab pos="4210050" algn="l"/>
              </a:tabLst>
              <a:defRPr sz="3600" b="1" spc="30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2700" dirty="0"/>
              <a:t>NILD</a:t>
            </a:r>
            <a:endParaRPr lang="en-US" altLang="zh-CN" sz="2700" dirty="0"/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Segment-wise integer quadratic constraint programming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22860" y="1541780"/>
            <a:ext cx="9002395" cy="3968314"/>
            <a:chOff x="0" y="1028700"/>
            <a:chExt cx="11518900" cy="48799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78400" y="3021523"/>
              <a:ext cx="65405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íşlíḋè"/>
            <p:cNvGrpSpPr/>
            <p:nvPr/>
          </p:nvGrpSpPr>
          <p:grpSpPr>
            <a:xfrm>
              <a:off x="0" y="1028700"/>
              <a:ext cx="4876800" cy="2190387"/>
              <a:chOff x="0" y="1028700"/>
              <a:chExt cx="4876800" cy="2190387"/>
            </a:xfrm>
          </p:grpSpPr>
          <p:sp>
            <p:nvSpPr>
              <p:cNvPr id="7" name="išľïḑé"/>
              <p:cNvSpPr/>
              <p:nvPr/>
            </p:nvSpPr>
            <p:spPr>
              <a:xfrm>
                <a:off x="0" y="1028700"/>
                <a:ext cx="4876800" cy="1992823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3175">
                <a:noFill/>
                <a:prstDash val="sysDash"/>
                <a:miter lim="800000"/>
              </a:ln>
              <a:effectLst>
                <a:outerShdw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iṧľíďè"/>
              <p:cNvSpPr/>
              <p:nvPr/>
            </p:nvSpPr>
            <p:spPr>
              <a:xfrm>
                <a:off x="0" y="2988389"/>
                <a:ext cx="4876800" cy="230698"/>
              </a:xfrm>
              <a:prstGeom prst="rect">
                <a:avLst/>
              </a:prstGeom>
              <a:solidFill>
                <a:srgbClr val="CD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5" name="îs1îḓe"/>
            <p:cNvSpPr txBox="1"/>
            <p:nvPr/>
          </p:nvSpPr>
          <p:spPr>
            <a:xfrm>
              <a:off x="5276850" y="1512377"/>
              <a:ext cx="6242050" cy="12784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/>
                <a:t>NILM solver.</a:t>
              </a:r>
              <a:endParaRPr lang="en-US" sz="2800" b="1" dirty="0"/>
            </a:p>
          </p:txBody>
        </p:sp>
        <p:sp>
          <p:nvSpPr>
            <p:cNvPr id="8" name="î$ļídè"/>
            <p:cNvSpPr/>
            <p:nvPr/>
          </p:nvSpPr>
          <p:spPr>
            <a:xfrm>
              <a:off x="5132997" y="3686987"/>
              <a:ext cx="483420" cy="317464"/>
            </a:xfrm>
            <a:custGeom>
              <a:avLst/>
              <a:gdLst>
                <a:gd name="connsiteX0" fmla="*/ 271096 w 607655"/>
                <a:gd name="connsiteY0" fmla="*/ 321406 h 399048"/>
                <a:gd name="connsiteX1" fmla="*/ 247006 w 607655"/>
                <a:gd name="connsiteY1" fmla="*/ 345407 h 399048"/>
                <a:gd name="connsiteX2" fmla="*/ 271096 w 607655"/>
                <a:gd name="connsiteY2" fmla="*/ 369408 h 399048"/>
                <a:gd name="connsiteX3" fmla="*/ 295138 w 607655"/>
                <a:gd name="connsiteY3" fmla="*/ 345407 h 399048"/>
                <a:gd name="connsiteX4" fmla="*/ 271096 w 607655"/>
                <a:gd name="connsiteY4" fmla="*/ 321406 h 399048"/>
                <a:gd name="connsiteX5" fmla="*/ 10407 w 607655"/>
                <a:gd name="connsiteY5" fmla="*/ 277943 h 399048"/>
                <a:gd name="connsiteX6" fmla="*/ 31702 w 607655"/>
                <a:gd name="connsiteY6" fmla="*/ 283598 h 399048"/>
                <a:gd name="connsiteX7" fmla="*/ 33908 w 607655"/>
                <a:gd name="connsiteY7" fmla="*/ 287624 h 399048"/>
                <a:gd name="connsiteX8" fmla="*/ 32997 w 607655"/>
                <a:gd name="connsiteY8" fmla="*/ 290308 h 399048"/>
                <a:gd name="connsiteX9" fmla="*/ 31990 w 607655"/>
                <a:gd name="connsiteY9" fmla="*/ 293375 h 399048"/>
                <a:gd name="connsiteX10" fmla="*/ 30935 w 607655"/>
                <a:gd name="connsiteY10" fmla="*/ 296825 h 399048"/>
                <a:gd name="connsiteX11" fmla="*/ 29784 w 607655"/>
                <a:gd name="connsiteY11" fmla="*/ 300659 h 399048"/>
                <a:gd name="connsiteX12" fmla="*/ 29160 w 607655"/>
                <a:gd name="connsiteY12" fmla="*/ 302768 h 399048"/>
                <a:gd name="connsiteX13" fmla="*/ 28585 w 607655"/>
                <a:gd name="connsiteY13" fmla="*/ 305068 h 399048"/>
                <a:gd name="connsiteX14" fmla="*/ 26091 w 607655"/>
                <a:gd name="connsiteY14" fmla="*/ 315133 h 399048"/>
                <a:gd name="connsiteX15" fmla="*/ 24844 w 607655"/>
                <a:gd name="connsiteY15" fmla="*/ 320644 h 399048"/>
                <a:gd name="connsiteX16" fmla="*/ 23741 w 607655"/>
                <a:gd name="connsiteY16" fmla="*/ 326491 h 399048"/>
                <a:gd name="connsiteX17" fmla="*/ 21726 w 607655"/>
                <a:gd name="connsiteY17" fmla="*/ 338759 h 399048"/>
                <a:gd name="connsiteX18" fmla="*/ 21486 w 607655"/>
                <a:gd name="connsiteY18" fmla="*/ 340341 h 399048"/>
                <a:gd name="connsiteX19" fmla="*/ 21295 w 607655"/>
                <a:gd name="connsiteY19" fmla="*/ 341922 h 399048"/>
                <a:gd name="connsiteX20" fmla="*/ 20959 w 607655"/>
                <a:gd name="connsiteY20" fmla="*/ 345133 h 399048"/>
                <a:gd name="connsiteX21" fmla="*/ 20575 w 607655"/>
                <a:gd name="connsiteY21" fmla="*/ 348344 h 399048"/>
                <a:gd name="connsiteX22" fmla="*/ 20383 w 607655"/>
                <a:gd name="connsiteY22" fmla="*/ 349973 h 399048"/>
                <a:gd name="connsiteX23" fmla="*/ 20239 w 607655"/>
                <a:gd name="connsiteY23" fmla="*/ 351555 h 399048"/>
                <a:gd name="connsiteX24" fmla="*/ 19760 w 607655"/>
                <a:gd name="connsiteY24" fmla="*/ 358025 h 399048"/>
                <a:gd name="connsiteX25" fmla="*/ 19616 w 607655"/>
                <a:gd name="connsiteY25" fmla="*/ 359654 h 399048"/>
                <a:gd name="connsiteX26" fmla="*/ 19616 w 607655"/>
                <a:gd name="connsiteY26" fmla="*/ 359846 h 399048"/>
                <a:gd name="connsiteX27" fmla="*/ 19568 w 607655"/>
                <a:gd name="connsiteY27" fmla="*/ 359942 h 399048"/>
                <a:gd name="connsiteX28" fmla="*/ 19568 w 607655"/>
                <a:gd name="connsiteY28" fmla="*/ 360325 h 399048"/>
                <a:gd name="connsiteX29" fmla="*/ 19520 w 607655"/>
                <a:gd name="connsiteY29" fmla="*/ 361188 h 399048"/>
                <a:gd name="connsiteX30" fmla="*/ 19376 w 607655"/>
                <a:gd name="connsiteY30" fmla="*/ 364495 h 399048"/>
                <a:gd name="connsiteX31" fmla="*/ 19232 w 607655"/>
                <a:gd name="connsiteY31" fmla="*/ 367801 h 399048"/>
                <a:gd name="connsiteX32" fmla="*/ 19136 w 607655"/>
                <a:gd name="connsiteY32" fmla="*/ 370869 h 399048"/>
                <a:gd name="connsiteX33" fmla="*/ 19088 w 607655"/>
                <a:gd name="connsiteY33" fmla="*/ 373984 h 399048"/>
                <a:gd name="connsiteX34" fmla="*/ 19040 w 607655"/>
                <a:gd name="connsiteY34" fmla="*/ 375469 h 399048"/>
                <a:gd name="connsiteX35" fmla="*/ 19040 w 607655"/>
                <a:gd name="connsiteY35" fmla="*/ 377003 h 399048"/>
                <a:gd name="connsiteX36" fmla="*/ 19088 w 607655"/>
                <a:gd name="connsiteY36" fmla="*/ 383041 h 399048"/>
                <a:gd name="connsiteX37" fmla="*/ 19280 w 607655"/>
                <a:gd name="connsiteY37" fmla="*/ 388792 h 399048"/>
                <a:gd name="connsiteX38" fmla="*/ 19568 w 607655"/>
                <a:gd name="connsiteY38" fmla="*/ 394256 h 399048"/>
                <a:gd name="connsiteX39" fmla="*/ 19664 w 607655"/>
                <a:gd name="connsiteY39" fmla="*/ 395693 h 399048"/>
                <a:gd name="connsiteX40" fmla="*/ 16498 w 607655"/>
                <a:gd name="connsiteY40" fmla="*/ 399048 h 399048"/>
                <a:gd name="connsiteX41" fmla="*/ 8009 w 607655"/>
                <a:gd name="connsiteY41" fmla="*/ 399048 h 399048"/>
                <a:gd name="connsiteX42" fmla="*/ 4892 w 607655"/>
                <a:gd name="connsiteY42" fmla="*/ 396460 h 399048"/>
                <a:gd name="connsiteX43" fmla="*/ 4796 w 607655"/>
                <a:gd name="connsiteY43" fmla="*/ 396029 h 399048"/>
                <a:gd name="connsiteX44" fmla="*/ 3837 w 607655"/>
                <a:gd name="connsiteY44" fmla="*/ 390374 h 399048"/>
                <a:gd name="connsiteX45" fmla="*/ 2925 w 607655"/>
                <a:gd name="connsiteY45" fmla="*/ 384335 h 399048"/>
                <a:gd name="connsiteX46" fmla="*/ 2110 w 607655"/>
                <a:gd name="connsiteY46" fmla="*/ 378057 h 399048"/>
                <a:gd name="connsiteX47" fmla="*/ 1918 w 607655"/>
                <a:gd name="connsiteY47" fmla="*/ 376428 h 399048"/>
                <a:gd name="connsiteX48" fmla="*/ 1726 w 607655"/>
                <a:gd name="connsiteY48" fmla="*/ 374750 h 399048"/>
                <a:gd name="connsiteX49" fmla="*/ 1391 w 607655"/>
                <a:gd name="connsiteY49" fmla="*/ 371396 h 399048"/>
                <a:gd name="connsiteX50" fmla="*/ 1055 w 607655"/>
                <a:gd name="connsiteY50" fmla="*/ 368041 h 399048"/>
                <a:gd name="connsiteX51" fmla="*/ 815 w 607655"/>
                <a:gd name="connsiteY51" fmla="*/ 364734 h 399048"/>
                <a:gd name="connsiteX52" fmla="*/ 575 w 607655"/>
                <a:gd name="connsiteY52" fmla="*/ 361427 h 399048"/>
                <a:gd name="connsiteX53" fmla="*/ 527 w 607655"/>
                <a:gd name="connsiteY53" fmla="*/ 360613 h 399048"/>
                <a:gd name="connsiteX54" fmla="*/ 479 w 607655"/>
                <a:gd name="connsiteY54" fmla="*/ 360181 h 399048"/>
                <a:gd name="connsiteX55" fmla="*/ 479 w 607655"/>
                <a:gd name="connsiteY55" fmla="*/ 359606 h 399048"/>
                <a:gd name="connsiteX56" fmla="*/ 384 w 607655"/>
                <a:gd name="connsiteY56" fmla="*/ 357929 h 399048"/>
                <a:gd name="connsiteX57" fmla="*/ 144 w 607655"/>
                <a:gd name="connsiteY57" fmla="*/ 350980 h 399048"/>
                <a:gd name="connsiteX58" fmla="*/ 48 w 607655"/>
                <a:gd name="connsiteY58" fmla="*/ 349255 h 399048"/>
                <a:gd name="connsiteX59" fmla="*/ 48 w 607655"/>
                <a:gd name="connsiteY59" fmla="*/ 347529 h 399048"/>
                <a:gd name="connsiteX60" fmla="*/ 48 w 607655"/>
                <a:gd name="connsiteY60" fmla="*/ 344031 h 399048"/>
                <a:gd name="connsiteX61" fmla="*/ 0 w 607655"/>
                <a:gd name="connsiteY61" fmla="*/ 340580 h 399048"/>
                <a:gd name="connsiteX62" fmla="*/ 0 w 607655"/>
                <a:gd name="connsiteY62" fmla="*/ 338855 h 399048"/>
                <a:gd name="connsiteX63" fmla="*/ 48 w 607655"/>
                <a:gd name="connsiteY63" fmla="*/ 337130 h 399048"/>
                <a:gd name="connsiteX64" fmla="*/ 575 w 607655"/>
                <a:gd name="connsiteY64" fmla="*/ 323711 h 399048"/>
                <a:gd name="connsiteX65" fmla="*/ 1055 w 607655"/>
                <a:gd name="connsiteY65" fmla="*/ 317289 h 399048"/>
                <a:gd name="connsiteX66" fmla="*/ 1631 w 607655"/>
                <a:gd name="connsiteY66" fmla="*/ 311155 h 399048"/>
                <a:gd name="connsiteX67" fmla="*/ 3021 w 607655"/>
                <a:gd name="connsiteY67" fmla="*/ 299893 h 399048"/>
                <a:gd name="connsiteX68" fmla="*/ 3357 w 607655"/>
                <a:gd name="connsiteY68" fmla="*/ 297353 h 399048"/>
                <a:gd name="connsiteX69" fmla="*/ 3789 w 607655"/>
                <a:gd name="connsiteY69" fmla="*/ 294861 h 399048"/>
                <a:gd name="connsiteX70" fmla="*/ 4556 w 607655"/>
                <a:gd name="connsiteY70" fmla="*/ 290308 h 399048"/>
                <a:gd name="connsiteX71" fmla="*/ 5276 w 607655"/>
                <a:gd name="connsiteY71" fmla="*/ 286282 h 399048"/>
                <a:gd name="connsiteX72" fmla="*/ 5947 w 607655"/>
                <a:gd name="connsiteY72" fmla="*/ 283119 h 399048"/>
                <a:gd name="connsiteX73" fmla="*/ 6475 w 607655"/>
                <a:gd name="connsiteY73" fmla="*/ 280339 h 399048"/>
                <a:gd name="connsiteX74" fmla="*/ 10407 w 607655"/>
                <a:gd name="connsiteY74" fmla="*/ 277943 h 399048"/>
                <a:gd name="connsiteX75" fmla="*/ 586319 w 607655"/>
                <a:gd name="connsiteY75" fmla="*/ 266251 h 399048"/>
                <a:gd name="connsiteX76" fmla="*/ 590156 w 607655"/>
                <a:gd name="connsiteY76" fmla="*/ 268311 h 399048"/>
                <a:gd name="connsiteX77" fmla="*/ 591499 w 607655"/>
                <a:gd name="connsiteY77" fmla="*/ 272431 h 399048"/>
                <a:gd name="connsiteX78" fmla="*/ 592698 w 607655"/>
                <a:gd name="connsiteY78" fmla="*/ 276168 h 399048"/>
                <a:gd name="connsiteX79" fmla="*/ 593945 w 607655"/>
                <a:gd name="connsiteY79" fmla="*/ 280575 h 399048"/>
                <a:gd name="connsiteX80" fmla="*/ 595384 w 607655"/>
                <a:gd name="connsiteY80" fmla="*/ 285557 h 399048"/>
                <a:gd name="connsiteX81" fmla="*/ 596151 w 607655"/>
                <a:gd name="connsiteY81" fmla="*/ 288288 h 399048"/>
                <a:gd name="connsiteX82" fmla="*/ 596822 w 607655"/>
                <a:gd name="connsiteY82" fmla="*/ 291163 h 399048"/>
                <a:gd name="connsiteX83" fmla="*/ 599796 w 607655"/>
                <a:gd name="connsiteY83" fmla="*/ 303858 h 399048"/>
                <a:gd name="connsiteX84" fmla="*/ 601283 w 607655"/>
                <a:gd name="connsiteY84" fmla="*/ 310804 h 399048"/>
                <a:gd name="connsiteX85" fmla="*/ 602577 w 607655"/>
                <a:gd name="connsiteY85" fmla="*/ 318134 h 399048"/>
                <a:gd name="connsiteX86" fmla="*/ 604880 w 607655"/>
                <a:gd name="connsiteY86" fmla="*/ 333560 h 399048"/>
                <a:gd name="connsiteX87" fmla="*/ 605119 w 607655"/>
                <a:gd name="connsiteY87" fmla="*/ 335524 h 399048"/>
                <a:gd name="connsiteX88" fmla="*/ 605359 w 607655"/>
                <a:gd name="connsiteY88" fmla="*/ 337680 h 399048"/>
                <a:gd name="connsiteX89" fmla="*/ 605791 w 607655"/>
                <a:gd name="connsiteY89" fmla="*/ 342039 h 399048"/>
                <a:gd name="connsiteX90" fmla="*/ 606222 w 607655"/>
                <a:gd name="connsiteY90" fmla="*/ 346399 h 399048"/>
                <a:gd name="connsiteX91" fmla="*/ 606414 w 607655"/>
                <a:gd name="connsiteY91" fmla="*/ 348602 h 399048"/>
                <a:gd name="connsiteX92" fmla="*/ 606510 w 607655"/>
                <a:gd name="connsiteY92" fmla="*/ 350279 h 399048"/>
                <a:gd name="connsiteX93" fmla="*/ 607038 w 607655"/>
                <a:gd name="connsiteY93" fmla="*/ 356986 h 399048"/>
                <a:gd name="connsiteX94" fmla="*/ 607182 w 607655"/>
                <a:gd name="connsiteY94" fmla="*/ 358663 h 399048"/>
                <a:gd name="connsiteX95" fmla="*/ 607182 w 607655"/>
                <a:gd name="connsiteY95" fmla="*/ 358854 h 399048"/>
                <a:gd name="connsiteX96" fmla="*/ 607182 w 607655"/>
                <a:gd name="connsiteY96" fmla="*/ 358902 h 399048"/>
                <a:gd name="connsiteX97" fmla="*/ 607230 w 607655"/>
                <a:gd name="connsiteY97" fmla="*/ 360052 h 399048"/>
                <a:gd name="connsiteX98" fmla="*/ 607230 w 607655"/>
                <a:gd name="connsiteY98" fmla="*/ 360148 h 399048"/>
                <a:gd name="connsiteX99" fmla="*/ 607230 w 607655"/>
                <a:gd name="connsiteY99" fmla="*/ 360675 h 399048"/>
                <a:gd name="connsiteX100" fmla="*/ 607277 w 607655"/>
                <a:gd name="connsiteY100" fmla="*/ 361681 h 399048"/>
                <a:gd name="connsiteX101" fmla="*/ 607421 w 607655"/>
                <a:gd name="connsiteY101" fmla="*/ 365657 h 399048"/>
                <a:gd name="connsiteX102" fmla="*/ 607565 w 607655"/>
                <a:gd name="connsiteY102" fmla="*/ 369633 h 399048"/>
                <a:gd name="connsiteX103" fmla="*/ 607613 w 607655"/>
                <a:gd name="connsiteY103" fmla="*/ 373562 h 399048"/>
                <a:gd name="connsiteX104" fmla="*/ 607613 w 607655"/>
                <a:gd name="connsiteY104" fmla="*/ 381323 h 399048"/>
                <a:gd name="connsiteX105" fmla="*/ 607469 w 607655"/>
                <a:gd name="connsiteY105" fmla="*/ 388844 h 399048"/>
                <a:gd name="connsiteX106" fmla="*/ 607134 w 607655"/>
                <a:gd name="connsiteY106" fmla="*/ 396030 h 399048"/>
                <a:gd name="connsiteX107" fmla="*/ 604016 w 607655"/>
                <a:gd name="connsiteY107" fmla="*/ 399048 h 399048"/>
                <a:gd name="connsiteX108" fmla="*/ 478363 w 607655"/>
                <a:gd name="connsiteY108" fmla="*/ 399048 h 399048"/>
                <a:gd name="connsiteX109" fmla="*/ 478603 w 607655"/>
                <a:gd name="connsiteY109" fmla="*/ 398281 h 399048"/>
                <a:gd name="connsiteX110" fmla="*/ 478987 w 607655"/>
                <a:gd name="connsiteY110" fmla="*/ 396892 h 399048"/>
                <a:gd name="connsiteX111" fmla="*/ 479370 w 607655"/>
                <a:gd name="connsiteY111" fmla="*/ 395215 h 399048"/>
                <a:gd name="connsiteX112" fmla="*/ 480186 w 607655"/>
                <a:gd name="connsiteY112" fmla="*/ 391575 h 399048"/>
                <a:gd name="connsiteX113" fmla="*/ 481049 w 607655"/>
                <a:gd name="connsiteY113" fmla="*/ 387550 h 399048"/>
                <a:gd name="connsiteX114" fmla="*/ 481864 w 607655"/>
                <a:gd name="connsiteY114" fmla="*/ 383239 h 399048"/>
                <a:gd name="connsiteX115" fmla="*/ 482631 w 607655"/>
                <a:gd name="connsiteY115" fmla="*/ 378688 h 399048"/>
                <a:gd name="connsiteX116" fmla="*/ 483351 w 607655"/>
                <a:gd name="connsiteY116" fmla="*/ 373849 h 399048"/>
                <a:gd name="connsiteX117" fmla="*/ 483974 w 607655"/>
                <a:gd name="connsiteY117" fmla="*/ 368867 h 399048"/>
                <a:gd name="connsiteX118" fmla="*/ 484262 w 607655"/>
                <a:gd name="connsiteY118" fmla="*/ 366280 h 399048"/>
                <a:gd name="connsiteX119" fmla="*/ 484502 w 607655"/>
                <a:gd name="connsiteY119" fmla="*/ 363693 h 399048"/>
                <a:gd name="connsiteX120" fmla="*/ 484742 w 607655"/>
                <a:gd name="connsiteY120" fmla="*/ 361106 h 399048"/>
                <a:gd name="connsiteX121" fmla="*/ 484790 w 607655"/>
                <a:gd name="connsiteY121" fmla="*/ 360435 h 399048"/>
                <a:gd name="connsiteX122" fmla="*/ 484838 w 607655"/>
                <a:gd name="connsiteY122" fmla="*/ 360100 h 399048"/>
                <a:gd name="connsiteX123" fmla="*/ 484838 w 607655"/>
                <a:gd name="connsiteY123" fmla="*/ 360962 h 399048"/>
                <a:gd name="connsiteX124" fmla="*/ 484886 w 607655"/>
                <a:gd name="connsiteY124" fmla="*/ 360771 h 399048"/>
                <a:gd name="connsiteX125" fmla="*/ 484934 w 607655"/>
                <a:gd name="connsiteY125" fmla="*/ 359094 h 399048"/>
                <a:gd name="connsiteX126" fmla="*/ 485221 w 607655"/>
                <a:gd name="connsiteY126" fmla="*/ 352387 h 399048"/>
                <a:gd name="connsiteX127" fmla="*/ 485317 w 607655"/>
                <a:gd name="connsiteY127" fmla="*/ 350758 h 399048"/>
                <a:gd name="connsiteX128" fmla="*/ 485317 w 607655"/>
                <a:gd name="connsiteY128" fmla="*/ 349608 h 399048"/>
                <a:gd name="connsiteX129" fmla="*/ 485365 w 607655"/>
                <a:gd name="connsiteY129" fmla="*/ 347261 h 399048"/>
                <a:gd name="connsiteX130" fmla="*/ 485461 w 607655"/>
                <a:gd name="connsiteY130" fmla="*/ 344962 h 399048"/>
                <a:gd name="connsiteX131" fmla="*/ 485509 w 607655"/>
                <a:gd name="connsiteY131" fmla="*/ 343812 h 399048"/>
                <a:gd name="connsiteX132" fmla="*/ 485509 w 607655"/>
                <a:gd name="connsiteY132" fmla="*/ 342518 h 399048"/>
                <a:gd name="connsiteX133" fmla="*/ 485269 w 607655"/>
                <a:gd name="connsiteY133" fmla="*/ 332218 h 399048"/>
                <a:gd name="connsiteX134" fmla="*/ 485029 w 607655"/>
                <a:gd name="connsiteY134" fmla="*/ 327284 h 399048"/>
                <a:gd name="connsiteX135" fmla="*/ 484646 w 607655"/>
                <a:gd name="connsiteY135" fmla="*/ 322589 h 399048"/>
                <a:gd name="connsiteX136" fmla="*/ 483735 w 607655"/>
                <a:gd name="connsiteY136" fmla="*/ 313966 h 399048"/>
                <a:gd name="connsiteX137" fmla="*/ 483495 w 607655"/>
                <a:gd name="connsiteY137" fmla="*/ 312002 h 399048"/>
                <a:gd name="connsiteX138" fmla="*/ 483207 w 607655"/>
                <a:gd name="connsiteY138" fmla="*/ 310181 h 399048"/>
                <a:gd name="connsiteX139" fmla="*/ 482679 w 607655"/>
                <a:gd name="connsiteY139" fmla="*/ 306732 h 399048"/>
                <a:gd name="connsiteX140" fmla="*/ 482248 w 607655"/>
                <a:gd name="connsiteY140" fmla="*/ 303714 h 399048"/>
                <a:gd name="connsiteX141" fmla="*/ 481720 w 607655"/>
                <a:gd name="connsiteY141" fmla="*/ 301127 h 399048"/>
                <a:gd name="connsiteX142" fmla="*/ 481337 w 607655"/>
                <a:gd name="connsiteY142" fmla="*/ 299115 h 399048"/>
                <a:gd name="connsiteX143" fmla="*/ 483591 w 607655"/>
                <a:gd name="connsiteY143" fmla="*/ 295522 h 399048"/>
                <a:gd name="connsiteX144" fmla="*/ 93138 w 607655"/>
                <a:gd name="connsiteY144" fmla="*/ 125793 h 399048"/>
                <a:gd name="connsiteX145" fmla="*/ 97743 w 607655"/>
                <a:gd name="connsiteY145" fmla="*/ 126033 h 399048"/>
                <a:gd name="connsiteX146" fmla="*/ 125184 w 607655"/>
                <a:gd name="connsiteY146" fmla="*/ 158170 h 399048"/>
                <a:gd name="connsiteX147" fmla="*/ 124704 w 607655"/>
                <a:gd name="connsiteY147" fmla="*/ 162720 h 399048"/>
                <a:gd name="connsiteX148" fmla="*/ 122449 w 607655"/>
                <a:gd name="connsiteY148" fmla="*/ 164396 h 399048"/>
                <a:gd name="connsiteX149" fmla="*/ 121202 w 607655"/>
                <a:gd name="connsiteY149" fmla="*/ 165354 h 399048"/>
                <a:gd name="connsiteX150" fmla="*/ 119907 w 607655"/>
                <a:gd name="connsiteY150" fmla="*/ 166312 h 399048"/>
                <a:gd name="connsiteX151" fmla="*/ 117316 w 607655"/>
                <a:gd name="connsiteY151" fmla="*/ 168371 h 399048"/>
                <a:gd name="connsiteX152" fmla="*/ 114342 w 607655"/>
                <a:gd name="connsiteY152" fmla="*/ 170718 h 399048"/>
                <a:gd name="connsiteX153" fmla="*/ 110984 w 607655"/>
                <a:gd name="connsiteY153" fmla="*/ 173592 h 399048"/>
                <a:gd name="connsiteX154" fmla="*/ 107386 w 607655"/>
                <a:gd name="connsiteY154" fmla="*/ 176705 h 399048"/>
                <a:gd name="connsiteX155" fmla="*/ 103548 w 607655"/>
                <a:gd name="connsiteY155" fmla="*/ 180201 h 399048"/>
                <a:gd name="connsiteX156" fmla="*/ 99614 w 607655"/>
                <a:gd name="connsiteY156" fmla="*/ 183937 h 399048"/>
                <a:gd name="connsiteX157" fmla="*/ 95537 w 607655"/>
                <a:gd name="connsiteY157" fmla="*/ 187912 h 399048"/>
                <a:gd name="connsiteX158" fmla="*/ 91411 w 607655"/>
                <a:gd name="connsiteY158" fmla="*/ 192175 h 399048"/>
                <a:gd name="connsiteX159" fmla="*/ 89396 w 607655"/>
                <a:gd name="connsiteY159" fmla="*/ 194330 h 399048"/>
                <a:gd name="connsiteX160" fmla="*/ 87333 w 607655"/>
                <a:gd name="connsiteY160" fmla="*/ 196629 h 399048"/>
                <a:gd name="connsiteX161" fmla="*/ 85270 w 607655"/>
                <a:gd name="connsiteY161" fmla="*/ 198880 h 399048"/>
                <a:gd name="connsiteX162" fmla="*/ 83256 w 607655"/>
                <a:gd name="connsiteY162" fmla="*/ 201227 h 399048"/>
                <a:gd name="connsiteX163" fmla="*/ 79226 w 607655"/>
                <a:gd name="connsiteY163" fmla="*/ 205968 h 399048"/>
                <a:gd name="connsiteX164" fmla="*/ 75340 w 607655"/>
                <a:gd name="connsiteY164" fmla="*/ 210854 h 399048"/>
                <a:gd name="connsiteX165" fmla="*/ 74381 w 607655"/>
                <a:gd name="connsiteY165" fmla="*/ 212051 h 399048"/>
                <a:gd name="connsiteX166" fmla="*/ 73469 w 607655"/>
                <a:gd name="connsiteY166" fmla="*/ 213296 h 399048"/>
                <a:gd name="connsiteX167" fmla="*/ 71598 w 607655"/>
                <a:gd name="connsiteY167" fmla="*/ 215787 h 399048"/>
                <a:gd name="connsiteX168" fmla="*/ 64642 w 607655"/>
                <a:gd name="connsiteY168" fmla="*/ 225605 h 399048"/>
                <a:gd name="connsiteX169" fmla="*/ 61476 w 607655"/>
                <a:gd name="connsiteY169" fmla="*/ 230490 h 399048"/>
                <a:gd name="connsiteX170" fmla="*/ 59941 w 607655"/>
                <a:gd name="connsiteY170" fmla="*/ 232837 h 399048"/>
                <a:gd name="connsiteX171" fmla="*/ 58550 w 607655"/>
                <a:gd name="connsiteY171" fmla="*/ 235184 h 399048"/>
                <a:gd name="connsiteX172" fmla="*/ 55815 w 607655"/>
                <a:gd name="connsiteY172" fmla="*/ 239686 h 399048"/>
                <a:gd name="connsiteX173" fmla="*/ 53417 w 607655"/>
                <a:gd name="connsiteY173" fmla="*/ 243948 h 399048"/>
                <a:gd name="connsiteX174" fmla="*/ 51210 w 607655"/>
                <a:gd name="connsiteY174" fmla="*/ 247924 h 399048"/>
                <a:gd name="connsiteX175" fmla="*/ 49339 w 607655"/>
                <a:gd name="connsiteY175" fmla="*/ 251516 h 399048"/>
                <a:gd name="connsiteX176" fmla="*/ 47660 w 607655"/>
                <a:gd name="connsiteY176" fmla="*/ 254725 h 399048"/>
                <a:gd name="connsiteX177" fmla="*/ 46365 w 607655"/>
                <a:gd name="connsiteY177" fmla="*/ 257503 h 399048"/>
                <a:gd name="connsiteX178" fmla="*/ 45069 w 607655"/>
                <a:gd name="connsiteY178" fmla="*/ 260089 h 399048"/>
                <a:gd name="connsiteX179" fmla="*/ 41136 w 607655"/>
                <a:gd name="connsiteY179" fmla="*/ 261669 h 399048"/>
                <a:gd name="connsiteX180" fmla="*/ 17006 w 607655"/>
                <a:gd name="connsiteY180" fmla="*/ 252426 h 399048"/>
                <a:gd name="connsiteX181" fmla="*/ 15135 w 607655"/>
                <a:gd name="connsiteY181" fmla="*/ 248498 h 399048"/>
                <a:gd name="connsiteX182" fmla="*/ 16238 w 607655"/>
                <a:gd name="connsiteY182" fmla="*/ 245194 h 399048"/>
                <a:gd name="connsiteX183" fmla="*/ 17341 w 607655"/>
                <a:gd name="connsiteY183" fmla="*/ 241985 h 399048"/>
                <a:gd name="connsiteX184" fmla="*/ 18780 w 607655"/>
                <a:gd name="connsiteY184" fmla="*/ 238153 h 399048"/>
                <a:gd name="connsiteX185" fmla="*/ 20412 w 607655"/>
                <a:gd name="connsiteY185" fmla="*/ 233843 h 399048"/>
                <a:gd name="connsiteX186" fmla="*/ 22330 w 607655"/>
                <a:gd name="connsiteY186" fmla="*/ 229149 h 399048"/>
                <a:gd name="connsiteX187" fmla="*/ 24441 w 607655"/>
                <a:gd name="connsiteY187" fmla="*/ 223977 h 399048"/>
                <a:gd name="connsiteX188" fmla="*/ 26888 w 607655"/>
                <a:gd name="connsiteY188" fmla="*/ 218565 h 399048"/>
                <a:gd name="connsiteX189" fmla="*/ 28183 w 607655"/>
                <a:gd name="connsiteY189" fmla="*/ 215739 h 399048"/>
                <a:gd name="connsiteX190" fmla="*/ 29574 w 607655"/>
                <a:gd name="connsiteY190" fmla="*/ 212865 h 399048"/>
                <a:gd name="connsiteX191" fmla="*/ 32453 w 607655"/>
                <a:gd name="connsiteY191" fmla="*/ 206926 h 399048"/>
                <a:gd name="connsiteX192" fmla="*/ 39025 w 607655"/>
                <a:gd name="connsiteY192" fmla="*/ 194809 h 399048"/>
                <a:gd name="connsiteX193" fmla="*/ 40800 w 607655"/>
                <a:gd name="connsiteY193" fmla="*/ 191744 h 399048"/>
                <a:gd name="connsiteX194" fmla="*/ 41663 w 607655"/>
                <a:gd name="connsiteY194" fmla="*/ 190163 h 399048"/>
                <a:gd name="connsiteX195" fmla="*/ 42623 w 607655"/>
                <a:gd name="connsiteY195" fmla="*/ 188631 h 399048"/>
                <a:gd name="connsiteX196" fmla="*/ 46365 w 607655"/>
                <a:gd name="connsiteY196" fmla="*/ 182548 h 399048"/>
                <a:gd name="connsiteX197" fmla="*/ 50346 w 607655"/>
                <a:gd name="connsiteY197" fmla="*/ 176513 h 399048"/>
                <a:gd name="connsiteX198" fmla="*/ 52313 w 607655"/>
                <a:gd name="connsiteY198" fmla="*/ 173544 h 399048"/>
                <a:gd name="connsiteX199" fmla="*/ 54376 w 607655"/>
                <a:gd name="connsiteY199" fmla="*/ 170622 h 399048"/>
                <a:gd name="connsiteX200" fmla="*/ 56439 w 607655"/>
                <a:gd name="connsiteY200" fmla="*/ 167749 h 399048"/>
                <a:gd name="connsiteX201" fmla="*/ 58502 w 607655"/>
                <a:gd name="connsiteY201" fmla="*/ 164875 h 399048"/>
                <a:gd name="connsiteX202" fmla="*/ 62675 w 607655"/>
                <a:gd name="connsiteY202" fmla="*/ 159415 h 399048"/>
                <a:gd name="connsiteX203" fmla="*/ 66801 w 607655"/>
                <a:gd name="connsiteY203" fmla="*/ 154195 h 399048"/>
                <a:gd name="connsiteX204" fmla="*/ 70879 w 607655"/>
                <a:gd name="connsiteY204" fmla="*/ 149261 h 399048"/>
                <a:gd name="connsiteX205" fmla="*/ 74860 w 607655"/>
                <a:gd name="connsiteY205" fmla="*/ 144664 h 399048"/>
                <a:gd name="connsiteX206" fmla="*/ 78698 w 607655"/>
                <a:gd name="connsiteY206" fmla="*/ 140497 h 399048"/>
                <a:gd name="connsiteX207" fmla="*/ 82248 w 607655"/>
                <a:gd name="connsiteY207" fmla="*/ 136617 h 399048"/>
                <a:gd name="connsiteX208" fmla="*/ 85702 w 607655"/>
                <a:gd name="connsiteY208" fmla="*/ 133121 h 399048"/>
                <a:gd name="connsiteX209" fmla="*/ 88724 w 607655"/>
                <a:gd name="connsiteY209" fmla="*/ 130056 h 399048"/>
                <a:gd name="connsiteX210" fmla="*/ 90020 w 607655"/>
                <a:gd name="connsiteY210" fmla="*/ 128811 h 399048"/>
                <a:gd name="connsiteX211" fmla="*/ 91123 w 607655"/>
                <a:gd name="connsiteY211" fmla="*/ 127757 h 399048"/>
                <a:gd name="connsiteX212" fmla="*/ 93138 w 607655"/>
                <a:gd name="connsiteY212" fmla="*/ 125793 h 399048"/>
                <a:gd name="connsiteX213" fmla="*/ 476526 w 607655"/>
                <a:gd name="connsiteY213" fmla="*/ 108336 h 399048"/>
                <a:gd name="connsiteX214" fmla="*/ 479836 w 607655"/>
                <a:gd name="connsiteY214" fmla="*/ 110875 h 399048"/>
                <a:gd name="connsiteX215" fmla="*/ 482858 w 607655"/>
                <a:gd name="connsiteY215" fmla="*/ 113223 h 399048"/>
                <a:gd name="connsiteX216" fmla="*/ 486312 w 607655"/>
                <a:gd name="connsiteY216" fmla="*/ 116049 h 399048"/>
                <a:gd name="connsiteX217" fmla="*/ 490246 w 607655"/>
                <a:gd name="connsiteY217" fmla="*/ 119307 h 399048"/>
                <a:gd name="connsiteX218" fmla="*/ 494516 w 607655"/>
                <a:gd name="connsiteY218" fmla="*/ 122996 h 399048"/>
                <a:gd name="connsiteX219" fmla="*/ 499121 w 607655"/>
                <a:gd name="connsiteY219" fmla="*/ 127116 h 399048"/>
                <a:gd name="connsiteX220" fmla="*/ 503919 w 607655"/>
                <a:gd name="connsiteY220" fmla="*/ 131571 h 399048"/>
                <a:gd name="connsiteX221" fmla="*/ 508908 w 607655"/>
                <a:gd name="connsiteY221" fmla="*/ 136458 h 399048"/>
                <a:gd name="connsiteX222" fmla="*/ 513993 w 607655"/>
                <a:gd name="connsiteY222" fmla="*/ 141632 h 399048"/>
                <a:gd name="connsiteX223" fmla="*/ 519174 w 607655"/>
                <a:gd name="connsiteY223" fmla="*/ 147093 h 399048"/>
                <a:gd name="connsiteX224" fmla="*/ 521765 w 607655"/>
                <a:gd name="connsiteY224" fmla="*/ 149920 h 399048"/>
                <a:gd name="connsiteX225" fmla="*/ 524307 w 607655"/>
                <a:gd name="connsiteY225" fmla="*/ 152842 h 399048"/>
                <a:gd name="connsiteX226" fmla="*/ 526898 w 607655"/>
                <a:gd name="connsiteY226" fmla="*/ 155812 h 399048"/>
                <a:gd name="connsiteX227" fmla="*/ 529441 w 607655"/>
                <a:gd name="connsiteY227" fmla="*/ 158830 h 399048"/>
                <a:gd name="connsiteX228" fmla="*/ 534430 w 607655"/>
                <a:gd name="connsiteY228" fmla="*/ 164915 h 399048"/>
                <a:gd name="connsiteX229" fmla="*/ 539275 w 607655"/>
                <a:gd name="connsiteY229" fmla="*/ 171191 h 399048"/>
                <a:gd name="connsiteX230" fmla="*/ 540522 w 607655"/>
                <a:gd name="connsiteY230" fmla="*/ 172771 h 399048"/>
                <a:gd name="connsiteX231" fmla="*/ 541674 w 607655"/>
                <a:gd name="connsiteY231" fmla="*/ 174352 h 399048"/>
                <a:gd name="connsiteX232" fmla="*/ 543977 w 607655"/>
                <a:gd name="connsiteY232" fmla="*/ 177562 h 399048"/>
                <a:gd name="connsiteX233" fmla="*/ 552660 w 607655"/>
                <a:gd name="connsiteY233" fmla="*/ 190162 h 399048"/>
                <a:gd name="connsiteX234" fmla="*/ 556546 w 607655"/>
                <a:gd name="connsiteY234" fmla="*/ 196342 h 399048"/>
                <a:gd name="connsiteX235" fmla="*/ 558465 w 607655"/>
                <a:gd name="connsiteY235" fmla="*/ 199360 h 399048"/>
                <a:gd name="connsiteX236" fmla="*/ 560192 w 607655"/>
                <a:gd name="connsiteY236" fmla="*/ 202378 h 399048"/>
                <a:gd name="connsiteX237" fmla="*/ 563550 w 607655"/>
                <a:gd name="connsiteY237" fmla="*/ 208127 h 399048"/>
                <a:gd name="connsiteX238" fmla="*/ 566572 w 607655"/>
                <a:gd name="connsiteY238" fmla="*/ 213589 h 399048"/>
                <a:gd name="connsiteX239" fmla="*/ 567963 w 607655"/>
                <a:gd name="connsiteY239" fmla="*/ 216176 h 399048"/>
                <a:gd name="connsiteX240" fmla="*/ 569307 w 607655"/>
                <a:gd name="connsiteY240" fmla="*/ 218715 h 399048"/>
                <a:gd name="connsiteX241" fmla="*/ 571801 w 607655"/>
                <a:gd name="connsiteY241" fmla="*/ 223697 h 399048"/>
                <a:gd name="connsiteX242" fmla="*/ 573960 w 607655"/>
                <a:gd name="connsiteY242" fmla="*/ 228104 h 399048"/>
                <a:gd name="connsiteX243" fmla="*/ 575399 w 607655"/>
                <a:gd name="connsiteY243" fmla="*/ 231123 h 399048"/>
                <a:gd name="connsiteX244" fmla="*/ 576599 w 607655"/>
                <a:gd name="connsiteY244" fmla="*/ 233662 h 399048"/>
                <a:gd name="connsiteX245" fmla="*/ 574919 w 607655"/>
                <a:gd name="connsiteY245" fmla="*/ 237925 h 399048"/>
                <a:gd name="connsiteX246" fmla="*/ 479308 w 607655"/>
                <a:gd name="connsiteY246" fmla="*/ 276299 h 399048"/>
                <a:gd name="connsiteX247" fmla="*/ 475135 w 607655"/>
                <a:gd name="connsiteY247" fmla="*/ 274383 h 399048"/>
                <a:gd name="connsiteX248" fmla="*/ 474271 w 607655"/>
                <a:gd name="connsiteY248" fmla="*/ 271700 h 399048"/>
                <a:gd name="connsiteX249" fmla="*/ 473264 w 607655"/>
                <a:gd name="connsiteY249" fmla="*/ 268682 h 399048"/>
                <a:gd name="connsiteX250" fmla="*/ 472352 w 607655"/>
                <a:gd name="connsiteY250" fmla="*/ 266143 h 399048"/>
                <a:gd name="connsiteX251" fmla="*/ 471345 w 607655"/>
                <a:gd name="connsiteY251" fmla="*/ 263173 h 399048"/>
                <a:gd name="connsiteX252" fmla="*/ 470673 w 607655"/>
                <a:gd name="connsiteY252" fmla="*/ 261448 h 399048"/>
                <a:gd name="connsiteX253" fmla="*/ 469953 w 607655"/>
                <a:gd name="connsiteY253" fmla="*/ 259628 h 399048"/>
                <a:gd name="connsiteX254" fmla="*/ 468418 w 607655"/>
                <a:gd name="connsiteY254" fmla="*/ 255651 h 399048"/>
                <a:gd name="connsiteX255" fmla="*/ 466595 w 607655"/>
                <a:gd name="connsiteY255" fmla="*/ 251483 h 399048"/>
                <a:gd name="connsiteX256" fmla="*/ 465684 w 607655"/>
                <a:gd name="connsiteY256" fmla="*/ 249280 h 399048"/>
                <a:gd name="connsiteX257" fmla="*/ 464628 w 607655"/>
                <a:gd name="connsiteY257" fmla="*/ 247076 h 399048"/>
                <a:gd name="connsiteX258" fmla="*/ 462517 w 607655"/>
                <a:gd name="connsiteY258" fmla="*/ 242477 h 399048"/>
                <a:gd name="connsiteX259" fmla="*/ 457624 w 607655"/>
                <a:gd name="connsiteY259" fmla="*/ 233135 h 399048"/>
                <a:gd name="connsiteX260" fmla="*/ 456329 w 607655"/>
                <a:gd name="connsiteY260" fmla="*/ 230739 h 399048"/>
                <a:gd name="connsiteX261" fmla="*/ 455657 w 607655"/>
                <a:gd name="connsiteY261" fmla="*/ 229542 h 399048"/>
                <a:gd name="connsiteX262" fmla="*/ 454986 w 607655"/>
                <a:gd name="connsiteY262" fmla="*/ 228392 h 399048"/>
                <a:gd name="connsiteX263" fmla="*/ 452155 w 607655"/>
                <a:gd name="connsiteY263" fmla="*/ 223649 h 399048"/>
                <a:gd name="connsiteX264" fmla="*/ 449229 w 607655"/>
                <a:gd name="connsiteY264" fmla="*/ 219002 h 399048"/>
                <a:gd name="connsiteX265" fmla="*/ 447742 w 607655"/>
                <a:gd name="connsiteY265" fmla="*/ 216703 h 399048"/>
                <a:gd name="connsiteX266" fmla="*/ 446206 w 607655"/>
                <a:gd name="connsiteY266" fmla="*/ 214451 h 399048"/>
                <a:gd name="connsiteX267" fmla="*/ 444719 w 607655"/>
                <a:gd name="connsiteY267" fmla="*/ 212199 h 399048"/>
                <a:gd name="connsiteX268" fmla="*/ 443136 w 607655"/>
                <a:gd name="connsiteY268" fmla="*/ 209995 h 399048"/>
                <a:gd name="connsiteX269" fmla="*/ 440066 w 607655"/>
                <a:gd name="connsiteY269" fmla="*/ 205732 h 399048"/>
                <a:gd name="connsiteX270" fmla="*/ 436948 w 607655"/>
                <a:gd name="connsiteY270" fmla="*/ 201708 h 399048"/>
                <a:gd name="connsiteX271" fmla="*/ 433877 w 607655"/>
                <a:gd name="connsiteY271" fmla="*/ 197923 h 399048"/>
                <a:gd name="connsiteX272" fmla="*/ 430903 w 607655"/>
                <a:gd name="connsiteY272" fmla="*/ 194330 h 399048"/>
                <a:gd name="connsiteX273" fmla="*/ 428072 w 607655"/>
                <a:gd name="connsiteY273" fmla="*/ 191072 h 399048"/>
                <a:gd name="connsiteX274" fmla="*/ 425386 w 607655"/>
                <a:gd name="connsiteY274" fmla="*/ 188102 h 399048"/>
                <a:gd name="connsiteX275" fmla="*/ 422939 w 607655"/>
                <a:gd name="connsiteY275" fmla="*/ 185515 h 399048"/>
                <a:gd name="connsiteX276" fmla="*/ 420733 w 607655"/>
                <a:gd name="connsiteY276" fmla="*/ 183215 h 399048"/>
                <a:gd name="connsiteX277" fmla="*/ 418862 w 607655"/>
                <a:gd name="connsiteY277" fmla="*/ 181299 h 399048"/>
                <a:gd name="connsiteX278" fmla="*/ 417230 w 607655"/>
                <a:gd name="connsiteY278" fmla="*/ 179718 h 399048"/>
                <a:gd name="connsiteX279" fmla="*/ 417039 w 607655"/>
                <a:gd name="connsiteY279" fmla="*/ 175502 h 399048"/>
                <a:gd name="connsiteX280" fmla="*/ 472160 w 607655"/>
                <a:gd name="connsiteY280" fmla="*/ 108815 h 399048"/>
                <a:gd name="connsiteX281" fmla="*/ 476526 w 607655"/>
                <a:gd name="connsiteY281" fmla="*/ 108336 h 399048"/>
                <a:gd name="connsiteX282" fmla="*/ 400772 w 607655"/>
                <a:gd name="connsiteY282" fmla="*/ 66120 h 399048"/>
                <a:gd name="connsiteX283" fmla="*/ 402547 w 607655"/>
                <a:gd name="connsiteY283" fmla="*/ 66790 h 399048"/>
                <a:gd name="connsiteX284" fmla="*/ 409169 w 607655"/>
                <a:gd name="connsiteY284" fmla="*/ 69471 h 399048"/>
                <a:gd name="connsiteX285" fmla="*/ 415503 w 607655"/>
                <a:gd name="connsiteY285" fmla="*/ 72200 h 399048"/>
                <a:gd name="connsiteX286" fmla="*/ 421453 w 607655"/>
                <a:gd name="connsiteY286" fmla="*/ 74929 h 399048"/>
                <a:gd name="connsiteX287" fmla="*/ 426923 w 607655"/>
                <a:gd name="connsiteY287" fmla="*/ 77610 h 399048"/>
                <a:gd name="connsiteX288" fmla="*/ 431962 w 607655"/>
                <a:gd name="connsiteY288" fmla="*/ 80100 h 399048"/>
                <a:gd name="connsiteX289" fmla="*/ 436712 w 607655"/>
                <a:gd name="connsiteY289" fmla="*/ 82733 h 399048"/>
                <a:gd name="connsiteX290" fmla="*/ 440887 w 607655"/>
                <a:gd name="connsiteY290" fmla="*/ 85031 h 399048"/>
                <a:gd name="connsiteX291" fmla="*/ 442518 w 607655"/>
                <a:gd name="connsiteY291" fmla="*/ 85941 h 399048"/>
                <a:gd name="connsiteX292" fmla="*/ 443862 w 607655"/>
                <a:gd name="connsiteY292" fmla="*/ 86707 h 399048"/>
                <a:gd name="connsiteX293" fmla="*/ 446309 w 607655"/>
                <a:gd name="connsiteY293" fmla="*/ 88095 h 399048"/>
                <a:gd name="connsiteX294" fmla="*/ 447364 w 607655"/>
                <a:gd name="connsiteY294" fmla="*/ 92548 h 399048"/>
                <a:gd name="connsiteX295" fmla="*/ 401923 w 607655"/>
                <a:gd name="connsiteY295" fmla="*/ 161633 h 399048"/>
                <a:gd name="connsiteX296" fmla="*/ 397365 w 607655"/>
                <a:gd name="connsiteY296" fmla="*/ 162399 h 399048"/>
                <a:gd name="connsiteX297" fmla="*/ 395110 w 607655"/>
                <a:gd name="connsiteY297" fmla="*/ 160723 h 399048"/>
                <a:gd name="connsiteX298" fmla="*/ 393862 w 607655"/>
                <a:gd name="connsiteY298" fmla="*/ 159814 h 399048"/>
                <a:gd name="connsiteX299" fmla="*/ 392614 w 607655"/>
                <a:gd name="connsiteY299" fmla="*/ 158904 h 399048"/>
                <a:gd name="connsiteX300" fmla="*/ 390311 w 607655"/>
                <a:gd name="connsiteY300" fmla="*/ 157228 h 399048"/>
                <a:gd name="connsiteX301" fmla="*/ 387624 w 607655"/>
                <a:gd name="connsiteY301" fmla="*/ 155265 h 399048"/>
                <a:gd name="connsiteX302" fmla="*/ 384265 w 607655"/>
                <a:gd name="connsiteY302" fmla="*/ 153063 h 399048"/>
                <a:gd name="connsiteX303" fmla="*/ 381194 w 607655"/>
                <a:gd name="connsiteY303" fmla="*/ 151004 h 399048"/>
                <a:gd name="connsiteX304" fmla="*/ 259999 w 607655"/>
                <a:gd name="connsiteY304" fmla="*/ 48013 h 399048"/>
                <a:gd name="connsiteX305" fmla="*/ 263502 w 607655"/>
                <a:gd name="connsiteY305" fmla="*/ 50935 h 399048"/>
                <a:gd name="connsiteX306" fmla="*/ 267581 w 607655"/>
                <a:gd name="connsiteY306" fmla="*/ 113266 h 399048"/>
                <a:gd name="connsiteX307" fmla="*/ 264462 w 607655"/>
                <a:gd name="connsiteY307" fmla="*/ 116620 h 399048"/>
                <a:gd name="connsiteX308" fmla="*/ 261678 w 607655"/>
                <a:gd name="connsiteY308" fmla="*/ 116620 h 399048"/>
                <a:gd name="connsiteX309" fmla="*/ 258463 w 607655"/>
                <a:gd name="connsiteY309" fmla="*/ 116668 h 399048"/>
                <a:gd name="connsiteX310" fmla="*/ 255392 w 607655"/>
                <a:gd name="connsiteY310" fmla="*/ 116763 h 399048"/>
                <a:gd name="connsiteX311" fmla="*/ 251888 w 607655"/>
                <a:gd name="connsiteY311" fmla="*/ 116859 h 399048"/>
                <a:gd name="connsiteX312" fmla="*/ 249873 w 607655"/>
                <a:gd name="connsiteY312" fmla="*/ 116955 h 399048"/>
                <a:gd name="connsiteX313" fmla="*/ 247713 w 607655"/>
                <a:gd name="connsiteY313" fmla="*/ 117099 h 399048"/>
                <a:gd name="connsiteX314" fmla="*/ 243154 w 607655"/>
                <a:gd name="connsiteY314" fmla="*/ 117434 h 399048"/>
                <a:gd name="connsiteX315" fmla="*/ 238259 w 607655"/>
                <a:gd name="connsiteY315" fmla="*/ 117913 h 399048"/>
                <a:gd name="connsiteX316" fmla="*/ 235715 w 607655"/>
                <a:gd name="connsiteY316" fmla="*/ 118153 h 399048"/>
                <a:gd name="connsiteX317" fmla="*/ 233124 w 607655"/>
                <a:gd name="connsiteY317" fmla="*/ 118536 h 399048"/>
                <a:gd name="connsiteX318" fmla="*/ 227749 w 607655"/>
                <a:gd name="connsiteY318" fmla="*/ 119255 h 399048"/>
                <a:gd name="connsiteX319" fmla="*/ 222230 w 607655"/>
                <a:gd name="connsiteY319" fmla="*/ 120213 h 399048"/>
                <a:gd name="connsiteX320" fmla="*/ 219398 w 607655"/>
                <a:gd name="connsiteY320" fmla="*/ 120740 h 399048"/>
                <a:gd name="connsiteX321" fmla="*/ 216567 w 607655"/>
                <a:gd name="connsiteY321" fmla="*/ 121315 h 399048"/>
                <a:gd name="connsiteX322" fmla="*/ 213688 w 607655"/>
                <a:gd name="connsiteY322" fmla="*/ 121938 h 399048"/>
                <a:gd name="connsiteX323" fmla="*/ 210808 w 607655"/>
                <a:gd name="connsiteY323" fmla="*/ 122561 h 399048"/>
                <a:gd name="connsiteX324" fmla="*/ 205049 w 607655"/>
                <a:gd name="connsiteY324" fmla="*/ 123998 h 399048"/>
                <a:gd name="connsiteX325" fmla="*/ 199338 w 607655"/>
                <a:gd name="connsiteY325" fmla="*/ 125579 h 399048"/>
                <a:gd name="connsiteX326" fmla="*/ 196507 w 607655"/>
                <a:gd name="connsiteY326" fmla="*/ 126393 h 399048"/>
                <a:gd name="connsiteX327" fmla="*/ 193723 w 607655"/>
                <a:gd name="connsiteY327" fmla="*/ 127304 h 399048"/>
                <a:gd name="connsiteX328" fmla="*/ 190940 w 607655"/>
                <a:gd name="connsiteY328" fmla="*/ 128214 h 399048"/>
                <a:gd name="connsiteX329" fmla="*/ 188156 w 607655"/>
                <a:gd name="connsiteY329" fmla="*/ 129124 h 399048"/>
                <a:gd name="connsiteX330" fmla="*/ 182829 w 607655"/>
                <a:gd name="connsiteY330" fmla="*/ 131041 h 399048"/>
                <a:gd name="connsiteX331" fmla="*/ 177694 w 607655"/>
                <a:gd name="connsiteY331" fmla="*/ 133053 h 399048"/>
                <a:gd name="connsiteX332" fmla="*/ 172799 w 607655"/>
                <a:gd name="connsiteY332" fmla="*/ 135113 h 399048"/>
                <a:gd name="connsiteX333" fmla="*/ 168192 w 607655"/>
                <a:gd name="connsiteY333" fmla="*/ 137125 h 399048"/>
                <a:gd name="connsiteX334" fmla="*/ 163921 w 607655"/>
                <a:gd name="connsiteY334" fmla="*/ 139090 h 399048"/>
                <a:gd name="connsiteX335" fmla="*/ 160034 w 607655"/>
                <a:gd name="connsiteY335" fmla="*/ 140958 h 399048"/>
                <a:gd name="connsiteX336" fmla="*/ 156578 w 607655"/>
                <a:gd name="connsiteY336" fmla="*/ 142779 h 399048"/>
                <a:gd name="connsiteX337" fmla="*/ 153507 w 607655"/>
                <a:gd name="connsiteY337" fmla="*/ 144360 h 399048"/>
                <a:gd name="connsiteX338" fmla="*/ 150963 w 607655"/>
                <a:gd name="connsiteY338" fmla="*/ 145797 h 399048"/>
                <a:gd name="connsiteX339" fmla="*/ 148612 w 607655"/>
                <a:gd name="connsiteY339" fmla="*/ 147091 h 399048"/>
                <a:gd name="connsiteX340" fmla="*/ 144485 w 607655"/>
                <a:gd name="connsiteY340" fmla="*/ 146132 h 399048"/>
                <a:gd name="connsiteX341" fmla="*/ 118522 w 607655"/>
                <a:gd name="connsiteY341" fmla="*/ 108092 h 399048"/>
                <a:gd name="connsiteX342" fmla="*/ 119290 w 607655"/>
                <a:gd name="connsiteY342" fmla="*/ 103780 h 399048"/>
                <a:gd name="connsiteX343" fmla="*/ 122265 w 607655"/>
                <a:gd name="connsiteY343" fmla="*/ 101576 h 399048"/>
                <a:gd name="connsiteX344" fmla="*/ 125144 w 607655"/>
                <a:gd name="connsiteY344" fmla="*/ 99468 h 399048"/>
                <a:gd name="connsiteX345" fmla="*/ 128648 w 607655"/>
                <a:gd name="connsiteY345" fmla="*/ 97072 h 399048"/>
                <a:gd name="connsiteX346" fmla="*/ 132583 w 607655"/>
                <a:gd name="connsiteY346" fmla="*/ 94389 h 399048"/>
                <a:gd name="connsiteX347" fmla="*/ 137046 w 607655"/>
                <a:gd name="connsiteY347" fmla="*/ 91515 h 399048"/>
                <a:gd name="connsiteX348" fmla="*/ 141989 w 607655"/>
                <a:gd name="connsiteY348" fmla="*/ 88449 h 399048"/>
                <a:gd name="connsiteX349" fmla="*/ 147316 w 607655"/>
                <a:gd name="connsiteY349" fmla="*/ 85287 h 399048"/>
                <a:gd name="connsiteX350" fmla="*/ 153027 w 607655"/>
                <a:gd name="connsiteY350" fmla="*/ 82029 h 399048"/>
                <a:gd name="connsiteX351" fmla="*/ 159074 w 607655"/>
                <a:gd name="connsiteY351" fmla="*/ 78819 h 399048"/>
                <a:gd name="connsiteX352" fmla="*/ 165409 w 607655"/>
                <a:gd name="connsiteY352" fmla="*/ 75609 h 399048"/>
                <a:gd name="connsiteX353" fmla="*/ 168672 w 607655"/>
                <a:gd name="connsiteY353" fmla="*/ 74028 h 399048"/>
                <a:gd name="connsiteX354" fmla="*/ 172031 w 607655"/>
                <a:gd name="connsiteY354" fmla="*/ 72495 h 399048"/>
                <a:gd name="connsiteX355" fmla="*/ 175391 w 607655"/>
                <a:gd name="connsiteY355" fmla="*/ 70961 h 399048"/>
                <a:gd name="connsiteX356" fmla="*/ 178798 w 607655"/>
                <a:gd name="connsiteY356" fmla="*/ 69476 h 399048"/>
                <a:gd name="connsiteX357" fmla="*/ 185709 w 607655"/>
                <a:gd name="connsiteY357" fmla="*/ 66602 h 399048"/>
                <a:gd name="connsiteX358" fmla="*/ 192715 w 607655"/>
                <a:gd name="connsiteY358" fmla="*/ 63919 h 399048"/>
                <a:gd name="connsiteX359" fmla="*/ 196267 w 607655"/>
                <a:gd name="connsiteY359" fmla="*/ 62673 h 399048"/>
                <a:gd name="connsiteX360" fmla="*/ 199770 w 607655"/>
                <a:gd name="connsiteY360" fmla="*/ 61475 h 399048"/>
                <a:gd name="connsiteX361" fmla="*/ 203273 w 607655"/>
                <a:gd name="connsiteY361" fmla="*/ 60278 h 399048"/>
                <a:gd name="connsiteX362" fmla="*/ 206777 w 607655"/>
                <a:gd name="connsiteY362" fmla="*/ 59224 h 399048"/>
                <a:gd name="connsiteX363" fmla="*/ 213640 w 607655"/>
                <a:gd name="connsiteY363" fmla="*/ 57115 h 399048"/>
                <a:gd name="connsiteX364" fmla="*/ 220358 w 607655"/>
                <a:gd name="connsiteY364" fmla="*/ 55343 h 399048"/>
                <a:gd name="connsiteX365" fmla="*/ 223670 w 607655"/>
                <a:gd name="connsiteY365" fmla="*/ 54480 h 399048"/>
                <a:gd name="connsiteX366" fmla="*/ 226837 w 607655"/>
                <a:gd name="connsiteY366" fmla="*/ 53762 h 399048"/>
                <a:gd name="connsiteX367" fmla="*/ 233028 w 607655"/>
                <a:gd name="connsiteY367" fmla="*/ 52372 h 399048"/>
                <a:gd name="connsiteX368" fmla="*/ 238835 w 607655"/>
                <a:gd name="connsiteY368" fmla="*/ 51223 h 399048"/>
                <a:gd name="connsiteX369" fmla="*/ 241570 w 607655"/>
                <a:gd name="connsiteY369" fmla="*/ 50696 h 399048"/>
                <a:gd name="connsiteX370" fmla="*/ 244258 w 607655"/>
                <a:gd name="connsiteY370" fmla="*/ 50264 h 399048"/>
                <a:gd name="connsiteX371" fmla="*/ 249393 w 607655"/>
                <a:gd name="connsiteY371" fmla="*/ 49450 h 399048"/>
                <a:gd name="connsiteX372" fmla="*/ 253904 w 607655"/>
                <a:gd name="connsiteY372" fmla="*/ 48779 h 399048"/>
                <a:gd name="connsiteX373" fmla="*/ 257167 w 607655"/>
                <a:gd name="connsiteY373" fmla="*/ 48396 h 399048"/>
                <a:gd name="connsiteX374" fmla="*/ 259999 w 607655"/>
                <a:gd name="connsiteY374" fmla="*/ 48013 h 399048"/>
                <a:gd name="connsiteX375" fmla="*/ 295372 w 607655"/>
                <a:gd name="connsiteY375" fmla="*/ 46150 h 399048"/>
                <a:gd name="connsiteX376" fmla="*/ 299306 w 607655"/>
                <a:gd name="connsiteY376" fmla="*/ 46198 h 399048"/>
                <a:gd name="connsiteX377" fmla="*/ 303048 w 607655"/>
                <a:gd name="connsiteY377" fmla="*/ 46246 h 399048"/>
                <a:gd name="connsiteX378" fmla="*/ 307414 w 607655"/>
                <a:gd name="connsiteY378" fmla="*/ 46485 h 399048"/>
                <a:gd name="connsiteX379" fmla="*/ 312356 w 607655"/>
                <a:gd name="connsiteY379" fmla="*/ 46724 h 399048"/>
                <a:gd name="connsiteX380" fmla="*/ 317873 w 607655"/>
                <a:gd name="connsiteY380" fmla="*/ 47155 h 399048"/>
                <a:gd name="connsiteX381" fmla="*/ 323870 w 607655"/>
                <a:gd name="connsiteY381" fmla="*/ 47634 h 399048"/>
                <a:gd name="connsiteX382" fmla="*/ 330251 w 607655"/>
                <a:gd name="connsiteY382" fmla="*/ 48400 h 399048"/>
                <a:gd name="connsiteX383" fmla="*/ 333561 w 607655"/>
                <a:gd name="connsiteY383" fmla="*/ 48831 h 399048"/>
                <a:gd name="connsiteX384" fmla="*/ 336968 w 607655"/>
                <a:gd name="connsiteY384" fmla="*/ 49309 h 399048"/>
                <a:gd name="connsiteX385" fmla="*/ 342101 w 607655"/>
                <a:gd name="connsiteY385" fmla="*/ 50123 h 399048"/>
                <a:gd name="connsiteX386" fmla="*/ 307318 w 607655"/>
                <a:gd name="connsiteY386" fmla="*/ 121161 h 399048"/>
                <a:gd name="connsiteX387" fmla="*/ 303816 w 607655"/>
                <a:gd name="connsiteY387" fmla="*/ 120443 h 399048"/>
                <a:gd name="connsiteX388" fmla="*/ 300122 w 607655"/>
                <a:gd name="connsiteY388" fmla="*/ 119821 h 399048"/>
                <a:gd name="connsiteX389" fmla="*/ 296859 w 607655"/>
                <a:gd name="connsiteY389" fmla="*/ 119246 h 399048"/>
                <a:gd name="connsiteX390" fmla="*/ 294125 w 607655"/>
                <a:gd name="connsiteY390" fmla="*/ 118863 h 399048"/>
                <a:gd name="connsiteX391" fmla="*/ 291726 w 607655"/>
                <a:gd name="connsiteY391" fmla="*/ 118528 h 399048"/>
                <a:gd name="connsiteX392" fmla="*/ 288991 w 607655"/>
                <a:gd name="connsiteY392" fmla="*/ 115273 h 399048"/>
                <a:gd name="connsiteX393" fmla="*/ 292158 w 607655"/>
                <a:gd name="connsiteY393" fmla="*/ 49166 h 399048"/>
                <a:gd name="connsiteX394" fmla="*/ 295372 w 607655"/>
                <a:gd name="connsiteY394" fmla="*/ 46150 h 399048"/>
                <a:gd name="connsiteX395" fmla="*/ 389289 w 607655"/>
                <a:gd name="connsiteY395" fmla="*/ 0 h 399048"/>
                <a:gd name="connsiteX396" fmla="*/ 397350 w 607655"/>
                <a:gd name="connsiteY396" fmla="*/ 9917 h 399048"/>
                <a:gd name="connsiteX397" fmla="*/ 385642 w 607655"/>
                <a:gd name="connsiteY397" fmla="*/ 60650 h 399048"/>
                <a:gd name="connsiteX398" fmla="*/ 366735 w 607655"/>
                <a:gd name="connsiteY398" fmla="*/ 142570 h 399048"/>
                <a:gd name="connsiteX399" fmla="*/ 317116 w 607655"/>
                <a:gd name="connsiteY399" fmla="*/ 357671 h 399048"/>
                <a:gd name="connsiteX400" fmla="*/ 313373 w 607655"/>
                <a:gd name="connsiteY400" fmla="*/ 368163 h 399048"/>
                <a:gd name="connsiteX401" fmla="*/ 269272 w 607655"/>
                <a:gd name="connsiteY401" fmla="*/ 395661 h 399048"/>
                <a:gd name="connsiteX402" fmla="*/ 247726 w 607655"/>
                <a:gd name="connsiteY402" fmla="*/ 390679 h 399048"/>
                <a:gd name="connsiteX403" fmla="*/ 225220 w 607655"/>
                <a:gd name="connsiteY403" fmla="*/ 325142 h 399048"/>
                <a:gd name="connsiteX404" fmla="*/ 323210 w 607655"/>
                <a:gd name="connsiteY404" fmla="*/ 124988 h 399048"/>
                <a:gd name="connsiteX405" fmla="*/ 358385 w 607655"/>
                <a:gd name="connsiteY405" fmla="*/ 53224 h 399048"/>
                <a:gd name="connsiteX406" fmla="*/ 382186 w 607655"/>
                <a:gd name="connsiteY406" fmla="*/ 4551 h 399048"/>
                <a:gd name="connsiteX407" fmla="*/ 389289 w 607655"/>
                <a:gd name="connsiteY407" fmla="*/ 0 h 39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7655" h="399048">
                  <a:moveTo>
                    <a:pt x="271096" y="321406"/>
                  </a:moveTo>
                  <a:cubicBezTo>
                    <a:pt x="257803" y="321406"/>
                    <a:pt x="247006" y="332137"/>
                    <a:pt x="247006" y="345407"/>
                  </a:cubicBezTo>
                  <a:cubicBezTo>
                    <a:pt x="247006" y="358677"/>
                    <a:pt x="257803" y="369408"/>
                    <a:pt x="271096" y="369408"/>
                  </a:cubicBezTo>
                  <a:cubicBezTo>
                    <a:pt x="284340" y="369408"/>
                    <a:pt x="295138" y="358677"/>
                    <a:pt x="295138" y="345407"/>
                  </a:cubicBezTo>
                  <a:cubicBezTo>
                    <a:pt x="295138" y="332137"/>
                    <a:pt x="284340" y="321406"/>
                    <a:pt x="271096" y="321406"/>
                  </a:cubicBezTo>
                  <a:close/>
                  <a:moveTo>
                    <a:pt x="10407" y="277943"/>
                  </a:moveTo>
                  <a:lnTo>
                    <a:pt x="31702" y="283598"/>
                  </a:lnTo>
                  <a:cubicBezTo>
                    <a:pt x="33477" y="284078"/>
                    <a:pt x="34436" y="285899"/>
                    <a:pt x="33908" y="287624"/>
                  </a:cubicBezTo>
                  <a:cubicBezTo>
                    <a:pt x="33621" y="288391"/>
                    <a:pt x="33333" y="289301"/>
                    <a:pt x="32997" y="290308"/>
                  </a:cubicBezTo>
                  <a:cubicBezTo>
                    <a:pt x="32709" y="291218"/>
                    <a:pt x="32326" y="292273"/>
                    <a:pt x="31990" y="293375"/>
                  </a:cubicBezTo>
                  <a:cubicBezTo>
                    <a:pt x="31606" y="294477"/>
                    <a:pt x="31318" y="295579"/>
                    <a:pt x="30935" y="296825"/>
                  </a:cubicBezTo>
                  <a:cubicBezTo>
                    <a:pt x="30599" y="298024"/>
                    <a:pt x="30167" y="299317"/>
                    <a:pt x="29784" y="300659"/>
                  </a:cubicBezTo>
                  <a:cubicBezTo>
                    <a:pt x="29592" y="301378"/>
                    <a:pt x="29352" y="302049"/>
                    <a:pt x="29160" y="302768"/>
                  </a:cubicBezTo>
                  <a:cubicBezTo>
                    <a:pt x="28968" y="303535"/>
                    <a:pt x="28776" y="304302"/>
                    <a:pt x="28585" y="305068"/>
                  </a:cubicBezTo>
                  <a:cubicBezTo>
                    <a:pt x="27769" y="308183"/>
                    <a:pt x="26810" y="311538"/>
                    <a:pt x="26091" y="315133"/>
                  </a:cubicBezTo>
                  <a:cubicBezTo>
                    <a:pt x="25659" y="316906"/>
                    <a:pt x="25275" y="318775"/>
                    <a:pt x="24844" y="320644"/>
                  </a:cubicBezTo>
                  <a:cubicBezTo>
                    <a:pt x="24460" y="322561"/>
                    <a:pt x="24124" y="324526"/>
                    <a:pt x="23741" y="326491"/>
                  </a:cubicBezTo>
                  <a:cubicBezTo>
                    <a:pt x="22925" y="330468"/>
                    <a:pt x="22398" y="334590"/>
                    <a:pt x="21726" y="338759"/>
                  </a:cubicBezTo>
                  <a:lnTo>
                    <a:pt x="21486" y="340341"/>
                  </a:lnTo>
                  <a:lnTo>
                    <a:pt x="21295" y="341922"/>
                  </a:lnTo>
                  <a:cubicBezTo>
                    <a:pt x="21199" y="343024"/>
                    <a:pt x="21055" y="344079"/>
                    <a:pt x="20959" y="345133"/>
                  </a:cubicBezTo>
                  <a:cubicBezTo>
                    <a:pt x="20815" y="346187"/>
                    <a:pt x="20719" y="347290"/>
                    <a:pt x="20575" y="348344"/>
                  </a:cubicBezTo>
                  <a:lnTo>
                    <a:pt x="20383" y="349973"/>
                  </a:lnTo>
                  <a:lnTo>
                    <a:pt x="20239" y="351555"/>
                  </a:lnTo>
                  <a:cubicBezTo>
                    <a:pt x="20096" y="353712"/>
                    <a:pt x="19904" y="355868"/>
                    <a:pt x="19760" y="358025"/>
                  </a:cubicBezTo>
                  <a:lnTo>
                    <a:pt x="19616" y="359654"/>
                  </a:lnTo>
                  <a:lnTo>
                    <a:pt x="19616" y="359846"/>
                  </a:lnTo>
                  <a:lnTo>
                    <a:pt x="19568" y="359942"/>
                  </a:lnTo>
                  <a:lnTo>
                    <a:pt x="19568" y="360325"/>
                  </a:lnTo>
                  <a:lnTo>
                    <a:pt x="19520" y="361188"/>
                  </a:lnTo>
                  <a:cubicBezTo>
                    <a:pt x="19472" y="362290"/>
                    <a:pt x="19424" y="363392"/>
                    <a:pt x="19376" y="364495"/>
                  </a:cubicBezTo>
                  <a:cubicBezTo>
                    <a:pt x="19328" y="365597"/>
                    <a:pt x="19280" y="366699"/>
                    <a:pt x="19232" y="367801"/>
                  </a:cubicBezTo>
                  <a:cubicBezTo>
                    <a:pt x="19184" y="368808"/>
                    <a:pt x="19184" y="369862"/>
                    <a:pt x="19136" y="370869"/>
                  </a:cubicBezTo>
                  <a:cubicBezTo>
                    <a:pt x="19136" y="371923"/>
                    <a:pt x="19088" y="372929"/>
                    <a:pt x="19088" y="373984"/>
                  </a:cubicBezTo>
                  <a:cubicBezTo>
                    <a:pt x="19088" y="374463"/>
                    <a:pt x="19040" y="374990"/>
                    <a:pt x="19040" y="375469"/>
                  </a:cubicBezTo>
                  <a:cubicBezTo>
                    <a:pt x="19040" y="375996"/>
                    <a:pt x="19040" y="376524"/>
                    <a:pt x="19040" y="377003"/>
                  </a:cubicBezTo>
                  <a:cubicBezTo>
                    <a:pt x="19040" y="379064"/>
                    <a:pt x="19088" y="381076"/>
                    <a:pt x="19088" y="383041"/>
                  </a:cubicBezTo>
                  <a:cubicBezTo>
                    <a:pt x="19136" y="385006"/>
                    <a:pt x="19232" y="386923"/>
                    <a:pt x="19280" y="388792"/>
                  </a:cubicBezTo>
                  <a:cubicBezTo>
                    <a:pt x="19328" y="390661"/>
                    <a:pt x="19424" y="392482"/>
                    <a:pt x="19568" y="394256"/>
                  </a:cubicBezTo>
                  <a:cubicBezTo>
                    <a:pt x="19568" y="394735"/>
                    <a:pt x="19616" y="395214"/>
                    <a:pt x="19664" y="395693"/>
                  </a:cubicBezTo>
                  <a:cubicBezTo>
                    <a:pt x="19760" y="397514"/>
                    <a:pt x="18321" y="399048"/>
                    <a:pt x="16498" y="399048"/>
                  </a:cubicBezTo>
                  <a:lnTo>
                    <a:pt x="8009" y="399048"/>
                  </a:lnTo>
                  <a:cubicBezTo>
                    <a:pt x="6475" y="399048"/>
                    <a:pt x="5180" y="397946"/>
                    <a:pt x="4892" y="396460"/>
                  </a:cubicBezTo>
                  <a:cubicBezTo>
                    <a:pt x="4892" y="396316"/>
                    <a:pt x="4844" y="396173"/>
                    <a:pt x="4796" y="396029"/>
                  </a:cubicBezTo>
                  <a:cubicBezTo>
                    <a:pt x="4460" y="394208"/>
                    <a:pt x="4125" y="392291"/>
                    <a:pt x="3837" y="390374"/>
                  </a:cubicBezTo>
                  <a:cubicBezTo>
                    <a:pt x="3549" y="388409"/>
                    <a:pt x="3213" y="386396"/>
                    <a:pt x="2925" y="384335"/>
                  </a:cubicBezTo>
                  <a:cubicBezTo>
                    <a:pt x="2638" y="382274"/>
                    <a:pt x="2398" y="380166"/>
                    <a:pt x="2110" y="378057"/>
                  </a:cubicBezTo>
                  <a:cubicBezTo>
                    <a:pt x="2062" y="377482"/>
                    <a:pt x="1966" y="376955"/>
                    <a:pt x="1918" y="376428"/>
                  </a:cubicBezTo>
                  <a:cubicBezTo>
                    <a:pt x="1870" y="375853"/>
                    <a:pt x="1774" y="375325"/>
                    <a:pt x="1726" y="374750"/>
                  </a:cubicBezTo>
                  <a:cubicBezTo>
                    <a:pt x="1631" y="373648"/>
                    <a:pt x="1535" y="372546"/>
                    <a:pt x="1391" y="371396"/>
                  </a:cubicBezTo>
                  <a:cubicBezTo>
                    <a:pt x="1295" y="370293"/>
                    <a:pt x="1199" y="369143"/>
                    <a:pt x="1055" y="368041"/>
                  </a:cubicBezTo>
                  <a:cubicBezTo>
                    <a:pt x="1007" y="366939"/>
                    <a:pt x="911" y="365836"/>
                    <a:pt x="815" y="364734"/>
                  </a:cubicBezTo>
                  <a:cubicBezTo>
                    <a:pt x="767" y="363632"/>
                    <a:pt x="671" y="362530"/>
                    <a:pt x="575" y="361427"/>
                  </a:cubicBezTo>
                  <a:lnTo>
                    <a:pt x="527" y="360613"/>
                  </a:lnTo>
                  <a:lnTo>
                    <a:pt x="479" y="360181"/>
                  </a:lnTo>
                  <a:lnTo>
                    <a:pt x="479" y="359606"/>
                  </a:lnTo>
                  <a:lnTo>
                    <a:pt x="384" y="357929"/>
                  </a:lnTo>
                  <a:cubicBezTo>
                    <a:pt x="336" y="355629"/>
                    <a:pt x="240" y="353280"/>
                    <a:pt x="144" y="350980"/>
                  </a:cubicBezTo>
                  <a:lnTo>
                    <a:pt x="48" y="349255"/>
                  </a:lnTo>
                  <a:lnTo>
                    <a:pt x="48" y="347529"/>
                  </a:lnTo>
                  <a:cubicBezTo>
                    <a:pt x="48" y="346331"/>
                    <a:pt x="48" y="345181"/>
                    <a:pt x="48" y="344031"/>
                  </a:cubicBezTo>
                  <a:cubicBezTo>
                    <a:pt x="0" y="342881"/>
                    <a:pt x="0" y="341731"/>
                    <a:pt x="0" y="340580"/>
                  </a:cubicBezTo>
                  <a:lnTo>
                    <a:pt x="0" y="338855"/>
                  </a:lnTo>
                  <a:lnTo>
                    <a:pt x="48" y="337130"/>
                  </a:lnTo>
                  <a:cubicBezTo>
                    <a:pt x="192" y="332577"/>
                    <a:pt x="240" y="328072"/>
                    <a:pt x="575" y="323711"/>
                  </a:cubicBezTo>
                  <a:cubicBezTo>
                    <a:pt x="767" y="321506"/>
                    <a:pt x="863" y="319398"/>
                    <a:pt x="1055" y="317289"/>
                  </a:cubicBezTo>
                  <a:cubicBezTo>
                    <a:pt x="1247" y="315180"/>
                    <a:pt x="1439" y="313120"/>
                    <a:pt x="1631" y="311155"/>
                  </a:cubicBezTo>
                  <a:cubicBezTo>
                    <a:pt x="1966" y="307129"/>
                    <a:pt x="2590" y="303391"/>
                    <a:pt x="3021" y="299893"/>
                  </a:cubicBezTo>
                  <a:cubicBezTo>
                    <a:pt x="3165" y="299030"/>
                    <a:pt x="3261" y="298167"/>
                    <a:pt x="3357" y="297353"/>
                  </a:cubicBezTo>
                  <a:cubicBezTo>
                    <a:pt x="3501" y="296490"/>
                    <a:pt x="3645" y="295675"/>
                    <a:pt x="3789" y="294861"/>
                  </a:cubicBezTo>
                  <a:cubicBezTo>
                    <a:pt x="4077" y="293279"/>
                    <a:pt x="4316" y="291745"/>
                    <a:pt x="4556" y="290308"/>
                  </a:cubicBezTo>
                  <a:cubicBezTo>
                    <a:pt x="4844" y="288870"/>
                    <a:pt x="5036" y="287480"/>
                    <a:pt x="5276" y="286282"/>
                  </a:cubicBezTo>
                  <a:cubicBezTo>
                    <a:pt x="5515" y="285132"/>
                    <a:pt x="5755" y="284078"/>
                    <a:pt x="5947" y="283119"/>
                  </a:cubicBezTo>
                  <a:cubicBezTo>
                    <a:pt x="6139" y="282065"/>
                    <a:pt x="6331" y="281106"/>
                    <a:pt x="6475" y="280339"/>
                  </a:cubicBezTo>
                  <a:cubicBezTo>
                    <a:pt x="6858" y="278566"/>
                    <a:pt x="8633" y="277464"/>
                    <a:pt x="10407" y="277943"/>
                  </a:cubicBezTo>
                  <a:close/>
                  <a:moveTo>
                    <a:pt x="586319" y="266251"/>
                  </a:moveTo>
                  <a:cubicBezTo>
                    <a:pt x="587950" y="265820"/>
                    <a:pt x="589629" y="266730"/>
                    <a:pt x="590156" y="268311"/>
                  </a:cubicBezTo>
                  <a:cubicBezTo>
                    <a:pt x="590540" y="269413"/>
                    <a:pt x="590971" y="270802"/>
                    <a:pt x="591499" y="272431"/>
                  </a:cubicBezTo>
                  <a:cubicBezTo>
                    <a:pt x="591835" y="273581"/>
                    <a:pt x="592266" y="274826"/>
                    <a:pt x="592698" y="276168"/>
                  </a:cubicBezTo>
                  <a:cubicBezTo>
                    <a:pt x="593082" y="277509"/>
                    <a:pt x="593513" y="278994"/>
                    <a:pt x="593945" y="280575"/>
                  </a:cubicBezTo>
                  <a:cubicBezTo>
                    <a:pt x="594376" y="282108"/>
                    <a:pt x="594856" y="283785"/>
                    <a:pt x="595384" y="285557"/>
                  </a:cubicBezTo>
                  <a:cubicBezTo>
                    <a:pt x="595623" y="286468"/>
                    <a:pt x="595863" y="287378"/>
                    <a:pt x="596151" y="288288"/>
                  </a:cubicBezTo>
                  <a:cubicBezTo>
                    <a:pt x="596343" y="289246"/>
                    <a:pt x="596583" y="290204"/>
                    <a:pt x="596822" y="291163"/>
                  </a:cubicBezTo>
                  <a:cubicBezTo>
                    <a:pt x="597782" y="295091"/>
                    <a:pt x="598933" y="299307"/>
                    <a:pt x="599796" y="303858"/>
                  </a:cubicBezTo>
                  <a:cubicBezTo>
                    <a:pt x="600275" y="306109"/>
                    <a:pt x="600755" y="308457"/>
                    <a:pt x="601283" y="310804"/>
                  </a:cubicBezTo>
                  <a:cubicBezTo>
                    <a:pt x="601714" y="313200"/>
                    <a:pt x="602146" y="315643"/>
                    <a:pt x="602577" y="318134"/>
                  </a:cubicBezTo>
                  <a:cubicBezTo>
                    <a:pt x="603489" y="323116"/>
                    <a:pt x="604160" y="328290"/>
                    <a:pt x="604880" y="333560"/>
                  </a:cubicBezTo>
                  <a:cubicBezTo>
                    <a:pt x="604975" y="334230"/>
                    <a:pt x="605071" y="334901"/>
                    <a:pt x="605119" y="335524"/>
                  </a:cubicBezTo>
                  <a:cubicBezTo>
                    <a:pt x="605215" y="336243"/>
                    <a:pt x="605263" y="336961"/>
                    <a:pt x="605359" y="337680"/>
                  </a:cubicBezTo>
                  <a:cubicBezTo>
                    <a:pt x="605503" y="339165"/>
                    <a:pt x="605647" y="340602"/>
                    <a:pt x="605791" y="342039"/>
                  </a:cubicBezTo>
                  <a:cubicBezTo>
                    <a:pt x="605935" y="343476"/>
                    <a:pt x="606079" y="344962"/>
                    <a:pt x="606222" y="346399"/>
                  </a:cubicBezTo>
                  <a:lnTo>
                    <a:pt x="606414" y="348602"/>
                  </a:lnTo>
                  <a:lnTo>
                    <a:pt x="606510" y="350279"/>
                  </a:lnTo>
                  <a:cubicBezTo>
                    <a:pt x="606702" y="352531"/>
                    <a:pt x="606894" y="354734"/>
                    <a:pt x="607038" y="356986"/>
                  </a:cubicBezTo>
                  <a:lnTo>
                    <a:pt x="607182" y="358663"/>
                  </a:lnTo>
                  <a:lnTo>
                    <a:pt x="607182" y="358854"/>
                  </a:lnTo>
                  <a:lnTo>
                    <a:pt x="607182" y="358902"/>
                  </a:lnTo>
                  <a:lnTo>
                    <a:pt x="607230" y="360052"/>
                  </a:lnTo>
                  <a:lnTo>
                    <a:pt x="607230" y="360148"/>
                  </a:lnTo>
                  <a:lnTo>
                    <a:pt x="607230" y="360675"/>
                  </a:lnTo>
                  <a:lnTo>
                    <a:pt x="607277" y="361681"/>
                  </a:lnTo>
                  <a:cubicBezTo>
                    <a:pt x="607325" y="363022"/>
                    <a:pt x="607373" y="364316"/>
                    <a:pt x="607421" y="365657"/>
                  </a:cubicBezTo>
                  <a:cubicBezTo>
                    <a:pt x="607469" y="366999"/>
                    <a:pt x="607517" y="368340"/>
                    <a:pt x="607565" y="369633"/>
                  </a:cubicBezTo>
                  <a:cubicBezTo>
                    <a:pt x="607565" y="370975"/>
                    <a:pt x="607565" y="372268"/>
                    <a:pt x="607613" y="373562"/>
                  </a:cubicBezTo>
                  <a:cubicBezTo>
                    <a:pt x="607613" y="376197"/>
                    <a:pt x="607709" y="378784"/>
                    <a:pt x="607613" y="381323"/>
                  </a:cubicBezTo>
                  <a:cubicBezTo>
                    <a:pt x="607565" y="383862"/>
                    <a:pt x="607517" y="386353"/>
                    <a:pt x="607469" y="388844"/>
                  </a:cubicBezTo>
                  <a:cubicBezTo>
                    <a:pt x="607373" y="391287"/>
                    <a:pt x="607277" y="393682"/>
                    <a:pt x="607134" y="396030"/>
                  </a:cubicBezTo>
                  <a:cubicBezTo>
                    <a:pt x="607086" y="397707"/>
                    <a:pt x="605695" y="399048"/>
                    <a:pt x="604016" y="399048"/>
                  </a:cubicBezTo>
                  <a:lnTo>
                    <a:pt x="478363" y="399048"/>
                  </a:lnTo>
                  <a:cubicBezTo>
                    <a:pt x="478459" y="398761"/>
                    <a:pt x="478507" y="398521"/>
                    <a:pt x="478603" y="398281"/>
                  </a:cubicBezTo>
                  <a:cubicBezTo>
                    <a:pt x="478699" y="397802"/>
                    <a:pt x="478843" y="397371"/>
                    <a:pt x="478987" y="396892"/>
                  </a:cubicBezTo>
                  <a:cubicBezTo>
                    <a:pt x="479083" y="396365"/>
                    <a:pt x="479226" y="395790"/>
                    <a:pt x="479370" y="395215"/>
                  </a:cubicBezTo>
                  <a:cubicBezTo>
                    <a:pt x="479610" y="394066"/>
                    <a:pt x="479898" y="392820"/>
                    <a:pt x="480186" y="391575"/>
                  </a:cubicBezTo>
                  <a:cubicBezTo>
                    <a:pt x="480521" y="390281"/>
                    <a:pt x="480761" y="388940"/>
                    <a:pt x="481049" y="387550"/>
                  </a:cubicBezTo>
                  <a:cubicBezTo>
                    <a:pt x="481289" y="386161"/>
                    <a:pt x="481624" y="384724"/>
                    <a:pt x="481864" y="383239"/>
                  </a:cubicBezTo>
                  <a:cubicBezTo>
                    <a:pt x="482104" y="381754"/>
                    <a:pt x="482392" y="380221"/>
                    <a:pt x="482631" y="378688"/>
                  </a:cubicBezTo>
                  <a:cubicBezTo>
                    <a:pt x="482871" y="377107"/>
                    <a:pt x="483111" y="375478"/>
                    <a:pt x="483351" y="373849"/>
                  </a:cubicBezTo>
                  <a:cubicBezTo>
                    <a:pt x="483639" y="372220"/>
                    <a:pt x="483735" y="370544"/>
                    <a:pt x="483974" y="368867"/>
                  </a:cubicBezTo>
                  <a:cubicBezTo>
                    <a:pt x="484070" y="368005"/>
                    <a:pt x="484166" y="367142"/>
                    <a:pt x="484262" y="366280"/>
                  </a:cubicBezTo>
                  <a:cubicBezTo>
                    <a:pt x="484358" y="365418"/>
                    <a:pt x="484454" y="364555"/>
                    <a:pt x="484502" y="363693"/>
                  </a:cubicBezTo>
                  <a:cubicBezTo>
                    <a:pt x="484598" y="362831"/>
                    <a:pt x="484646" y="361968"/>
                    <a:pt x="484742" y="361106"/>
                  </a:cubicBezTo>
                  <a:lnTo>
                    <a:pt x="484790" y="360435"/>
                  </a:lnTo>
                  <a:lnTo>
                    <a:pt x="484838" y="360100"/>
                  </a:lnTo>
                  <a:lnTo>
                    <a:pt x="484838" y="360962"/>
                  </a:lnTo>
                  <a:lnTo>
                    <a:pt x="484886" y="360771"/>
                  </a:lnTo>
                  <a:lnTo>
                    <a:pt x="484934" y="359094"/>
                  </a:lnTo>
                  <a:cubicBezTo>
                    <a:pt x="485029" y="356890"/>
                    <a:pt x="485125" y="354639"/>
                    <a:pt x="485221" y="352387"/>
                  </a:cubicBezTo>
                  <a:lnTo>
                    <a:pt x="485317" y="350758"/>
                  </a:lnTo>
                  <a:lnTo>
                    <a:pt x="485317" y="349608"/>
                  </a:lnTo>
                  <a:cubicBezTo>
                    <a:pt x="485365" y="348842"/>
                    <a:pt x="485365" y="348028"/>
                    <a:pt x="485365" y="347261"/>
                  </a:cubicBezTo>
                  <a:cubicBezTo>
                    <a:pt x="485413" y="346495"/>
                    <a:pt x="485413" y="345728"/>
                    <a:pt x="485461" y="344962"/>
                  </a:cubicBezTo>
                  <a:lnTo>
                    <a:pt x="485509" y="343812"/>
                  </a:lnTo>
                  <a:lnTo>
                    <a:pt x="485509" y="342518"/>
                  </a:lnTo>
                  <a:cubicBezTo>
                    <a:pt x="485413" y="339021"/>
                    <a:pt x="485461" y="335572"/>
                    <a:pt x="485269" y="332218"/>
                  </a:cubicBezTo>
                  <a:cubicBezTo>
                    <a:pt x="485173" y="330542"/>
                    <a:pt x="485125" y="328913"/>
                    <a:pt x="485029" y="327284"/>
                  </a:cubicBezTo>
                  <a:cubicBezTo>
                    <a:pt x="484886" y="325703"/>
                    <a:pt x="484742" y="324122"/>
                    <a:pt x="484646" y="322589"/>
                  </a:cubicBezTo>
                  <a:cubicBezTo>
                    <a:pt x="484454" y="319523"/>
                    <a:pt x="484022" y="316649"/>
                    <a:pt x="483735" y="313966"/>
                  </a:cubicBezTo>
                  <a:cubicBezTo>
                    <a:pt x="483639" y="313295"/>
                    <a:pt x="483591" y="312673"/>
                    <a:pt x="483495" y="312002"/>
                  </a:cubicBezTo>
                  <a:cubicBezTo>
                    <a:pt x="483399" y="311379"/>
                    <a:pt x="483303" y="310756"/>
                    <a:pt x="483207" y="310181"/>
                  </a:cubicBezTo>
                  <a:cubicBezTo>
                    <a:pt x="483015" y="308936"/>
                    <a:pt x="482871" y="307786"/>
                    <a:pt x="482679" y="306732"/>
                  </a:cubicBezTo>
                  <a:cubicBezTo>
                    <a:pt x="482536" y="305630"/>
                    <a:pt x="482392" y="304624"/>
                    <a:pt x="482248" y="303714"/>
                  </a:cubicBezTo>
                  <a:cubicBezTo>
                    <a:pt x="482056" y="302756"/>
                    <a:pt x="481864" y="301894"/>
                    <a:pt x="481720" y="301127"/>
                  </a:cubicBezTo>
                  <a:cubicBezTo>
                    <a:pt x="481576" y="300361"/>
                    <a:pt x="481480" y="299690"/>
                    <a:pt x="481337" y="299115"/>
                  </a:cubicBezTo>
                  <a:cubicBezTo>
                    <a:pt x="481049" y="297486"/>
                    <a:pt x="482008" y="295953"/>
                    <a:pt x="483591" y="295522"/>
                  </a:cubicBezTo>
                  <a:close/>
                  <a:moveTo>
                    <a:pt x="93138" y="125793"/>
                  </a:moveTo>
                  <a:cubicBezTo>
                    <a:pt x="94481" y="124548"/>
                    <a:pt x="96544" y="124644"/>
                    <a:pt x="97743" y="126033"/>
                  </a:cubicBezTo>
                  <a:lnTo>
                    <a:pt x="125184" y="158170"/>
                  </a:lnTo>
                  <a:cubicBezTo>
                    <a:pt x="126383" y="159511"/>
                    <a:pt x="126143" y="161618"/>
                    <a:pt x="124704" y="162720"/>
                  </a:cubicBezTo>
                  <a:cubicBezTo>
                    <a:pt x="124080" y="163199"/>
                    <a:pt x="123313" y="163773"/>
                    <a:pt x="122449" y="164396"/>
                  </a:cubicBezTo>
                  <a:cubicBezTo>
                    <a:pt x="122065" y="164683"/>
                    <a:pt x="121634" y="165019"/>
                    <a:pt x="121202" y="165354"/>
                  </a:cubicBezTo>
                  <a:cubicBezTo>
                    <a:pt x="120818" y="165641"/>
                    <a:pt x="120290" y="166024"/>
                    <a:pt x="119907" y="166312"/>
                  </a:cubicBezTo>
                  <a:cubicBezTo>
                    <a:pt x="119139" y="166934"/>
                    <a:pt x="118276" y="167653"/>
                    <a:pt x="117316" y="168371"/>
                  </a:cubicBezTo>
                  <a:cubicBezTo>
                    <a:pt x="116405" y="169138"/>
                    <a:pt x="115397" y="169904"/>
                    <a:pt x="114342" y="170718"/>
                  </a:cubicBezTo>
                  <a:cubicBezTo>
                    <a:pt x="113286" y="171628"/>
                    <a:pt x="112183" y="172586"/>
                    <a:pt x="110984" y="173592"/>
                  </a:cubicBezTo>
                  <a:cubicBezTo>
                    <a:pt x="109832" y="174598"/>
                    <a:pt x="108585" y="175603"/>
                    <a:pt x="107386" y="176705"/>
                  </a:cubicBezTo>
                  <a:cubicBezTo>
                    <a:pt x="106138" y="177854"/>
                    <a:pt x="104843" y="179004"/>
                    <a:pt x="103548" y="180201"/>
                  </a:cubicBezTo>
                  <a:cubicBezTo>
                    <a:pt x="102205" y="181351"/>
                    <a:pt x="100909" y="182644"/>
                    <a:pt x="99614" y="183937"/>
                  </a:cubicBezTo>
                  <a:cubicBezTo>
                    <a:pt x="98271" y="185230"/>
                    <a:pt x="96880" y="186523"/>
                    <a:pt x="95537" y="187912"/>
                  </a:cubicBezTo>
                  <a:cubicBezTo>
                    <a:pt x="94193" y="189301"/>
                    <a:pt x="92802" y="190738"/>
                    <a:pt x="91411" y="192175"/>
                  </a:cubicBezTo>
                  <a:cubicBezTo>
                    <a:pt x="90739" y="192845"/>
                    <a:pt x="90068" y="193612"/>
                    <a:pt x="89396" y="194330"/>
                  </a:cubicBezTo>
                  <a:cubicBezTo>
                    <a:pt x="88676" y="195096"/>
                    <a:pt x="88005" y="195863"/>
                    <a:pt x="87333" y="196629"/>
                  </a:cubicBezTo>
                  <a:cubicBezTo>
                    <a:pt x="86662" y="197347"/>
                    <a:pt x="85942" y="198114"/>
                    <a:pt x="85270" y="198880"/>
                  </a:cubicBezTo>
                  <a:cubicBezTo>
                    <a:pt x="84551" y="199646"/>
                    <a:pt x="83927" y="200460"/>
                    <a:pt x="83256" y="201227"/>
                  </a:cubicBezTo>
                  <a:cubicBezTo>
                    <a:pt x="81912" y="202807"/>
                    <a:pt x="80569" y="204388"/>
                    <a:pt x="79226" y="205968"/>
                  </a:cubicBezTo>
                  <a:cubicBezTo>
                    <a:pt x="77931" y="207597"/>
                    <a:pt x="76635" y="209225"/>
                    <a:pt x="75340" y="210854"/>
                  </a:cubicBezTo>
                  <a:lnTo>
                    <a:pt x="74381" y="212051"/>
                  </a:lnTo>
                  <a:lnTo>
                    <a:pt x="73469" y="213296"/>
                  </a:lnTo>
                  <a:cubicBezTo>
                    <a:pt x="72846" y="214158"/>
                    <a:pt x="72222" y="214972"/>
                    <a:pt x="71598" y="215787"/>
                  </a:cubicBezTo>
                  <a:cubicBezTo>
                    <a:pt x="69104" y="219043"/>
                    <a:pt x="66897" y="222396"/>
                    <a:pt x="64642" y="225605"/>
                  </a:cubicBezTo>
                  <a:cubicBezTo>
                    <a:pt x="63539" y="227281"/>
                    <a:pt x="62531" y="228910"/>
                    <a:pt x="61476" y="230490"/>
                  </a:cubicBezTo>
                  <a:cubicBezTo>
                    <a:pt x="60948" y="231256"/>
                    <a:pt x="60469" y="232071"/>
                    <a:pt x="59941" y="232837"/>
                  </a:cubicBezTo>
                  <a:cubicBezTo>
                    <a:pt x="59461" y="233603"/>
                    <a:pt x="59029" y="234418"/>
                    <a:pt x="58550" y="235184"/>
                  </a:cubicBezTo>
                  <a:cubicBezTo>
                    <a:pt x="57590" y="236716"/>
                    <a:pt x="56727" y="238201"/>
                    <a:pt x="55815" y="239686"/>
                  </a:cubicBezTo>
                  <a:cubicBezTo>
                    <a:pt x="55000" y="241171"/>
                    <a:pt x="54184" y="242560"/>
                    <a:pt x="53417" y="243948"/>
                  </a:cubicBezTo>
                  <a:cubicBezTo>
                    <a:pt x="52649" y="245337"/>
                    <a:pt x="51882" y="246631"/>
                    <a:pt x="51210" y="247924"/>
                  </a:cubicBezTo>
                  <a:cubicBezTo>
                    <a:pt x="50538" y="249169"/>
                    <a:pt x="49915" y="250414"/>
                    <a:pt x="49339" y="251516"/>
                  </a:cubicBezTo>
                  <a:cubicBezTo>
                    <a:pt x="48763" y="252665"/>
                    <a:pt x="48188" y="253719"/>
                    <a:pt x="47660" y="254725"/>
                  </a:cubicBezTo>
                  <a:cubicBezTo>
                    <a:pt x="47180" y="255730"/>
                    <a:pt x="46748" y="256640"/>
                    <a:pt x="46365" y="257503"/>
                  </a:cubicBezTo>
                  <a:cubicBezTo>
                    <a:pt x="45885" y="258508"/>
                    <a:pt x="45453" y="259370"/>
                    <a:pt x="45069" y="260089"/>
                  </a:cubicBezTo>
                  <a:cubicBezTo>
                    <a:pt x="44398" y="261574"/>
                    <a:pt x="42671" y="262292"/>
                    <a:pt x="41136" y="261669"/>
                  </a:cubicBezTo>
                  <a:lnTo>
                    <a:pt x="17006" y="252426"/>
                  </a:lnTo>
                  <a:cubicBezTo>
                    <a:pt x="15422" y="251851"/>
                    <a:pt x="14607" y="250127"/>
                    <a:pt x="15135" y="248498"/>
                  </a:cubicBezTo>
                  <a:cubicBezTo>
                    <a:pt x="15422" y="247588"/>
                    <a:pt x="15806" y="246487"/>
                    <a:pt x="16238" y="245194"/>
                  </a:cubicBezTo>
                  <a:cubicBezTo>
                    <a:pt x="16574" y="244236"/>
                    <a:pt x="16958" y="243134"/>
                    <a:pt x="17341" y="241985"/>
                  </a:cubicBezTo>
                  <a:cubicBezTo>
                    <a:pt x="17773" y="240787"/>
                    <a:pt x="18253" y="239542"/>
                    <a:pt x="18780" y="238153"/>
                  </a:cubicBezTo>
                  <a:cubicBezTo>
                    <a:pt x="19260" y="236812"/>
                    <a:pt x="19836" y="235375"/>
                    <a:pt x="20412" y="233843"/>
                  </a:cubicBezTo>
                  <a:cubicBezTo>
                    <a:pt x="20987" y="232358"/>
                    <a:pt x="21659" y="230778"/>
                    <a:pt x="22330" y="229149"/>
                  </a:cubicBezTo>
                  <a:cubicBezTo>
                    <a:pt x="23002" y="227473"/>
                    <a:pt x="23722" y="225749"/>
                    <a:pt x="24441" y="223977"/>
                  </a:cubicBezTo>
                  <a:cubicBezTo>
                    <a:pt x="25209" y="222252"/>
                    <a:pt x="26024" y="220432"/>
                    <a:pt x="26888" y="218565"/>
                  </a:cubicBezTo>
                  <a:cubicBezTo>
                    <a:pt x="27320" y="217607"/>
                    <a:pt x="27751" y="216697"/>
                    <a:pt x="28183" y="215739"/>
                  </a:cubicBezTo>
                  <a:cubicBezTo>
                    <a:pt x="28615" y="214781"/>
                    <a:pt x="29095" y="213823"/>
                    <a:pt x="29574" y="212865"/>
                  </a:cubicBezTo>
                  <a:cubicBezTo>
                    <a:pt x="30486" y="210949"/>
                    <a:pt x="31445" y="208938"/>
                    <a:pt x="32453" y="206926"/>
                  </a:cubicBezTo>
                  <a:cubicBezTo>
                    <a:pt x="34563" y="202999"/>
                    <a:pt x="36626" y="198880"/>
                    <a:pt x="39025" y="194809"/>
                  </a:cubicBezTo>
                  <a:cubicBezTo>
                    <a:pt x="39601" y="193803"/>
                    <a:pt x="40224" y="192749"/>
                    <a:pt x="40800" y="191744"/>
                  </a:cubicBezTo>
                  <a:lnTo>
                    <a:pt x="41663" y="190163"/>
                  </a:lnTo>
                  <a:lnTo>
                    <a:pt x="42623" y="188631"/>
                  </a:lnTo>
                  <a:cubicBezTo>
                    <a:pt x="43870" y="186619"/>
                    <a:pt x="45117" y="184560"/>
                    <a:pt x="46365" y="182548"/>
                  </a:cubicBezTo>
                  <a:cubicBezTo>
                    <a:pt x="47660" y="180489"/>
                    <a:pt x="49003" y="178525"/>
                    <a:pt x="50346" y="176513"/>
                  </a:cubicBezTo>
                  <a:cubicBezTo>
                    <a:pt x="50970" y="175508"/>
                    <a:pt x="51642" y="174502"/>
                    <a:pt x="52313" y="173544"/>
                  </a:cubicBezTo>
                  <a:cubicBezTo>
                    <a:pt x="52985" y="172538"/>
                    <a:pt x="53704" y="171580"/>
                    <a:pt x="54376" y="170622"/>
                  </a:cubicBezTo>
                  <a:cubicBezTo>
                    <a:pt x="55048" y="169664"/>
                    <a:pt x="55767" y="168707"/>
                    <a:pt x="56439" y="167749"/>
                  </a:cubicBezTo>
                  <a:cubicBezTo>
                    <a:pt x="57111" y="166743"/>
                    <a:pt x="57782" y="165833"/>
                    <a:pt x="58502" y="164875"/>
                  </a:cubicBezTo>
                  <a:cubicBezTo>
                    <a:pt x="59893" y="163055"/>
                    <a:pt x="61284" y="161187"/>
                    <a:pt x="62675" y="159415"/>
                  </a:cubicBezTo>
                  <a:cubicBezTo>
                    <a:pt x="64019" y="157595"/>
                    <a:pt x="65458" y="155919"/>
                    <a:pt x="66801" y="154195"/>
                  </a:cubicBezTo>
                  <a:cubicBezTo>
                    <a:pt x="68192" y="152470"/>
                    <a:pt x="69535" y="150842"/>
                    <a:pt x="70879" y="149261"/>
                  </a:cubicBezTo>
                  <a:cubicBezTo>
                    <a:pt x="72270" y="147681"/>
                    <a:pt x="73565" y="146148"/>
                    <a:pt x="74860" y="144664"/>
                  </a:cubicBezTo>
                  <a:cubicBezTo>
                    <a:pt x="76156" y="143179"/>
                    <a:pt x="77451" y="141838"/>
                    <a:pt x="78698" y="140497"/>
                  </a:cubicBezTo>
                  <a:cubicBezTo>
                    <a:pt x="79945" y="139156"/>
                    <a:pt x="81097" y="137863"/>
                    <a:pt x="82248" y="136617"/>
                  </a:cubicBezTo>
                  <a:cubicBezTo>
                    <a:pt x="83447" y="135420"/>
                    <a:pt x="84599" y="134223"/>
                    <a:pt x="85702" y="133121"/>
                  </a:cubicBezTo>
                  <a:cubicBezTo>
                    <a:pt x="86758" y="132020"/>
                    <a:pt x="87813" y="131014"/>
                    <a:pt x="88724" y="130056"/>
                  </a:cubicBezTo>
                  <a:cubicBezTo>
                    <a:pt x="89252" y="129577"/>
                    <a:pt x="89588" y="129194"/>
                    <a:pt x="90020" y="128811"/>
                  </a:cubicBezTo>
                  <a:cubicBezTo>
                    <a:pt x="90403" y="128475"/>
                    <a:pt x="90787" y="128092"/>
                    <a:pt x="91123" y="127757"/>
                  </a:cubicBezTo>
                  <a:cubicBezTo>
                    <a:pt x="91891" y="127039"/>
                    <a:pt x="92562" y="126368"/>
                    <a:pt x="93138" y="125793"/>
                  </a:cubicBezTo>
                  <a:close/>
                  <a:moveTo>
                    <a:pt x="476526" y="108336"/>
                  </a:moveTo>
                  <a:cubicBezTo>
                    <a:pt x="477389" y="109007"/>
                    <a:pt x="478541" y="109869"/>
                    <a:pt x="479836" y="110875"/>
                  </a:cubicBezTo>
                  <a:cubicBezTo>
                    <a:pt x="480747" y="111594"/>
                    <a:pt x="481755" y="112360"/>
                    <a:pt x="482858" y="113223"/>
                  </a:cubicBezTo>
                  <a:cubicBezTo>
                    <a:pt x="483914" y="114085"/>
                    <a:pt x="485065" y="115043"/>
                    <a:pt x="486312" y="116049"/>
                  </a:cubicBezTo>
                  <a:cubicBezTo>
                    <a:pt x="487560" y="117055"/>
                    <a:pt x="488855" y="118157"/>
                    <a:pt x="490246" y="119307"/>
                  </a:cubicBezTo>
                  <a:cubicBezTo>
                    <a:pt x="491589" y="120457"/>
                    <a:pt x="493029" y="121702"/>
                    <a:pt x="494516" y="122996"/>
                  </a:cubicBezTo>
                  <a:cubicBezTo>
                    <a:pt x="495955" y="124337"/>
                    <a:pt x="497538" y="125631"/>
                    <a:pt x="499121" y="127116"/>
                  </a:cubicBezTo>
                  <a:cubicBezTo>
                    <a:pt x="500656" y="128553"/>
                    <a:pt x="502240" y="130038"/>
                    <a:pt x="503919" y="131571"/>
                  </a:cubicBezTo>
                  <a:cubicBezTo>
                    <a:pt x="505598" y="133104"/>
                    <a:pt x="507229" y="134781"/>
                    <a:pt x="508908" y="136458"/>
                  </a:cubicBezTo>
                  <a:cubicBezTo>
                    <a:pt x="510587" y="138134"/>
                    <a:pt x="512314" y="139811"/>
                    <a:pt x="513993" y="141632"/>
                  </a:cubicBezTo>
                  <a:cubicBezTo>
                    <a:pt x="515720" y="143404"/>
                    <a:pt x="517447" y="145225"/>
                    <a:pt x="519174" y="147093"/>
                  </a:cubicBezTo>
                  <a:cubicBezTo>
                    <a:pt x="520038" y="148003"/>
                    <a:pt x="520901" y="148962"/>
                    <a:pt x="521765" y="149920"/>
                  </a:cubicBezTo>
                  <a:cubicBezTo>
                    <a:pt x="522580" y="150926"/>
                    <a:pt x="523444" y="151884"/>
                    <a:pt x="524307" y="152842"/>
                  </a:cubicBezTo>
                  <a:cubicBezTo>
                    <a:pt x="525171" y="153848"/>
                    <a:pt x="526034" y="154806"/>
                    <a:pt x="526898" y="155812"/>
                  </a:cubicBezTo>
                  <a:cubicBezTo>
                    <a:pt x="527761" y="156770"/>
                    <a:pt x="528577" y="157824"/>
                    <a:pt x="529441" y="158830"/>
                  </a:cubicBezTo>
                  <a:cubicBezTo>
                    <a:pt x="531072" y="160843"/>
                    <a:pt x="532799" y="162855"/>
                    <a:pt x="534430" y="164915"/>
                  </a:cubicBezTo>
                  <a:cubicBezTo>
                    <a:pt x="536061" y="167023"/>
                    <a:pt x="537692" y="169131"/>
                    <a:pt x="539275" y="171191"/>
                  </a:cubicBezTo>
                  <a:lnTo>
                    <a:pt x="540522" y="172771"/>
                  </a:lnTo>
                  <a:lnTo>
                    <a:pt x="541674" y="174352"/>
                  </a:lnTo>
                  <a:cubicBezTo>
                    <a:pt x="542441" y="175406"/>
                    <a:pt x="543209" y="176508"/>
                    <a:pt x="543977" y="177562"/>
                  </a:cubicBezTo>
                  <a:cubicBezTo>
                    <a:pt x="547047" y="181730"/>
                    <a:pt x="549877" y="186042"/>
                    <a:pt x="552660" y="190162"/>
                  </a:cubicBezTo>
                  <a:cubicBezTo>
                    <a:pt x="554003" y="192270"/>
                    <a:pt x="555298" y="194330"/>
                    <a:pt x="556546" y="196342"/>
                  </a:cubicBezTo>
                  <a:cubicBezTo>
                    <a:pt x="557217" y="197396"/>
                    <a:pt x="557841" y="198402"/>
                    <a:pt x="558465" y="199360"/>
                  </a:cubicBezTo>
                  <a:cubicBezTo>
                    <a:pt x="559040" y="200366"/>
                    <a:pt x="559616" y="201372"/>
                    <a:pt x="560192" y="202378"/>
                  </a:cubicBezTo>
                  <a:cubicBezTo>
                    <a:pt x="561343" y="204342"/>
                    <a:pt x="562494" y="206259"/>
                    <a:pt x="563550" y="208127"/>
                  </a:cubicBezTo>
                  <a:cubicBezTo>
                    <a:pt x="564605" y="209995"/>
                    <a:pt x="565613" y="211816"/>
                    <a:pt x="566572" y="213589"/>
                  </a:cubicBezTo>
                  <a:cubicBezTo>
                    <a:pt x="567052" y="214451"/>
                    <a:pt x="567484" y="215313"/>
                    <a:pt x="567963" y="216176"/>
                  </a:cubicBezTo>
                  <a:cubicBezTo>
                    <a:pt x="568395" y="217038"/>
                    <a:pt x="568827" y="217756"/>
                    <a:pt x="569307" y="218715"/>
                  </a:cubicBezTo>
                  <a:cubicBezTo>
                    <a:pt x="570170" y="220439"/>
                    <a:pt x="570986" y="222116"/>
                    <a:pt x="571801" y="223697"/>
                  </a:cubicBezTo>
                  <a:cubicBezTo>
                    <a:pt x="572569" y="225278"/>
                    <a:pt x="573288" y="226763"/>
                    <a:pt x="573960" y="228104"/>
                  </a:cubicBezTo>
                  <a:cubicBezTo>
                    <a:pt x="574488" y="229206"/>
                    <a:pt x="574967" y="230212"/>
                    <a:pt x="575399" y="231123"/>
                  </a:cubicBezTo>
                  <a:cubicBezTo>
                    <a:pt x="575831" y="232081"/>
                    <a:pt x="576263" y="232943"/>
                    <a:pt x="576599" y="233662"/>
                  </a:cubicBezTo>
                  <a:cubicBezTo>
                    <a:pt x="577366" y="235291"/>
                    <a:pt x="576599" y="237255"/>
                    <a:pt x="574919" y="237925"/>
                  </a:cubicBezTo>
                  <a:lnTo>
                    <a:pt x="479308" y="276299"/>
                  </a:lnTo>
                  <a:cubicBezTo>
                    <a:pt x="477629" y="276970"/>
                    <a:pt x="475710" y="276108"/>
                    <a:pt x="475135" y="274383"/>
                  </a:cubicBezTo>
                  <a:cubicBezTo>
                    <a:pt x="474895" y="273616"/>
                    <a:pt x="474607" y="272706"/>
                    <a:pt x="474271" y="271700"/>
                  </a:cubicBezTo>
                  <a:cubicBezTo>
                    <a:pt x="473935" y="270790"/>
                    <a:pt x="473599" y="269784"/>
                    <a:pt x="473264" y="268682"/>
                  </a:cubicBezTo>
                  <a:cubicBezTo>
                    <a:pt x="472976" y="267915"/>
                    <a:pt x="472640" y="267053"/>
                    <a:pt x="472352" y="266143"/>
                  </a:cubicBezTo>
                  <a:cubicBezTo>
                    <a:pt x="472016" y="265185"/>
                    <a:pt x="471680" y="264227"/>
                    <a:pt x="471345" y="263173"/>
                  </a:cubicBezTo>
                  <a:cubicBezTo>
                    <a:pt x="471201" y="262694"/>
                    <a:pt x="470913" y="262071"/>
                    <a:pt x="470673" y="261448"/>
                  </a:cubicBezTo>
                  <a:cubicBezTo>
                    <a:pt x="470433" y="260873"/>
                    <a:pt x="470193" y="260250"/>
                    <a:pt x="469953" y="259628"/>
                  </a:cubicBezTo>
                  <a:cubicBezTo>
                    <a:pt x="469474" y="258334"/>
                    <a:pt x="468946" y="256993"/>
                    <a:pt x="468418" y="255651"/>
                  </a:cubicBezTo>
                  <a:cubicBezTo>
                    <a:pt x="467795" y="254310"/>
                    <a:pt x="467219" y="252921"/>
                    <a:pt x="466595" y="251483"/>
                  </a:cubicBezTo>
                  <a:cubicBezTo>
                    <a:pt x="466307" y="250765"/>
                    <a:pt x="465972" y="249998"/>
                    <a:pt x="465684" y="249280"/>
                  </a:cubicBezTo>
                  <a:cubicBezTo>
                    <a:pt x="465300" y="248561"/>
                    <a:pt x="464964" y="247794"/>
                    <a:pt x="464628" y="247076"/>
                  </a:cubicBezTo>
                  <a:cubicBezTo>
                    <a:pt x="463957" y="245591"/>
                    <a:pt x="463237" y="244058"/>
                    <a:pt x="462517" y="242477"/>
                  </a:cubicBezTo>
                  <a:cubicBezTo>
                    <a:pt x="460934" y="239459"/>
                    <a:pt x="459399" y="236249"/>
                    <a:pt x="457624" y="233135"/>
                  </a:cubicBezTo>
                  <a:cubicBezTo>
                    <a:pt x="457192" y="232320"/>
                    <a:pt x="456761" y="231554"/>
                    <a:pt x="456329" y="230739"/>
                  </a:cubicBezTo>
                  <a:lnTo>
                    <a:pt x="455657" y="229542"/>
                  </a:lnTo>
                  <a:lnTo>
                    <a:pt x="454986" y="228392"/>
                  </a:lnTo>
                  <a:cubicBezTo>
                    <a:pt x="454026" y="226811"/>
                    <a:pt x="453115" y="225230"/>
                    <a:pt x="452155" y="223649"/>
                  </a:cubicBezTo>
                  <a:cubicBezTo>
                    <a:pt x="451244" y="222068"/>
                    <a:pt x="450188" y="220535"/>
                    <a:pt x="449229" y="219002"/>
                  </a:cubicBezTo>
                  <a:cubicBezTo>
                    <a:pt x="448749" y="218236"/>
                    <a:pt x="448269" y="217421"/>
                    <a:pt x="447742" y="216703"/>
                  </a:cubicBezTo>
                  <a:cubicBezTo>
                    <a:pt x="447262" y="215936"/>
                    <a:pt x="446734" y="215169"/>
                    <a:pt x="446206" y="214451"/>
                  </a:cubicBezTo>
                  <a:cubicBezTo>
                    <a:pt x="445727" y="213684"/>
                    <a:pt x="445199" y="212918"/>
                    <a:pt x="444719" y="212199"/>
                  </a:cubicBezTo>
                  <a:cubicBezTo>
                    <a:pt x="444192" y="211433"/>
                    <a:pt x="443712" y="210714"/>
                    <a:pt x="443136" y="209995"/>
                  </a:cubicBezTo>
                  <a:cubicBezTo>
                    <a:pt x="442129" y="208558"/>
                    <a:pt x="441073" y="207169"/>
                    <a:pt x="440066" y="205732"/>
                  </a:cubicBezTo>
                  <a:cubicBezTo>
                    <a:pt x="439058" y="204342"/>
                    <a:pt x="437955" y="203049"/>
                    <a:pt x="436948" y="201708"/>
                  </a:cubicBezTo>
                  <a:cubicBezTo>
                    <a:pt x="435892" y="200414"/>
                    <a:pt x="434933" y="199121"/>
                    <a:pt x="433877" y="197923"/>
                  </a:cubicBezTo>
                  <a:cubicBezTo>
                    <a:pt x="432870" y="196677"/>
                    <a:pt x="431862" y="195480"/>
                    <a:pt x="430903" y="194330"/>
                  </a:cubicBezTo>
                  <a:cubicBezTo>
                    <a:pt x="429991" y="193180"/>
                    <a:pt x="428984" y="192126"/>
                    <a:pt x="428072" y="191072"/>
                  </a:cubicBezTo>
                  <a:cubicBezTo>
                    <a:pt x="427161" y="190066"/>
                    <a:pt x="426249" y="189060"/>
                    <a:pt x="425386" y="188102"/>
                  </a:cubicBezTo>
                  <a:cubicBezTo>
                    <a:pt x="424522" y="187192"/>
                    <a:pt x="423707" y="186329"/>
                    <a:pt x="422939" y="185515"/>
                  </a:cubicBezTo>
                  <a:cubicBezTo>
                    <a:pt x="422172" y="184700"/>
                    <a:pt x="421404" y="183934"/>
                    <a:pt x="420733" y="183215"/>
                  </a:cubicBezTo>
                  <a:cubicBezTo>
                    <a:pt x="420061" y="182497"/>
                    <a:pt x="419437" y="181874"/>
                    <a:pt x="418862" y="181299"/>
                  </a:cubicBezTo>
                  <a:cubicBezTo>
                    <a:pt x="418238" y="180724"/>
                    <a:pt x="417710" y="180197"/>
                    <a:pt x="417230" y="179718"/>
                  </a:cubicBezTo>
                  <a:cubicBezTo>
                    <a:pt x="416079" y="178568"/>
                    <a:pt x="415983" y="176748"/>
                    <a:pt x="417039" y="175502"/>
                  </a:cubicBezTo>
                  <a:lnTo>
                    <a:pt x="472160" y="108815"/>
                  </a:lnTo>
                  <a:cubicBezTo>
                    <a:pt x="473264" y="107522"/>
                    <a:pt x="475182" y="107330"/>
                    <a:pt x="476526" y="108336"/>
                  </a:cubicBezTo>
                  <a:close/>
                  <a:moveTo>
                    <a:pt x="400772" y="66120"/>
                  </a:moveTo>
                  <a:cubicBezTo>
                    <a:pt x="401348" y="66359"/>
                    <a:pt x="401971" y="66551"/>
                    <a:pt x="402547" y="66790"/>
                  </a:cubicBezTo>
                  <a:cubicBezTo>
                    <a:pt x="404802" y="67652"/>
                    <a:pt x="407010" y="68610"/>
                    <a:pt x="409169" y="69471"/>
                  </a:cubicBezTo>
                  <a:cubicBezTo>
                    <a:pt x="411328" y="70381"/>
                    <a:pt x="413488" y="71291"/>
                    <a:pt x="415503" y="72200"/>
                  </a:cubicBezTo>
                  <a:cubicBezTo>
                    <a:pt x="417518" y="73158"/>
                    <a:pt x="419534" y="74067"/>
                    <a:pt x="421453" y="74929"/>
                  </a:cubicBezTo>
                  <a:cubicBezTo>
                    <a:pt x="423372" y="75791"/>
                    <a:pt x="425148" y="76748"/>
                    <a:pt x="426923" y="77610"/>
                  </a:cubicBezTo>
                  <a:cubicBezTo>
                    <a:pt x="428651" y="78472"/>
                    <a:pt x="430330" y="79334"/>
                    <a:pt x="431962" y="80100"/>
                  </a:cubicBezTo>
                  <a:cubicBezTo>
                    <a:pt x="433641" y="81057"/>
                    <a:pt x="435224" y="81919"/>
                    <a:pt x="436712" y="82733"/>
                  </a:cubicBezTo>
                  <a:cubicBezTo>
                    <a:pt x="438199" y="83547"/>
                    <a:pt x="439591" y="84313"/>
                    <a:pt x="440887" y="85031"/>
                  </a:cubicBezTo>
                  <a:cubicBezTo>
                    <a:pt x="441462" y="85318"/>
                    <a:pt x="441990" y="85653"/>
                    <a:pt x="442518" y="85941"/>
                  </a:cubicBezTo>
                  <a:cubicBezTo>
                    <a:pt x="442950" y="86180"/>
                    <a:pt x="443430" y="86467"/>
                    <a:pt x="443862" y="86707"/>
                  </a:cubicBezTo>
                  <a:cubicBezTo>
                    <a:pt x="444773" y="87233"/>
                    <a:pt x="445589" y="87664"/>
                    <a:pt x="446309" y="88095"/>
                  </a:cubicBezTo>
                  <a:cubicBezTo>
                    <a:pt x="447844" y="89005"/>
                    <a:pt x="448372" y="91016"/>
                    <a:pt x="447364" y="92548"/>
                  </a:cubicBezTo>
                  <a:lnTo>
                    <a:pt x="401923" y="161633"/>
                  </a:lnTo>
                  <a:cubicBezTo>
                    <a:pt x="400916" y="163117"/>
                    <a:pt x="398852" y="163500"/>
                    <a:pt x="397365" y="162399"/>
                  </a:cubicBezTo>
                  <a:cubicBezTo>
                    <a:pt x="396741" y="161920"/>
                    <a:pt x="395973" y="161346"/>
                    <a:pt x="395110" y="160723"/>
                  </a:cubicBezTo>
                  <a:cubicBezTo>
                    <a:pt x="394726" y="160436"/>
                    <a:pt x="394342" y="160149"/>
                    <a:pt x="393862" y="159814"/>
                  </a:cubicBezTo>
                  <a:cubicBezTo>
                    <a:pt x="393478" y="159478"/>
                    <a:pt x="392950" y="159095"/>
                    <a:pt x="392614" y="158904"/>
                  </a:cubicBezTo>
                  <a:cubicBezTo>
                    <a:pt x="391895" y="158377"/>
                    <a:pt x="391127" y="157803"/>
                    <a:pt x="390311" y="157228"/>
                  </a:cubicBezTo>
                  <a:cubicBezTo>
                    <a:pt x="389447" y="156606"/>
                    <a:pt x="388584" y="155983"/>
                    <a:pt x="387624" y="155265"/>
                  </a:cubicBezTo>
                  <a:cubicBezTo>
                    <a:pt x="386568" y="154595"/>
                    <a:pt x="385465" y="153829"/>
                    <a:pt x="384265" y="153063"/>
                  </a:cubicBezTo>
                  <a:cubicBezTo>
                    <a:pt x="383257" y="152393"/>
                    <a:pt x="382250" y="151675"/>
                    <a:pt x="381194" y="151004"/>
                  </a:cubicBezTo>
                  <a:close/>
                  <a:moveTo>
                    <a:pt x="259999" y="48013"/>
                  </a:moveTo>
                  <a:cubicBezTo>
                    <a:pt x="261774" y="47773"/>
                    <a:pt x="263406" y="49114"/>
                    <a:pt x="263502" y="50935"/>
                  </a:cubicBezTo>
                  <a:lnTo>
                    <a:pt x="267581" y="113266"/>
                  </a:lnTo>
                  <a:cubicBezTo>
                    <a:pt x="267725" y="115087"/>
                    <a:pt x="266285" y="116620"/>
                    <a:pt x="264462" y="116620"/>
                  </a:cubicBezTo>
                  <a:cubicBezTo>
                    <a:pt x="263694" y="116620"/>
                    <a:pt x="262734" y="116620"/>
                    <a:pt x="261678" y="116620"/>
                  </a:cubicBezTo>
                  <a:cubicBezTo>
                    <a:pt x="260670" y="116668"/>
                    <a:pt x="259615" y="116668"/>
                    <a:pt x="258463" y="116668"/>
                  </a:cubicBezTo>
                  <a:cubicBezTo>
                    <a:pt x="257503" y="116716"/>
                    <a:pt x="256447" y="116716"/>
                    <a:pt x="255392" y="116763"/>
                  </a:cubicBezTo>
                  <a:cubicBezTo>
                    <a:pt x="254288" y="116811"/>
                    <a:pt x="253088" y="116811"/>
                    <a:pt x="251888" y="116859"/>
                  </a:cubicBezTo>
                  <a:cubicBezTo>
                    <a:pt x="251264" y="116859"/>
                    <a:pt x="250544" y="116907"/>
                    <a:pt x="249873" y="116955"/>
                  </a:cubicBezTo>
                  <a:cubicBezTo>
                    <a:pt x="249153" y="117003"/>
                    <a:pt x="248433" y="117051"/>
                    <a:pt x="247713" y="117099"/>
                  </a:cubicBezTo>
                  <a:cubicBezTo>
                    <a:pt x="246273" y="117195"/>
                    <a:pt x="244738" y="117290"/>
                    <a:pt x="243154" y="117434"/>
                  </a:cubicBezTo>
                  <a:cubicBezTo>
                    <a:pt x="241570" y="117578"/>
                    <a:pt x="239938" y="117722"/>
                    <a:pt x="238259" y="117913"/>
                  </a:cubicBezTo>
                  <a:cubicBezTo>
                    <a:pt x="237443" y="118009"/>
                    <a:pt x="236579" y="118105"/>
                    <a:pt x="235715" y="118153"/>
                  </a:cubicBezTo>
                  <a:cubicBezTo>
                    <a:pt x="234851" y="118249"/>
                    <a:pt x="233988" y="118392"/>
                    <a:pt x="233124" y="118536"/>
                  </a:cubicBezTo>
                  <a:cubicBezTo>
                    <a:pt x="231396" y="118776"/>
                    <a:pt x="229572" y="119015"/>
                    <a:pt x="227749" y="119255"/>
                  </a:cubicBezTo>
                  <a:cubicBezTo>
                    <a:pt x="225925" y="119590"/>
                    <a:pt x="224102" y="119878"/>
                    <a:pt x="222230" y="120213"/>
                  </a:cubicBezTo>
                  <a:cubicBezTo>
                    <a:pt x="221270" y="120405"/>
                    <a:pt x="220358" y="120548"/>
                    <a:pt x="219398" y="120740"/>
                  </a:cubicBezTo>
                  <a:cubicBezTo>
                    <a:pt x="218439" y="120932"/>
                    <a:pt x="217527" y="121123"/>
                    <a:pt x="216567" y="121315"/>
                  </a:cubicBezTo>
                  <a:cubicBezTo>
                    <a:pt x="215607" y="121507"/>
                    <a:pt x="214647" y="121746"/>
                    <a:pt x="213688" y="121938"/>
                  </a:cubicBezTo>
                  <a:cubicBezTo>
                    <a:pt x="212727" y="122129"/>
                    <a:pt x="211768" y="122321"/>
                    <a:pt x="210808" y="122561"/>
                  </a:cubicBezTo>
                  <a:cubicBezTo>
                    <a:pt x="208936" y="123040"/>
                    <a:pt x="206969" y="123519"/>
                    <a:pt x="205049" y="123998"/>
                  </a:cubicBezTo>
                  <a:cubicBezTo>
                    <a:pt x="203129" y="124477"/>
                    <a:pt x="201258" y="125052"/>
                    <a:pt x="199338" y="125579"/>
                  </a:cubicBezTo>
                  <a:cubicBezTo>
                    <a:pt x="198426" y="125866"/>
                    <a:pt x="197466" y="126106"/>
                    <a:pt x="196507" y="126393"/>
                  </a:cubicBezTo>
                  <a:cubicBezTo>
                    <a:pt x="195547" y="126729"/>
                    <a:pt x="194635" y="127016"/>
                    <a:pt x="193723" y="127304"/>
                  </a:cubicBezTo>
                  <a:cubicBezTo>
                    <a:pt x="192763" y="127591"/>
                    <a:pt x="191852" y="127927"/>
                    <a:pt x="190940" y="128214"/>
                  </a:cubicBezTo>
                  <a:cubicBezTo>
                    <a:pt x="189980" y="128501"/>
                    <a:pt x="189068" y="128789"/>
                    <a:pt x="188156" y="129124"/>
                  </a:cubicBezTo>
                  <a:cubicBezTo>
                    <a:pt x="186381" y="129795"/>
                    <a:pt x="184557" y="130418"/>
                    <a:pt x="182829" y="131041"/>
                  </a:cubicBezTo>
                  <a:cubicBezTo>
                    <a:pt x="181054" y="131663"/>
                    <a:pt x="179374" y="132430"/>
                    <a:pt x="177694" y="133053"/>
                  </a:cubicBezTo>
                  <a:cubicBezTo>
                    <a:pt x="176015" y="133724"/>
                    <a:pt x="174335" y="134394"/>
                    <a:pt x="172799" y="135113"/>
                  </a:cubicBezTo>
                  <a:cubicBezTo>
                    <a:pt x="171216" y="135784"/>
                    <a:pt x="169680" y="136455"/>
                    <a:pt x="168192" y="137125"/>
                  </a:cubicBezTo>
                  <a:cubicBezTo>
                    <a:pt x="166704" y="137748"/>
                    <a:pt x="165313" y="138467"/>
                    <a:pt x="163921" y="139090"/>
                  </a:cubicBezTo>
                  <a:cubicBezTo>
                    <a:pt x="162577" y="139760"/>
                    <a:pt x="161281" y="140383"/>
                    <a:pt x="160034" y="140958"/>
                  </a:cubicBezTo>
                  <a:cubicBezTo>
                    <a:pt x="158786" y="141629"/>
                    <a:pt x="157634" y="142204"/>
                    <a:pt x="156578" y="142779"/>
                  </a:cubicBezTo>
                  <a:cubicBezTo>
                    <a:pt x="155475" y="143354"/>
                    <a:pt x="154419" y="143881"/>
                    <a:pt x="153507" y="144360"/>
                  </a:cubicBezTo>
                  <a:cubicBezTo>
                    <a:pt x="152547" y="144887"/>
                    <a:pt x="151731" y="145366"/>
                    <a:pt x="150963" y="145797"/>
                  </a:cubicBezTo>
                  <a:cubicBezTo>
                    <a:pt x="150052" y="146276"/>
                    <a:pt x="149284" y="146755"/>
                    <a:pt x="148612" y="147091"/>
                  </a:cubicBezTo>
                  <a:cubicBezTo>
                    <a:pt x="147172" y="147905"/>
                    <a:pt x="145396" y="147474"/>
                    <a:pt x="144485" y="146132"/>
                  </a:cubicBezTo>
                  <a:lnTo>
                    <a:pt x="118522" y="108092"/>
                  </a:lnTo>
                  <a:cubicBezTo>
                    <a:pt x="117562" y="106702"/>
                    <a:pt x="117898" y="104786"/>
                    <a:pt x="119290" y="103780"/>
                  </a:cubicBezTo>
                  <a:cubicBezTo>
                    <a:pt x="120105" y="103157"/>
                    <a:pt x="121113" y="102438"/>
                    <a:pt x="122265" y="101576"/>
                  </a:cubicBezTo>
                  <a:cubicBezTo>
                    <a:pt x="123129" y="100953"/>
                    <a:pt x="124089" y="100187"/>
                    <a:pt x="125144" y="99468"/>
                  </a:cubicBezTo>
                  <a:cubicBezTo>
                    <a:pt x="126248" y="98749"/>
                    <a:pt x="127400" y="97935"/>
                    <a:pt x="128648" y="97072"/>
                  </a:cubicBezTo>
                  <a:cubicBezTo>
                    <a:pt x="129895" y="96210"/>
                    <a:pt x="131191" y="95348"/>
                    <a:pt x="132583" y="94389"/>
                  </a:cubicBezTo>
                  <a:cubicBezTo>
                    <a:pt x="134023" y="93479"/>
                    <a:pt x="135510" y="92521"/>
                    <a:pt x="137046" y="91515"/>
                  </a:cubicBezTo>
                  <a:cubicBezTo>
                    <a:pt x="138630" y="90509"/>
                    <a:pt x="140261" y="89455"/>
                    <a:pt x="141989" y="88449"/>
                  </a:cubicBezTo>
                  <a:cubicBezTo>
                    <a:pt x="143669" y="87395"/>
                    <a:pt x="145492" y="86341"/>
                    <a:pt x="147316" y="85287"/>
                  </a:cubicBezTo>
                  <a:cubicBezTo>
                    <a:pt x="149140" y="84137"/>
                    <a:pt x="151059" y="83131"/>
                    <a:pt x="153027" y="82029"/>
                  </a:cubicBezTo>
                  <a:cubicBezTo>
                    <a:pt x="154995" y="80975"/>
                    <a:pt x="156962" y="79825"/>
                    <a:pt x="159074" y="78819"/>
                  </a:cubicBezTo>
                  <a:cubicBezTo>
                    <a:pt x="161137" y="77765"/>
                    <a:pt x="163249" y="76663"/>
                    <a:pt x="165409" y="75609"/>
                  </a:cubicBezTo>
                  <a:cubicBezTo>
                    <a:pt x="166464" y="75034"/>
                    <a:pt x="167568" y="74555"/>
                    <a:pt x="168672" y="74028"/>
                  </a:cubicBezTo>
                  <a:cubicBezTo>
                    <a:pt x="169776" y="73501"/>
                    <a:pt x="170880" y="73022"/>
                    <a:pt x="172031" y="72495"/>
                  </a:cubicBezTo>
                  <a:cubicBezTo>
                    <a:pt x="173135" y="71968"/>
                    <a:pt x="174239" y="71441"/>
                    <a:pt x="175391" y="70961"/>
                  </a:cubicBezTo>
                  <a:cubicBezTo>
                    <a:pt x="176494" y="70434"/>
                    <a:pt x="177646" y="69955"/>
                    <a:pt x="178798" y="69476"/>
                  </a:cubicBezTo>
                  <a:cubicBezTo>
                    <a:pt x="181102" y="68518"/>
                    <a:pt x="183405" y="67512"/>
                    <a:pt x="185709" y="66602"/>
                  </a:cubicBezTo>
                  <a:cubicBezTo>
                    <a:pt x="188060" y="65739"/>
                    <a:pt x="190412" y="64829"/>
                    <a:pt x="192715" y="63919"/>
                  </a:cubicBezTo>
                  <a:cubicBezTo>
                    <a:pt x="193915" y="63487"/>
                    <a:pt x="195067" y="63056"/>
                    <a:pt x="196267" y="62673"/>
                  </a:cubicBezTo>
                  <a:cubicBezTo>
                    <a:pt x="197418" y="62290"/>
                    <a:pt x="198618" y="61859"/>
                    <a:pt x="199770" y="61475"/>
                  </a:cubicBezTo>
                  <a:cubicBezTo>
                    <a:pt x="200922" y="61092"/>
                    <a:pt x="202122" y="60661"/>
                    <a:pt x="203273" y="60278"/>
                  </a:cubicBezTo>
                  <a:cubicBezTo>
                    <a:pt x="204425" y="59894"/>
                    <a:pt x="205625" y="59559"/>
                    <a:pt x="206777" y="59224"/>
                  </a:cubicBezTo>
                  <a:cubicBezTo>
                    <a:pt x="209080" y="58505"/>
                    <a:pt x="211384" y="57834"/>
                    <a:pt x="213640" y="57115"/>
                  </a:cubicBezTo>
                  <a:cubicBezTo>
                    <a:pt x="215943" y="56541"/>
                    <a:pt x="218199" y="55918"/>
                    <a:pt x="220358" y="55343"/>
                  </a:cubicBezTo>
                  <a:cubicBezTo>
                    <a:pt x="221462" y="55055"/>
                    <a:pt x="222566" y="54768"/>
                    <a:pt x="223670" y="54480"/>
                  </a:cubicBezTo>
                  <a:cubicBezTo>
                    <a:pt x="224725" y="54241"/>
                    <a:pt x="225781" y="54001"/>
                    <a:pt x="226837" y="53762"/>
                  </a:cubicBezTo>
                  <a:cubicBezTo>
                    <a:pt x="228997" y="53283"/>
                    <a:pt x="231012" y="52804"/>
                    <a:pt x="233028" y="52372"/>
                  </a:cubicBezTo>
                  <a:cubicBezTo>
                    <a:pt x="235043" y="51989"/>
                    <a:pt x="236963" y="51606"/>
                    <a:pt x="238835" y="51223"/>
                  </a:cubicBezTo>
                  <a:cubicBezTo>
                    <a:pt x="239747" y="51079"/>
                    <a:pt x="240658" y="50887"/>
                    <a:pt x="241570" y="50696"/>
                  </a:cubicBezTo>
                  <a:cubicBezTo>
                    <a:pt x="242482" y="50552"/>
                    <a:pt x="243298" y="50360"/>
                    <a:pt x="244258" y="50264"/>
                  </a:cubicBezTo>
                  <a:cubicBezTo>
                    <a:pt x="246081" y="49977"/>
                    <a:pt x="247761" y="49689"/>
                    <a:pt x="249393" y="49450"/>
                  </a:cubicBezTo>
                  <a:cubicBezTo>
                    <a:pt x="251024" y="49210"/>
                    <a:pt x="252512" y="49019"/>
                    <a:pt x="253904" y="48779"/>
                  </a:cubicBezTo>
                  <a:cubicBezTo>
                    <a:pt x="255104" y="48635"/>
                    <a:pt x="256207" y="48492"/>
                    <a:pt x="257167" y="48396"/>
                  </a:cubicBezTo>
                  <a:cubicBezTo>
                    <a:pt x="258223" y="48252"/>
                    <a:pt x="259183" y="48108"/>
                    <a:pt x="259999" y="48013"/>
                  </a:cubicBezTo>
                  <a:close/>
                  <a:moveTo>
                    <a:pt x="295372" y="46150"/>
                  </a:moveTo>
                  <a:cubicBezTo>
                    <a:pt x="296427" y="46150"/>
                    <a:pt x="297771" y="46198"/>
                    <a:pt x="299306" y="46198"/>
                  </a:cubicBezTo>
                  <a:cubicBezTo>
                    <a:pt x="300457" y="46246"/>
                    <a:pt x="301705" y="46246"/>
                    <a:pt x="303048" y="46246"/>
                  </a:cubicBezTo>
                  <a:cubicBezTo>
                    <a:pt x="304392" y="46341"/>
                    <a:pt x="305831" y="46389"/>
                    <a:pt x="307414" y="46485"/>
                  </a:cubicBezTo>
                  <a:cubicBezTo>
                    <a:pt x="308949" y="46533"/>
                    <a:pt x="310629" y="46629"/>
                    <a:pt x="312356" y="46724"/>
                  </a:cubicBezTo>
                  <a:cubicBezTo>
                    <a:pt x="314131" y="46820"/>
                    <a:pt x="315954" y="47012"/>
                    <a:pt x="317873" y="47155"/>
                  </a:cubicBezTo>
                  <a:cubicBezTo>
                    <a:pt x="319792" y="47299"/>
                    <a:pt x="321759" y="47490"/>
                    <a:pt x="323870" y="47634"/>
                  </a:cubicBezTo>
                  <a:cubicBezTo>
                    <a:pt x="325933" y="47873"/>
                    <a:pt x="328044" y="48161"/>
                    <a:pt x="330251" y="48400"/>
                  </a:cubicBezTo>
                  <a:cubicBezTo>
                    <a:pt x="331354" y="48543"/>
                    <a:pt x="332458" y="48687"/>
                    <a:pt x="333561" y="48831"/>
                  </a:cubicBezTo>
                  <a:cubicBezTo>
                    <a:pt x="334713" y="48974"/>
                    <a:pt x="335816" y="49166"/>
                    <a:pt x="336968" y="49309"/>
                  </a:cubicBezTo>
                  <a:cubicBezTo>
                    <a:pt x="338647" y="49597"/>
                    <a:pt x="340374" y="49836"/>
                    <a:pt x="342101" y="50123"/>
                  </a:cubicBezTo>
                  <a:lnTo>
                    <a:pt x="307318" y="121161"/>
                  </a:lnTo>
                  <a:cubicBezTo>
                    <a:pt x="306071" y="120874"/>
                    <a:pt x="304919" y="120634"/>
                    <a:pt x="303816" y="120443"/>
                  </a:cubicBezTo>
                  <a:cubicBezTo>
                    <a:pt x="302520" y="120204"/>
                    <a:pt x="301273" y="120012"/>
                    <a:pt x="300122" y="119821"/>
                  </a:cubicBezTo>
                  <a:cubicBezTo>
                    <a:pt x="298970" y="119581"/>
                    <a:pt x="297867" y="119390"/>
                    <a:pt x="296859" y="119246"/>
                  </a:cubicBezTo>
                  <a:cubicBezTo>
                    <a:pt x="295852" y="119103"/>
                    <a:pt x="294940" y="118959"/>
                    <a:pt x="294125" y="118863"/>
                  </a:cubicBezTo>
                  <a:cubicBezTo>
                    <a:pt x="293213" y="118720"/>
                    <a:pt x="292397" y="118624"/>
                    <a:pt x="291726" y="118528"/>
                  </a:cubicBezTo>
                  <a:cubicBezTo>
                    <a:pt x="290095" y="118289"/>
                    <a:pt x="288895" y="116901"/>
                    <a:pt x="288991" y="115273"/>
                  </a:cubicBezTo>
                  <a:lnTo>
                    <a:pt x="292158" y="49166"/>
                  </a:lnTo>
                  <a:cubicBezTo>
                    <a:pt x="292253" y="47442"/>
                    <a:pt x="293645" y="46150"/>
                    <a:pt x="295372" y="46150"/>
                  </a:cubicBezTo>
                  <a:close/>
                  <a:moveTo>
                    <a:pt x="389289" y="0"/>
                  </a:moveTo>
                  <a:cubicBezTo>
                    <a:pt x="393991" y="0"/>
                    <a:pt x="398694" y="4024"/>
                    <a:pt x="397350" y="9917"/>
                  </a:cubicBezTo>
                  <a:lnTo>
                    <a:pt x="385642" y="60650"/>
                  </a:lnTo>
                  <a:lnTo>
                    <a:pt x="366735" y="142570"/>
                  </a:lnTo>
                  <a:lnTo>
                    <a:pt x="317116" y="357671"/>
                  </a:lnTo>
                  <a:cubicBezTo>
                    <a:pt x="316300" y="361120"/>
                    <a:pt x="315004" y="364809"/>
                    <a:pt x="313373" y="368163"/>
                  </a:cubicBezTo>
                  <a:cubicBezTo>
                    <a:pt x="304879" y="385553"/>
                    <a:pt x="287412" y="395661"/>
                    <a:pt x="269272" y="395661"/>
                  </a:cubicBezTo>
                  <a:cubicBezTo>
                    <a:pt x="262026" y="395661"/>
                    <a:pt x="254684" y="394032"/>
                    <a:pt x="247726" y="390679"/>
                  </a:cubicBezTo>
                  <a:cubicBezTo>
                    <a:pt x="223396" y="378798"/>
                    <a:pt x="213319" y="349431"/>
                    <a:pt x="225220" y="325142"/>
                  </a:cubicBezTo>
                  <a:lnTo>
                    <a:pt x="323210" y="124988"/>
                  </a:lnTo>
                  <a:lnTo>
                    <a:pt x="358385" y="53224"/>
                  </a:lnTo>
                  <a:lnTo>
                    <a:pt x="382186" y="4551"/>
                  </a:lnTo>
                  <a:cubicBezTo>
                    <a:pt x="383770" y="1389"/>
                    <a:pt x="386505" y="0"/>
                    <a:pt x="389289" y="0"/>
                  </a:cubicBez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iṡ1iḓê"/>
            <p:cNvSpPr/>
            <p:nvPr/>
          </p:nvSpPr>
          <p:spPr>
            <a:xfrm>
              <a:off x="5132997" y="4638706"/>
              <a:ext cx="483420" cy="317464"/>
            </a:xfrm>
            <a:custGeom>
              <a:avLst/>
              <a:gdLst>
                <a:gd name="connsiteX0" fmla="*/ 271096 w 607655"/>
                <a:gd name="connsiteY0" fmla="*/ 321406 h 399048"/>
                <a:gd name="connsiteX1" fmla="*/ 247006 w 607655"/>
                <a:gd name="connsiteY1" fmla="*/ 345407 h 399048"/>
                <a:gd name="connsiteX2" fmla="*/ 271096 w 607655"/>
                <a:gd name="connsiteY2" fmla="*/ 369408 h 399048"/>
                <a:gd name="connsiteX3" fmla="*/ 295138 w 607655"/>
                <a:gd name="connsiteY3" fmla="*/ 345407 h 399048"/>
                <a:gd name="connsiteX4" fmla="*/ 271096 w 607655"/>
                <a:gd name="connsiteY4" fmla="*/ 321406 h 399048"/>
                <a:gd name="connsiteX5" fmla="*/ 10407 w 607655"/>
                <a:gd name="connsiteY5" fmla="*/ 277943 h 399048"/>
                <a:gd name="connsiteX6" fmla="*/ 31702 w 607655"/>
                <a:gd name="connsiteY6" fmla="*/ 283598 h 399048"/>
                <a:gd name="connsiteX7" fmla="*/ 33908 w 607655"/>
                <a:gd name="connsiteY7" fmla="*/ 287624 h 399048"/>
                <a:gd name="connsiteX8" fmla="*/ 32997 w 607655"/>
                <a:gd name="connsiteY8" fmla="*/ 290308 h 399048"/>
                <a:gd name="connsiteX9" fmla="*/ 31990 w 607655"/>
                <a:gd name="connsiteY9" fmla="*/ 293375 h 399048"/>
                <a:gd name="connsiteX10" fmla="*/ 30935 w 607655"/>
                <a:gd name="connsiteY10" fmla="*/ 296825 h 399048"/>
                <a:gd name="connsiteX11" fmla="*/ 29784 w 607655"/>
                <a:gd name="connsiteY11" fmla="*/ 300659 h 399048"/>
                <a:gd name="connsiteX12" fmla="*/ 29160 w 607655"/>
                <a:gd name="connsiteY12" fmla="*/ 302768 h 399048"/>
                <a:gd name="connsiteX13" fmla="*/ 28585 w 607655"/>
                <a:gd name="connsiteY13" fmla="*/ 305068 h 399048"/>
                <a:gd name="connsiteX14" fmla="*/ 26091 w 607655"/>
                <a:gd name="connsiteY14" fmla="*/ 315133 h 399048"/>
                <a:gd name="connsiteX15" fmla="*/ 24844 w 607655"/>
                <a:gd name="connsiteY15" fmla="*/ 320644 h 399048"/>
                <a:gd name="connsiteX16" fmla="*/ 23741 w 607655"/>
                <a:gd name="connsiteY16" fmla="*/ 326491 h 399048"/>
                <a:gd name="connsiteX17" fmla="*/ 21726 w 607655"/>
                <a:gd name="connsiteY17" fmla="*/ 338759 h 399048"/>
                <a:gd name="connsiteX18" fmla="*/ 21486 w 607655"/>
                <a:gd name="connsiteY18" fmla="*/ 340341 h 399048"/>
                <a:gd name="connsiteX19" fmla="*/ 21295 w 607655"/>
                <a:gd name="connsiteY19" fmla="*/ 341922 h 399048"/>
                <a:gd name="connsiteX20" fmla="*/ 20959 w 607655"/>
                <a:gd name="connsiteY20" fmla="*/ 345133 h 399048"/>
                <a:gd name="connsiteX21" fmla="*/ 20575 w 607655"/>
                <a:gd name="connsiteY21" fmla="*/ 348344 h 399048"/>
                <a:gd name="connsiteX22" fmla="*/ 20383 w 607655"/>
                <a:gd name="connsiteY22" fmla="*/ 349973 h 399048"/>
                <a:gd name="connsiteX23" fmla="*/ 20239 w 607655"/>
                <a:gd name="connsiteY23" fmla="*/ 351555 h 399048"/>
                <a:gd name="connsiteX24" fmla="*/ 19760 w 607655"/>
                <a:gd name="connsiteY24" fmla="*/ 358025 h 399048"/>
                <a:gd name="connsiteX25" fmla="*/ 19616 w 607655"/>
                <a:gd name="connsiteY25" fmla="*/ 359654 h 399048"/>
                <a:gd name="connsiteX26" fmla="*/ 19616 w 607655"/>
                <a:gd name="connsiteY26" fmla="*/ 359846 h 399048"/>
                <a:gd name="connsiteX27" fmla="*/ 19568 w 607655"/>
                <a:gd name="connsiteY27" fmla="*/ 359942 h 399048"/>
                <a:gd name="connsiteX28" fmla="*/ 19568 w 607655"/>
                <a:gd name="connsiteY28" fmla="*/ 360325 h 399048"/>
                <a:gd name="connsiteX29" fmla="*/ 19520 w 607655"/>
                <a:gd name="connsiteY29" fmla="*/ 361188 h 399048"/>
                <a:gd name="connsiteX30" fmla="*/ 19376 w 607655"/>
                <a:gd name="connsiteY30" fmla="*/ 364495 h 399048"/>
                <a:gd name="connsiteX31" fmla="*/ 19232 w 607655"/>
                <a:gd name="connsiteY31" fmla="*/ 367801 h 399048"/>
                <a:gd name="connsiteX32" fmla="*/ 19136 w 607655"/>
                <a:gd name="connsiteY32" fmla="*/ 370869 h 399048"/>
                <a:gd name="connsiteX33" fmla="*/ 19088 w 607655"/>
                <a:gd name="connsiteY33" fmla="*/ 373984 h 399048"/>
                <a:gd name="connsiteX34" fmla="*/ 19040 w 607655"/>
                <a:gd name="connsiteY34" fmla="*/ 375469 h 399048"/>
                <a:gd name="connsiteX35" fmla="*/ 19040 w 607655"/>
                <a:gd name="connsiteY35" fmla="*/ 377003 h 399048"/>
                <a:gd name="connsiteX36" fmla="*/ 19088 w 607655"/>
                <a:gd name="connsiteY36" fmla="*/ 383041 h 399048"/>
                <a:gd name="connsiteX37" fmla="*/ 19280 w 607655"/>
                <a:gd name="connsiteY37" fmla="*/ 388792 h 399048"/>
                <a:gd name="connsiteX38" fmla="*/ 19568 w 607655"/>
                <a:gd name="connsiteY38" fmla="*/ 394256 h 399048"/>
                <a:gd name="connsiteX39" fmla="*/ 19664 w 607655"/>
                <a:gd name="connsiteY39" fmla="*/ 395693 h 399048"/>
                <a:gd name="connsiteX40" fmla="*/ 16498 w 607655"/>
                <a:gd name="connsiteY40" fmla="*/ 399048 h 399048"/>
                <a:gd name="connsiteX41" fmla="*/ 8009 w 607655"/>
                <a:gd name="connsiteY41" fmla="*/ 399048 h 399048"/>
                <a:gd name="connsiteX42" fmla="*/ 4892 w 607655"/>
                <a:gd name="connsiteY42" fmla="*/ 396460 h 399048"/>
                <a:gd name="connsiteX43" fmla="*/ 4796 w 607655"/>
                <a:gd name="connsiteY43" fmla="*/ 396029 h 399048"/>
                <a:gd name="connsiteX44" fmla="*/ 3837 w 607655"/>
                <a:gd name="connsiteY44" fmla="*/ 390374 h 399048"/>
                <a:gd name="connsiteX45" fmla="*/ 2925 w 607655"/>
                <a:gd name="connsiteY45" fmla="*/ 384335 h 399048"/>
                <a:gd name="connsiteX46" fmla="*/ 2110 w 607655"/>
                <a:gd name="connsiteY46" fmla="*/ 378057 h 399048"/>
                <a:gd name="connsiteX47" fmla="*/ 1918 w 607655"/>
                <a:gd name="connsiteY47" fmla="*/ 376428 h 399048"/>
                <a:gd name="connsiteX48" fmla="*/ 1726 w 607655"/>
                <a:gd name="connsiteY48" fmla="*/ 374750 h 399048"/>
                <a:gd name="connsiteX49" fmla="*/ 1391 w 607655"/>
                <a:gd name="connsiteY49" fmla="*/ 371396 h 399048"/>
                <a:gd name="connsiteX50" fmla="*/ 1055 w 607655"/>
                <a:gd name="connsiteY50" fmla="*/ 368041 h 399048"/>
                <a:gd name="connsiteX51" fmla="*/ 815 w 607655"/>
                <a:gd name="connsiteY51" fmla="*/ 364734 h 399048"/>
                <a:gd name="connsiteX52" fmla="*/ 575 w 607655"/>
                <a:gd name="connsiteY52" fmla="*/ 361427 h 399048"/>
                <a:gd name="connsiteX53" fmla="*/ 527 w 607655"/>
                <a:gd name="connsiteY53" fmla="*/ 360613 h 399048"/>
                <a:gd name="connsiteX54" fmla="*/ 479 w 607655"/>
                <a:gd name="connsiteY54" fmla="*/ 360181 h 399048"/>
                <a:gd name="connsiteX55" fmla="*/ 479 w 607655"/>
                <a:gd name="connsiteY55" fmla="*/ 359606 h 399048"/>
                <a:gd name="connsiteX56" fmla="*/ 384 w 607655"/>
                <a:gd name="connsiteY56" fmla="*/ 357929 h 399048"/>
                <a:gd name="connsiteX57" fmla="*/ 144 w 607655"/>
                <a:gd name="connsiteY57" fmla="*/ 350980 h 399048"/>
                <a:gd name="connsiteX58" fmla="*/ 48 w 607655"/>
                <a:gd name="connsiteY58" fmla="*/ 349255 h 399048"/>
                <a:gd name="connsiteX59" fmla="*/ 48 w 607655"/>
                <a:gd name="connsiteY59" fmla="*/ 347529 h 399048"/>
                <a:gd name="connsiteX60" fmla="*/ 48 w 607655"/>
                <a:gd name="connsiteY60" fmla="*/ 344031 h 399048"/>
                <a:gd name="connsiteX61" fmla="*/ 0 w 607655"/>
                <a:gd name="connsiteY61" fmla="*/ 340580 h 399048"/>
                <a:gd name="connsiteX62" fmla="*/ 0 w 607655"/>
                <a:gd name="connsiteY62" fmla="*/ 338855 h 399048"/>
                <a:gd name="connsiteX63" fmla="*/ 48 w 607655"/>
                <a:gd name="connsiteY63" fmla="*/ 337130 h 399048"/>
                <a:gd name="connsiteX64" fmla="*/ 575 w 607655"/>
                <a:gd name="connsiteY64" fmla="*/ 323711 h 399048"/>
                <a:gd name="connsiteX65" fmla="*/ 1055 w 607655"/>
                <a:gd name="connsiteY65" fmla="*/ 317289 h 399048"/>
                <a:gd name="connsiteX66" fmla="*/ 1631 w 607655"/>
                <a:gd name="connsiteY66" fmla="*/ 311155 h 399048"/>
                <a:gd name="connsiteX67" fmla="*/ 3021 w 607655"/>
                <a:gd name="connsiteY67" fmla="*/ 299893 h 399048"/>
                <a:gd name="connsiteX68" fmla="*/ 3357 w 607655"/>
                <a:gd name="connsiteY68" fmla="*/ 297353 h 399048"/>
                <a:gd name="connsiteX69" fmla="*/ 3789 w 607655"/>
                <a:gd name="connsiteY69" fmla="*/ 294861 h 399048"/>
                <a:gd name="connsiteX70" fmla="*/ 4556 w 607655"/>
                <a:gd name="connsiteY70" fmla="*/ 290308 h 399048"/>
                <a:gd name="connsiteX71" fmla="*/ 5276 w 607655"/>
                <a:gd name="connsiteY71" fmla="*/ 286282 h 399048"/>
                <a:gd name="connsiteX72" fmla="*/ 5947 w 607655"/>
                <a:gd name="connsiteY72" fmla="*/ 283119 h 399048"/>
                <a:gd name="connsiteX73" fmla="*/ 6475 w 607655"/>
                <a:gd name="connsiteY73" fmla="*/ 280339 h 399048"/>
                <a:gd name="connsiteX74" fmla="*/ 10407 w 607655"/>
                <a:gd name="connsiteY74" fmla="*/ 277943 h 399048"/>
                <a:gd name="connsiteX75" fmla="*/ 586319 w 607655"/>
                <a:gd name="connsiteY75" fmla="*/ 266251 h 399048"/>
                <a:gd name="connsiteX76" fmla="*/ 590156 w 607655"/>
                <a:gd name="connsiteY76" fmla="*/ 268311 h 399048"/>
                <a:gd name="connsiteX77" fmla="*/ 591499 w 607655"/>
                <a:gd name="connsiteY77" fmla="*/ 272431 h 399048"/>
                <a:gd name="connsiteX78" fmla="*/ 592698 w 607655"/>
                <a:gd name="connsiteY78" fmla="*/ 276168 h 399048"/>
                <a:gd name="connsiteX79" fmla="*/ 593945 w 607655"/>
                <a:gd name="connsiteY79" fmla="*/ 280575 h 399048"/>
                <a:gd name="connsiteX80" fmla="*/ 595384 w 607655"/>
                <a:gd name="connsiteY80" fmla="*/ 285557 h 399048"/>
                <a:gd name="connsiteX81" fmla="*/ 596151 w 607655"/>
                <a:gd name="connsiteY81" fmla="*/ 288288 h 399048"/>
                <a:gd name="connsiteX82" fmla="*/ 596822 w 607655"/>
                <a:gd name="connsiteY82" fmla="*/ 291163 h 399048"/>
                <a:gd name="connsiteX83" fmla="*/ 599796 w 607655"/>
                <a:gd name="connsiteY83" fmla="*/ 303858 h 399048"/>
                <a:gd name="connsiteX84" fmla="*/ 601283 w 607655"/>
                <a:gd name="connsiteY84" fmla="*/ 310804 h 399048"/>
                <a:gd name="connsiteX85" fmla="*/ 602577 w 607655"/>
                <a:gd name="connsiteY85" fmla="*/ 318134 h 399048"/>
                <a:gd name="connsiteX86" fmla="*/ 604880 w 607655"/>
                <a:gd name="connsiteY86" fmla="*/ 333560 h 399048"/>
                <a:gd name="connsiteX87" fmla="*/ 605119 w 607655"/>
                <a:gd name="connsiteY87" fmla="*/ 335524 h 399048"/>
                <a:gd name="connsiteX88" fmla="*/ 605359 w 607655"/>
                <a:gd name="connsiteY88" fmla="*/ 337680 h 399048"/>
                <a:gd name="connsiteX89" fmla="*/ 605791 w 607655"/>
                <a:gd name="connsiteY89" fmla="*/ 342039 h 399048"/>
                <a:gd name="connsiteX90" fmla="*/ 606222 w 607655"/>
                <a:gd name="connsiteY90" fmla="*/ 346399 h 399048"/>
                <a:gd name="connsiteX91" fmla="*/ 606414 w 607655"/>
                <a:gd name="connsiteY91" fmla="*/ 348602 h 399048"/>
                <a:gd name="connsiteX92" fmla="*/ 606510 w 607655"/>
                <a:gd name="connsiteY92" fmla="*/ 350279 h 399048"/>
                <a:gd name="connsiteX93" fmla="*/ 607038 w 607655"/>
                <a:gd name="connsiteY93" fmla="*/ 356986 h 399048"/>
                <a:gd name="connsiteX94" fmla="*/ 607182 w 607655"/>
                <a:gd name="connsiteY94" fmla="*/ 358663 h 399048"/>
                <a:gd name="connsiteX95" fmla="*/ 607182 w 607655"/>
                <a:gd name="connsiteY95" fmla="*/ 358854 h 399048"/>
                <a:gd name="connsiteX96" fmla="*/ 607182 w 607655"/>
                <a:gd name="connsiteY96" fmla="*/ 358902 h 399048"/>
                <a:gd name="connsiteX97" fmla="*/ 607230 w 607655"/>
                <a:gd name="connsiteY97" fmla="*/ 360052 h 399048"/>
                <a:gd name="connsiteX98" fmla="*/ 607230 w 607655"/>
                <a:gd name="connsiteY98" fmla="*/ 360148 h 399048"/>
                <a:gd name="connsiteX99" fmla="*/ 607230 w 607655"/>
                <a:gd name="connsiteY99" fmla="*/ 360675 h 399048"/>
                <a:gd name="connsiteX100" fmla="*/ 607277 w 607655"/>
                <a:gd name="connsiteY100" fmla="*/ 361681 h 399048"/>
                <a:gd name="connsiteX101" fmla="*/ 607421 w 607655"/>
                <a:gd name="connsiteY101" fmla="*/ 365657 h 399048"/>
                <a:gd name="connsiteX102" fmla="*/ 607565 w 607655"/>
                <a:gd name="connsiteY102" fmla="*/ 369633 h 399048"/>
                <a:gd name="connsiteX103" fmla="*/ 607613 w 607655"/>
                <a:gd name="connsiteY103" fmla="*/ 373562 h 399048"/>
                <a:gd name="connsiteX104" fmla="*/ 607613 w 607655"/>
                <a:gd name="connsiteY104" fmla="*/ 381323 h 399048"/>
                <a:gd name="connsiteX105" fmla="*/ 607469 w 607655"/>
                <a:gd name="connsiteY105" fmla="*/ 388844 h 399048"/>
                <a:gd name="connsiteX106" fmla="*/ 607134 w 607655"/>
                <a:gd name="connsiteY106" fmla="*/ 396030 h 399048"/>
                <a:gd name="connsiteX107" fmla="*/ 604016 w 607655"/>
                <a:gd name="connsiteY107" fmla="*/ 399048 h 399048"/>
                <a:gd name="connsiteX108" fmla="*/ 478363 w 607655"/>
                <a:gd name="connsiteY108" fmla="*/ 399048 h 399048"/>
                <a:gd name="connsiteX109" fmla="*/ 478603 w 607655"/>
                <a:gd name="connsiteY109" fmla="*/ 398281 h 399048"/>
                <a:gd name="connsiteX110" fmla="*/ 478987 w 607655"/>
                <a:gd name="connsiteY110" fmla="*/ 396892 h 399048"/>
                <a:gd name="connsiteX111" fmla="*/ 479370 w 607655"/>
                <a:gd name="connsiteY111" fmla="*/ 395215 h 399048"/>
                <a:gd name="connsiteX112" fmla="*/ 480186 w 607655"/>
                <a:gd name="connsiteY112" fmla="*/ 391575 h 399048"/>
                <a:gd name="connsiteX113" fmla="*/ 481049 w 607655"/>
                <a:gd name="connsiteY113" fmla="*/ 387550 h 399048"/>
                <a:gd name="connsiteX114" fmla="*/ 481864 w 607655"/>
                <a:gd name="connsiteY114" fmla="*/ 383239 h 399048"/>
                <a:gd name="connsiteX115" fmla="*/ 482631 w 607655"/>
                <a:gd name="connsiteY115" fmla="*/ 378688 h 399048"/>
                <a:gd name="connsiteX116" fmla="*/ 483351 w 607655"/>
                <a:gd name="connsiteY116" fmla="*/ 373849 h 399048"/>
                <a:gd name="connsiteX117" fmla="*/ 483974 w 607655"/>
                <a:gd name="connsiteY117" fmla="*/ 368867 h 399048"/>
                <a:gd name="connsiteX118" fmla="*/ 484262 w 607655"/>
                <a:gd name="connsiteY118" fmla="*/ 366280 h 399048"/>
                <a:gd name="connsiteX119" fmla="*/ 484502 w 607655"/>
                <a:gd name="connsiteY119" fmla="*/ 363693 h 399048"/>
                <a:gd name="connsiteX120" fmla="*/ 484742 w 607655"/>
                <a:gd name="connsiteY120" fmla="*/ 361106 h 399048"/>
                <a:gd name="connsiteX121" fmla="*/ 484790 w 607655"/>
                <a:gd name="connsiteY121" fmla="*/ 360435 h 399048"/>
                <a:gd name="connsiteX122" fmla="*/ 484838 w 607655"/>
                <a:gd name="connsiteY122" fmla="*/ 360100 h 399048"/>
                <a:gd name="connsiteX123" fmla="*/ 484838 w 607655"/>
                <a:gd name="connsiteY123" fmla="*/ 360962 h 399048"/>
                <a:gd name="connsiteX124" fmla="*/ 484886 w 607655"/>
                <a:gd name="connsiteY124" fmla="*/ 360771 h 399048"/>
                <a:gd name="connsiteX125" fmla="*/ 484934 w 607655"/>
                <a:gd name="connsiteY125" fmla="*/ 359094 h 399048"/>
                <a:gd name="connsiteX126" fmla="*/ 485221 w 607655"/>
                <a:gd name="connsiteY126" fmla="*/ 352387 h 399048"/>
                <a:gd name="connsiteX127" fmla="*/ 485317 w 607655"/>
                <a:gd name="connsiteY127" fmla="*/ 350758 h 399048"/>
                <a:gd name="connsiteX128" fmla="*/ 485317 w 607655"/>
                <a:gd name="connsiteY128" fmla="*/ 349608 h 399048"/>
                <a:gd name="connsiteX129" fmla="*/ 485365 w 607655"/>
                <a:gd name="connsiteY129" fmla="*/ 347261 h 399048"/>
                <a:gd name="connsiteX130" fmla="*/ 485461 w 607655"/>
                <a:gd name="connsiteY130" fmla="*/ 344962 h 399048"/>
                <a:gd name="connsiteX131" fmla="*/ 485509 w 607655"/>
                <a:gd name="connsiteY131" fmla="*/ 343812 h 399048"/>
                <a:gd name="connsiteX132" fmla="*/ 485509 w 607655"/>
                <a:gd name="connsiteY132" fmla="*/ 342518 h 399048"/>
                <a:gd name="connsiteX133" fmla="*/ 485269 w 607655"/>
                <a:gd name="connsiteY133" fmla="*/ 332218 h 399048"/>
                <a:gd name="connsiteX134" fmla="*/ 485029 w 607655"/>
                <a:gd name="connsiteY134" fmla="*/ 327284 h 399048"/>
                <a:gd name="connsiteX135" fmla="*/ 484646 w 607655"/>
                <a:gd name="connsiteY135" fmla="*/ 322589 h 399048"/>
                <a:gd name="connsiteX136" fmla="*/ 483735 w 607655"/>
                <a:gd name="connsiteY136" fmla="*/ 313966 h 399048"/>
                <a:gd name="connsiteX137" fmla="*/ 483495 w 607655"/>
                <a:gd name="connsiteY137" fmla="*/ 312002 h 399048"/>
                <a:gd name="connsiteX138" fmla="*/ 483207 w 607655"/>
                <a:gd name="connsiteY138" fmla="*/ 310181 h 399048"/>
                <a:gd name="connsiteX139" fmla="*/ 482679 w 607655"/>
                <a:gd name="connsiteY139" fmla="*/ 306732 h 399048"/>
                <a:gd name="connsiteX140" fmla="*/ 482248 w 607655"/>
                <a:gd name="connsiteY140" fmla="*/ 303714 h 399048"/>
                <a:gd name="connsiteX141" fmla="*/ 481720 w 607655"/>
                <a:gd name="connsiteY141" fmla="*/ 301127 h 399048"/>
                <a:gd name="connsiteX142" fmla="*/ 481337 w 607655"/>
                <a:gd name="connsiteY142" fmla="*/ 299115 h 399048"/>
                <a:gd name="connsiteX143" fmla="*/ 483591 w 607655"/>
                <a:gd name="connsiteY143" fmla="*/ 295522 h 399048"/>
                <a:gd name="connsiteX144" fmla="*/ 93138 w 607655"/>
                <a:gd name="connsiteY144" fmla="*/ 125793 h 399048"/>
                <a:gd name="connsiteX145" fmla="*/ 97743 w 607655"/>
                <a:gd name="connsiteY145" fmla="*/ 126033 h 399048"/>
                <a:gd name="connsiteX146" fmla="*/ 125184 w 607655"/>
                <a:gd name="connsiteY146" fmla="*/ 158170 h 399048"/>
                <a:gd name="connsiteX147" fmla="*/ 124704 w 607655"/>
                <a:gd name="connsiteY147" fmla="*/ 162720 h 399048"/>
                <a:gd name="connsiteX148" fmla="*/ 122449 w 607655"/>
                <a:gd name="connsiteY148" fmla="*/ 164396 h 399048"/>
                <a:gd name="connsiteX149" fmla="*/ 121202 w 607655"/>
                <a:gd name="connsiteY149" fmla="*/ 165354 h 399048"/>
                <a:gd name="connsiteX150" fmla="*/ 119907 w 607655"/>
                <a:gd name="connsiteY150" fmla="*/ 166312 h 399048"/>
                <a:gd name="connsiteX151" fmla="*/ 117316 w 607655"/>
                <a:gd name="connsiteY151" fmla="*/ 168371 h 399048"/>
                <a:gd name="connsiteX152" fmla="*/ 114342 w 607655"/>
                <a:gd name="connsiteY152" fmla="*/ 170718 h 399048"/>
                <a:gd name="connsiteX153" fmla="*/ 110984 w 607655"/>
                <a:gd name="connsiteY153" fmla="*/ 173592 h 399048"/>
                <a:gd name="connsiteX154" fmla="*/ 107386 w 607655"/>
                <a:gd name="connsiteY154" fmla="*/ 176705 h 399048"/>
                <a:gd name="connsiteX155" fmla="*/ 103548 w 607655"/>
                <a:gd name="connsiteY155" fmla="*/ 180201 h 399048"/>
                <a:gd name="connsiteX156" fmla="*/ 99614 w 607655"/>
                <a:gd name="connsiteY156" fmla="*/ 183937 h 399048"/>
                <a:gd name="connsiteX157" fmla="*/ 95537 w 607655"/>
                <a:gd name="connsiteY157" fmla="*/ 187912 h 399048"/>
                <a:gd name="connsiteX158" fmla="*/ 91411 w 607655"/>
                <a:gd name="connsiteY158" fmla="*/ 192175 h 399048"/>
                <a:gd name="connsiteX159" fmla="*/ 89396 w 607655"/>
                <a:gd name="connsiteY159" fmla="*/ 194330 h 399048"/>
                <a:gd name="connsiteX160" fmla="*/ 87333 w 607655"/>
                <a:gd name="connsiteY160" fmla="*/ 196629 h 399048"/>
                <a:gd name="connsiteX161" fmla="*/ 85270 w 607655"/>
                <a:gd name="connsiteY161" fmla="*/ 198880 h 399048"/>
                <a:gd name="connsiteX162" fmla="*/ 83256 w 607655"/>
                <a:gd name="connsiteY162" fmla="*/ 201227 h 399048"/>
                <a:gd name="connsiteX163" fmla="*/ 79226 w 607655"/>
                <a:gd name="connsiteY163" fmla="*/ 205968 h 399048"/>
                <a:gd name="connsiteX164" fmla="*/ 75340 w 607655"/>
                <a:gd name="connsiteY164" fmla="*/ 210854 h 399048"/>
                <a:gd name="connsiteX165" fmla="*/ 74381 w 607655"/>
                <a:gd name="connsiteY165" fmla="*/ 212051 h 399048"/>
                <a:gd name="connsiteX166" fmla="*/ 73469 w 607655"/>
                <a:gd name="connsiteY166" fmla="*/ 213296 h 399048"/>
                <a:gd name="connsiteX167" fmla="*/ 71598 w 607655"/>
                <a:gd name="connsiteY167" fmla="*/ 215787 h 399048"/>
                <a:gd name="connsiteX168" fmla="*/ 64642 w 607655"/>
                <a:gd name="connsiteY168" fmla="*/ 225605 h 399048"/>
                <a:gd name="connsiteX169" fmla="*/ 61476 w 607655"/>
                <a:gd name="connsiteY169" fmla="*/ 230490 h 399048"/>
                <a:gd name="connsiteX170" fmla="*/ 59941 w 607655"/>
                <a:gd name="connsiteY170" fmla="*/ 232837 h 399048"/>
                <a:gd name="connsiteX171" fmla="*/ 58550 w 607655"/>
                <a:gd name="connsiteY171" fmla="*/ 235184 h 399048"/>
                <a:gd name="connsiteX172" fmla="*/ 55815 w 607655"/>
                <a:gd name="connsiteY172" fmla="*/ 239686 h 399048"/>
                <a:gd name="connsiteX173" fmla="*/ 53417 w 607655"/>
                <a:gd name="connsiteY173" fmla="*/ 243948 h 399048"/>
                <a:gd name="connsiteX174" fmla="*/ 51210 w 607655"/>
                <a:gd name="connsiteY174" fmla="*/ 247924 h 399048"/>
                <a:gd name="connsiteX175" fmla="*/ 49339 w 607655"/>
                <a:gd name="connsiteY175" fmla="*/ 251516 h 399048"/>
                <a:gd name="connsiteX176" fmla="*/ 47660 w 607655"/>
                <a:gd name="connsiteY176" fmla="*/ 254725 h 399048"/>
                <a:gd name="connsiteX177" fmla="*/ 46365 w 607655"/>
                <a:gd name="connsiteY177" fmla="*/ 257503 h 399048"/>
                <a:gd name="connsiteX178" fmla="*/ 45069 w 607655"/>
                <a:gd name="connsiteY178" fmla="*/ 260089 h 399048"/>
                <a:gd name="connsiteX179" fmla="*/ 41136 w 607655"/>
                <a:gd name="connsiteY179" fmla="*/ 261669 h 399048"/>
                <a:gd name="connsiteX180" fmla="*/ 17006 w 607655"/>
                <a:gd name="connsiteY180" fmla="*/ 252426 h 399048"/>
                <a:gd name="connsiteX181" fmla="*/ 15135 w 607655"/>
                <a:gd name="connsiteY181" fmla="*/ 248498 h 399048"/>
                <a:gd name="connsiteX182" fmla="*/ 16238 w 607655"/>
                <a:gd name="connsiteY182" fmla="*/ 245194 h 399048"/>
                <a:gd name="connsiteX183" fmla="*/ 17341 w 607655"/>
                <a:gd name="connsiteY183" fmla="*/ 241985 h 399048"/>
                <a:gd name="connsiteX184" fmla="*/ 18780 w 607655"/>
                <a:gd name="connsiteY184" fmla="*/ 238153 h 399048"/>
                <a:gd name="connsiteX185" fmla="*/ 20412 w 607655"/>
                <a:gd name="connsiteY185" fmla="*/ 233843 h 399048"/>
                <a:gd name="connsiteX186" fmla="*/ 22330 w 607655"/>
                <a:gd name="connsiteY186" fmla="*/ 229149 h 399048"/>
                <a:gd name="connsiteX187" fmla="*/ 24441 w 607655"/>
                <a:gd name="connsiteY187" fmla="*/ 223977 h 399048"/>
                <a:gd name="connsiteX188" fmla="*/ 26888 w 607655"/>
                <a:gd name="connsiteY188" fmla="*/ 218565 h 399048"/>
                <a:gd name="connsiteX189" fmla="*/ 28183 w 607655"/>
                <a:gd name="connsiteY189" fmla="*/ 215739 h 399048"/>
                <a:gd name="connsiteX190" fmla="*/ 29574 w 607655"/>
                <a:gd name="connsiteY190" fmla="*/ 212865 h 399048"/>
                <a:gd name="connsiteX191" fmla="*/ 32453 w 607655"/>
                <a:gd name="connsiteY191" fmla="*/ 206926 h 399048"/>
                <a:gd name="connsiteX192" fmla="*/ 39025 w 607655"/>
                <a:gd name="connsiteY192" fmla="*/ 194809 h 399048"/>
                <a:gd name="connsiteX193" fmla="*/ 40800 w 607655"/>
                <a:gd name="connsiteY193" fmla="*/ 191744 h 399048"/>
                <a:gd name="connsiteX194" fmla="*/ 41663 w 607655"/>
                <a:gd name="connsiteY194" fmla="*/ 190163 h 399048"/>
                <a:gd name="connsiteX195" fmla="*/ 42623 w 607655"/>
                <a:gd name="connsiteY195" fmla="*/ 188631 h 399048"/>
                <a:gd name="connsiteX196" fmla="*/ 46365 w 607655"/>
                <a:gd name="connsiteY196" fmla="*/ 182548 h 399048"/>
                <a:gd name="connsiteX197" fmla="*/ 50346 w 607655"/>
                <a:gd name="connsiteY197" fmla="*/ 176513 h 399048"/>
                <a:gd name="connsiteX198" fmla="*/ 52313 w 607655"/>
                <a:gd name="connsiteY198" fmla="*/ 173544 h 399048"/>
                <a:gd name="connsiteX199" fmla="*/ 54376 w 607655"/>
                <a:gd name="connsiteY199" fmla="*/ 170622 h 399048"/>
                <a:gd name="connsiteX200" fmla="*/ 56439 w 607655"/>
                <a:gd name="connsiteY200" fmla="*/ 167749 h 399048"/>
                <a:gd name="connsiteX201" fmla="*/ 58502 w 607655"/>
                <a:gd name="connsiteY201" fmla="*/ 164875 h 399048"/>
                <a:gd name="connsiteX202" fmla="*/ 62675 w 607655"/>
                <a:gd name="connsiteY202" fmla="*/ 159415 h 399048"/>
                <a:gd name="connsiteX203" fmla="*/ 66801 w 607655"/>
                <a:gd name="connsiteY203" fmla="*/ 154195 h 399048"/>
                <a:gd name="connsiteX204" fmla="*/ 70879 w 607655"/>
                <a:gd name="connsiteY204" fmla="*/ 149261 h 399048"/>
                <a:gd name="connsiteX205" fmla="*/ 74860 w 607655"/>
                <a:gd name="connsiteY205" fmla="*/ 144664 h 399048"/>
                <a:gd name="connsiteX206" fmla="*/ 78698 w 607655"/>
                <a:gd name="connsiteY206" fmla="*/ 140497 h 399048"/>
                <a:gd name="connsiteX207" fmla="*/ 82248 w 607655"/>
                <a:gd name="connsiteY207" fmla="*/ 136617 h 399048"/>
                <a:gd name="connsiteX208" fmla="*/ 85702 w 607655"/>
                <a:gd name="connsiteY208" fmla="*/ 133121 h 399048"/>
                <a:gd name="connsiteX209" fmla="*/ 88724 w 607655"/>
                <a:gd name="connsiteY209" fmla="*/ 130056 h 399048"/>
                <a:gd name="connsiteX210" fmla="*/ 90020 w 607655"/>
                <a:gd name="connsiteY210" fmla="*/ 128811 h 399048"/>
                <a:gd name="connsiteX211" fmla="*/ 91123 w 607655"/>
                <a:gd name="connsiteY211" fmla="*/ 127757 h 399048"/>
                <a:gd name="connsiteX212" fmla="*/ 93138 w 607655"/>
                <a:gd name="connsiteY212" fmla="*/ 125793 h 399048"/>
                <a:gd name="connsiteX213" fmla="*/ 476526 w 607655"/>
                <a:gd name="connsiteY213" fmla="*/ 108336 h 399048"/>
                <a:gd name="connsiteX214" fmla="*/ 479836 w 607655"/>
                <a:gd name="connsiteY214" fmla="*/ 110875 h 399048"/>
                <a:gd name="connsiteX215" fmla="*/ 482858 w 607655"/>
                <a:gd name="connsiteY215" fmla="*/ 113223 h 399048"/>
                <a:gd name="connsiteX216" fmla="*/ 486312 w 607655"/>
                <a:gd name="connsiteY216" fmla="*/ 116049 h 399048"/>
                <a:gd name="connsiteX217" fmla="*/ 490246 w 607655"/>
                <a:gd name="connsiteY217" fmla="*/ 119307 h 399048"/>
                <a:gd name="connsiteX218" fmla="*/ 494516 w 607655"/>
                <a:gd name="connsiteY218" fmla="*/ 122996 h 399048"/>
                <a:gd name="connsiteX219" fmla="*/ 499121 w 607655"/>
                <a:gd name="connsiteY219" fmla="*/ 127116 h 399048"/>
                <a:gd name="connsiteX220" fmla="*/ 503919 w 607655"/>
                <a:gd name="connsiteY220" fmla="*/ 131571 h 399048"/>
                <a:gd name="connsiteX221" fmla="*/ 508908 w 607655"/>
                <a:gd name="connsiteY221" fmla="*/ 136458 h 399048"/>
                <a:gd name="connsiteX222" fmla="*/ 513993 w 607655"/>
                <a:gd name="connsiteY222" fmla="*/ 141632 h 399048"/>
                <a:gd name="connsiteX223" fmla="*/ 519174 w 607655"/>
                <a:gd name="connsiteY223" fmla="*/ 147093 h 399048"/>
                <a:gd name="connsiteX224" fmla="*/ 521765 w 607655"/>
                <a:gd name="connsiteY224" fmla="*/ 149920 h 399048"/>
                <a:gd name="connsiteX225" fmla="*/ 524307 w 607655"/>
                <a:gd name="connsiteY225" fmla="*/ 152842 h 399048"/>
                <a:gd name="connsiteX226" fmla="*/ 526898 w 607655"/>
                <a:gd name="connsiteY226" fmla="*/ 155812 h 399048"/>
                <a:gd name="connsiteX227" fmla="*/ 529441 w 607655"/>
                <a:gd name="connsiteY227" fmla="*/ 158830 h 399048"/>
                <a:gd name="connsiteX228" fmla="*/ 534430 w 607655"/>
                <a:gd name="connsiteY228" fmla="*/ 164915 h 399048"/>
                <a:gd name="connsiteX229" fmla="*/ 539275 w 607655"/>
                <a:gd name="connsiteY229" fmla="*/ 171191 h 399048"/>
                <a:gd name="connsiteX230" fmla="*/ 540522 w 607655"/>
                <a:gd name="connsiteY230" fmla="*/ 172771 h 399048"/>
                <a:gd name="connsiteX231" fmla="*/ 541674 w 607655"/>
                <a:gd name="connsiteY231" fmla="*/ 174352 h 399048"/>
                <a:gd name="connsiteX232" fmla="*/ 543977 w 607655"/>
                <a:gd name="connsiteY232" fmla="*/ 177562 h 399048"/>
                <a:gd name="connsiteX233" fmla="*/ 552660 w 607655"/>
                <a:gd name="connsiteY233" fmla="*/ 190162 h 399048"/>
                <a:gd name="connsiteX234" fmla="*/ 556546 w 607655"/>
                <a:gd name="connsiteY234" fmla="*/ 196342 h 399048"/>
                <a:gd name="connsiteX235" fmla="*/ 558465 w 607655"/>
                <a:gd name="connsiteY235" fmla="*/ 199360 h 399048"/>
                <a:gd name="connsiteX236" fmla="*/ 560192 w 607655"/>
                <a:gd name="connsiteY236" fmla="*/ 202378 h 399048"/>
                <a:gd name="connsiteX237" fmla="*/ 563550 w 607655"/>
                <a:gd name="connsiteY237" fmla="*/ 208127 h 399048"/>
                <a:gd name="connsiteX238" fmla="*/ 566572 w 607655"/>
                <a:gd name="connsiteY238" fmla="*/ 213589 h 399048"/>
                <a:gd name="connsiteX239" fmla="*/ 567963 w 607655"/>
                <a:gd name="connsiteY239" fmla="*/ 216176 h 399048"/>
                <a:gd name="connsiteX240" fmla="*/ 569307 w 607655"/>
                <a:gd name="connsiteY240" fmla="*/ 218715 h 399048"/>
                <a:gd name="connsiteX241" fmla="*/ 571801 w 607655"/>
                <a:gd name="connsiteY241" fmla="*/ 223697 h 399048"/>
                <a:gd name="connsiteX242" fmla="*/ 573960 w 607655"/>
                <a:gd name="connsiteY242" fmla="*/ 228104 h 399048"/>
                <a:gd name="connsiteX243" fmla="*/ 575399 w 607655"/>
                <a:gd name="connsiteY243" fmla="*/ 231123 h 399048"/>
                <a:gd name="connsiteX244" fmla="*/ 576599 w 607655"/>
                <a:gd name="connsiteY244" fmla="*/ 233662 h 399048"/>
                <a:gd name="connsiteX245" fmla="*/ 574919 w 607655"/>
                <a:gd name="connsiteY245" fmla="*/ 237925 h 399048"/>
                <a:gd name="connsiteX246" fmla="*/ 479308 w 607655"/>
                <a:gd name="connsiteY246" fmla="*/ 276299 h 399048"/>
                <a:gd name="connsiteX247" fmla="*/ 475135 w 607655"/>
                <a:gd name="connsiteY247" fmla="*/ 274383 h 399048"/>
                <a:gd name="connsiteX248" fmla="*/ 474271 w 607655"/>
                <a:gd name="connsiteY248" fmla="*/ 271700 h 399048"/>
                <a:gd name="connsiteX249" fmla="*/ 473264 w 607655"/>
                <a:gd name="connsiteY249" fmla="*/ 268682 h 399048"/>
                <a:gd name="connsiteX250" fmla="*/ 472352 w 607655"/>
                <a:gd name="connsiteY250" fmla="*/ 266143 h 399048"/>
                <a:gd name="connsiteX251" fmla="*/ 471345 w 607655"/>
                <a:gd name="connsiteY251" fmla="*/ 263173 h 399048"/>
                <a:gd name="connsiteX252" fmla="*/ 470673 w 607655"/>
                <a:gd name="connsiteY252" fmla="*/ 261448 h 399048"/>
                <a:gd name="connsiteX253" fmla="*/ 469953 w 607655"/>
                <a:gd name="connsiteY253" fmla="*/ 259628 h 399048"/>
                <a:gd name="connsiteX254" fmla="*/ 468418 w 607655"/>
                <a:gd name="connsiteY254" fmla="*/ 255651 h 399048"/>
                <a:gd name="connsiteX255" fmla="*/ 466595 w 607655"/>
                <a:gd name="connsiteY255" fmla="*/ 251483 h 399048"/>
                <a:gd name="connsiteX256" fmla="*/ 465684 w 607655"/>
                <a:gd name="connsiteY256" fmla="*/ 249280 h 399048"/>
                <a:gd name="connsiteX257" fmla="*/ 464628 w 607655"/>
                <a:gd name="connsiteY257" fmla="*/ 247076 h 399048"/>
                <a:gd name="connsiteX258" fmla="*/ 462517 w 607655"/>
                <a:gd name="connsiteY258" fmla="*/ 242477 h 399048"/>
                <a:gd name="connsiteX259" fmla="*/ 457624 w 607655"/>
                <a:gd name="connsiteY259" fmla="*/ 233135 h 399048"/>
                <a:gd name="connsiteX260" fmla="*/ 456329 w 607655"/>
                <a:gd name="connsiteY260" fmla="*/ 230739 h 399048"/>
                <a:gd name="connsiteX261" fmla="*/ 455657 w 607655"/>
                <a:gd name="connsiteY261" fmla="*/ 229542 h 399048"/>
                <a:gd name="connsiteX262" fmla="*/ 454986 w 607655"/>
                <a:gd name="connsiteY262" fmla="*/ 228392 h 399048"/>
                <a:gd name="connsiteX263" fmla="*/ 452155 w 607655"/>
                <a:gd name="connsiteY263" fmla="*/ 223649 h 399048"/>
                <a:gd name="connsiteX264" fmla="*/ 449229 w 607655"/>
                <a:gd name="connsiteY264" fmla="*/ 219002 h 399048"/>
                <a:gd name="connsiteX265" fmla="*/ 447742 w 607655"/>
                <a:gd name="connsiteY265" fmla="*/ 216703 h 399048"/>
                <a:gd name="connsiteX266" fmla="*/ 446206 w 607655"/>
                <a:gd name="connsiteY266" fmla="*/ 214451 h 399048"/>
                <a:gd name="connsiteX267" fmla="*/ 444719 w 607655"/>
                <a:gd name="connsiteY267" fmla="*/ 212199 h 399048"/>
                <a:gd name="connsiteX268" fmla="*/ 443136 w 607655"/>
                <a:gd name="connsiteY268" fmla="*/ 209995 h 399048"/>
                <a:gd name="connsiteX269" fmla="*/ 440066 w 607655"/>
                <a:gd name="connsiteY269" fmla="*/ 205732 h 399048"/>
                <a:gd name="connsiteX270" fmla="*/ 436948 w 607655"/>
                <a:gd name="connsiteY270" fmla="*/ 201708 h 399048"/>
                <a:gd name="connsiteX271" fmla="*/ 433877 w 607655"/>
                <a:gd name="connsiteY271" fmla="*/ 197923 h 399048"/>
                <a:gd name="connsiteX272" fmla="*/ 430903 w 607655"/>
                <a:gd name="connsiteY272" fmla="*/ 194330 h 399048"/>
                <a:gd name="connsiteX273" fmla="*/ 428072 w 607655"/>
                <a:gd name="connsiteY273" fmla="*/ 191072 h 399048"/>
                <a:gd name="connsiteX274" fmla="*/ 425386 w 607655"/>
                <a:gd name="connsiteY274" fmla="*/ 188102 h 399048"/>
                <a:gd name="connsiteX275" fmla="*/ 422939 w 607655"/>
                <a:gd name="connsiteY275" fmla="*/ 185515 h 399048"/>
                <a:gd name="connsiteX276" fmla="*/ 420733 w 607655"/>
                <a:gd name="connsiteY276" fmla="*/ 183215 h 399048"/>
                <a:gd name="connsiteX277" fmla="*/ 418862 w 607655"/>
                <a:gd name="connsiteY277" fmla="*/ 181299 h 399048"/>
                <a:gd name="connsiteX278" fmla="*/ 417230 w 607655"/>
                <a:gd name="connsiteY278" fmla="*/ 179718 h 399048"/>
                <a:gd name="connsiteX279" fmla="*/ 417039 w 607655"/>
                <a:gd name="connsiteY279" fmla="*/ 175502 h 399048"/>
                <a:gd name="connsiteX280" fmla="*/ 472160 w 607655"/>
                <a:gd name="connsiteY280" fmla="*/ 108815 h 399048"/>
                <a:gd name="connsiteX281" fmla="*/ 476526 w 607655"/>
                <a:gd name="connsiteY281" fmla="*/ 108336 h 399048"/>
                <a:gd name="connsiteX282" fmla="*/ 400772 w 607655"/>
                <a:gd name="connsiteY282" fmla="*/ 66120 h 399048"/>
                <a:gd name="connsiteX283" fmla="*/ 402547 w 607655"/>
                <a:gd name="connsiteY283" fmla="*/ 66790 h 399048"/>
                <a:gd name="connsiteX284" fmla="*/ 409169 w 607655"/>
                <a:gd name="connsiteY284" fmla="*/ 69471 h 399048"/>
                <a:gd name="connsiteX285" fmla="*/ 415503 w 607655"/>
                <a:gd name="connsiteY285" fmla="*/ 72200 h 399048"/>
                <a:gd name="connsiteX286" fmla="*/ 421453 w 607655"/>
                <a:gd name="connsiteY286" fmla="*/ 74929 h 399048"/>
                <a:gd name="connsiteX287" fmla="*/ 426923 w 607655"/>
                <a:gd name="connsiteY287" fmla="*/ 77610 h 399048"/>
                <a:gd name="connsiteX288" fmla="*/ 431962 w 607655"/>
                <a:gd name="connsiteY288" fmla="*/ 80100 h 399048"/>
                <a:gd name="connsiteX289" fmla="*/ 436712 w 607655"/>
                <a:gd name="connsiteY289" fmla="*/ 82733 h 399048"/>
                <a:gd name="connsiteX290" fmla="*/ 440887 w 607655"/>
                <a:gd name="connsiteY290" fmla="*/ 85031 h 399048"/>
                <a:gd name="connsiteX291" fmla="*/ 442518 w 607655"/>
                <a:gd name="connsiteY291" fmla="*/ 85941 h 399048"/>
                <a:gd name="connsiteX292" fmla="*/ 443862 w 607655"/>
                <a:gd name="connsiteY292" fmla="*/ 86707 h 399048"/>
                <a:gd name="connsiteX293" fmla="*/ 446309 w 607655"/>
                <a:gd name="connsiteY293" fmla="*/ 88095 h 399048"/>
                <a:gd name="connsiteX294" fmla="*/ 447364 w 607655"/>
                <a:gd name="connsiteY294" fmla="*/ 92548 h 399048"/>
                <a:gd name="connsiteX295" fmla="*/ 401923 w 607655"/>
                <a:gd name="connsiteY295" fmla="*/ 161633 h 399048"/>
                <a:gd name="connsiteX296" fmla="*/ 397365 w 607655"/>
                <a:gd name="connsiteY296" fmla="*/ 162399 h 399048"/>
                <a:gd name="connsiteX297" fmla="*/ 395110 w 607655"/>
                <a:gd name="connsiteY297" fmla="*/ 160723 h 399048"/>
                <a:gd name="connsiteX298" fmla="*/ 393862 w 607655"/>
                <a:gd name="connsiteY298" fmla="*/ 159814 h 399048"/>
                <a:gd name="connsiteX299" fmla="*/ 392614 w 607655"/>
                <a:gd name="connsiteY299" fmla="*/ 158904 h 399048"/>
                <a:gd name="connsiteX300" fmla="*/ 390311 w 607655"/>
                <a:gd name="connsiteY300" fmla="*/ 157228 h 399048"/>
                <a:gd name="connsiteX301" fmla="*/ 387624 w 607655"/>
                <a:gd name="connsiteY301" fmla="*/ 155265 h 399048"/>
                <a:gd name="connsiteX302" fmla="*/ 384265 w 607655"/>
                <a:gd name="connsiteY302" fmla="*/ 153063 h 399048"/>
                <a:gd name="connsiteX303" fmla="*/ 381194 w 607655"/>
                <a:gd name="connsiteY303" fmla="*/ 151004 h 399048"/>
                <a:gd name="connsiteX304" fmla="*/ 259999 w 607655"/>
                <a:gd name="connsiteY304" fmla="*/ 48013 h 399048"/>
                <a:gd name="connsiteX305" fmla="*/ 263502 w 607655"/>
                <a:gd name="connsiteY305" fmla="*/ 50935 h 399048"/>
                <a:gd name="connsiteX306" fmla="*/ 267581 w 607655"/>
                <a:gd name="connsiteY306" fmla="*/ 113266 h 399048"/>
                <a:gd name="connsiteX307" fmla="*/ 264462 w 607655"/>
                <a:gd name="connsiteY307" fmla="*/ 116620 h 399048"/>
                <a:gd name="connsiteX308" fmla="*/ 261678 w 607655"/>
                <a:gd name="connsiteY308" fmla="*/ 116620 h 399048"/>
                <a:gd name="connsiteX309" fmla="*/ 258463 w 607655"/>
                <a:gd name="connsiteY309" fmla="*/ 116668 h 399048"/>
                <a:gd name="connsiteX310" fmla="*/ 255392 w 607655"/>
                <a:gd name="connsiteY310" fmla="*/ 116763 h 399048"/>
                <a:gd name="connsiteX311" fmla="*/ 251888 w 607655"/>
                <a:gd name="connsiteY311" fmla="*/ 116859 h 399048"/>
                <a:gd name="connsiteX312" fmla="*/ 249873 w 607655"/>
                <a:gd name="connsiteY312" fmla="*/ 116955 h 399048"/>
                <a:gd name="connsiteX313" fmla="*/ 247713 w 607655"/>
                <a:gd name="connsiteY313" fmla="*/ 117099 h 399048"/>
                <a:gd name="connsiteX314" fmla="*/ 243154 w 607655"/>
                <a:gd name="connsiteY314" fmla="*/ 117434 h 399048"/>
                <a:gd name="connsiteX315" fmla="*/ 238259 w 607655"/>
                <a:gd name="connsiteY315" fmla="*/ 117913 h 399048"/>
                <a:gd name="connsiteX316" fmla="*/ 235715 w 607655"/>
                <a:gd name="connsiteY316" fmla="*/ 118153 h 399048"/>
                <a:gd name="connsiteX317" fmla="*/ 233124 w 607655"/>
                <a:gd name="connsiteY317" fmla="*/ 118536 h 399048"/>
                <a:gd name="connsiteX318" fmla="*/ 227749 w 607655"/>
                <a:gd name="connsiteY318" fmla="*/ 119255 h 399048"/>
                <a:gd name="connsiteX319" fmla="*/ 222230 w 607655"/>
                <a:gd name="connsiteY319" fmla="*/ 120213 h 399048"/>
                <a:gd name="connsiteX320" fmla="*/ 219398 w 607655"/>
                <a:gd name="connsiteY320" fmla="*/ 120740 h 399048"/>
                <a:gd name="connsiteX321" fmla="*/ 216567 w 607655"/>
                <a:gd name="connsiteY321" fmla="*/ 121315 h 399048"/>
                <a:gd name="connsiteX322" fmla="*/ 213688 w 607655"/>
                <a:gd name="connsiteY322" fmla="*/ 121938 h 399048"/>
                <a:gd name="connsiteX323" fmla="*/ 210808 w 607655"/>
                <a:gd name="connsiteY323" fmla="*/ 122561 h 399048"/>
                <a:gd name="connsiteX324" fmla="*/ 205049 w 607655"/>
                <a:gd name="connsiteY324" fmla="*/ 123998 h 399048"/>
                <a:gd name="connsiteX325" fmla="*/ 199338 w 607655"/>
                <a:gd name="connsiteY325" fmla="*/ 125579 h 399048"/>
                <a:gd name="connsiteX326" fmla="*/ 196507 w 607655"/>
                <a:gd name="connsiteY326" fmla="*/ 126393 h 399048"/>
                <a:gd name="connsiteX327" fmla="*/ 193723 w 607655"/>
                <a:gd name="connsiteY327" fmla="*/ 127304 h 399048"/>
                <a:gd name="connsiteX328" fmla="*/ 190940 w 607655"/>
                <a:gd name="connsiteY328" fmla="*/ 128214 h 399048"/>
                <a:gd name="connsiteX329" fmla="*/ 188156 w 607655"/>
                <a:gd name="connsiteY329" fmla="*/ 129124 h 399048"/>
                <a:gd name="connsiteX330" fmla="*/ 182829 w 607655"/>
                <a:gd name="connsiteY330" fmla="*/ 131041 h 399048"/>
                <a:gd name="connsiteX331" fmla="*/ 177694 w 607655"/>
                <a:gd name="connsiteY331" fmla="*/ 133053 h 399048"/>
                <a:gd name="connsiteX332" fmla="*/ 172799 w 607655"/>
                <a:gd name="connsiteY332" fmla="*/ 135113 h 399048"/>
                <a:gd name="connsiteX333" fmla="*/ 168192 w 607655"/>
                <a:gd name="connsiteY333" fmla="*/ 137125 h 399048"/>
                <a:gd name="connsiteX334" fmla="*/ 163921 w 607655"/>
                <a:gd name="connsiteY334" fmla="*/ 139090 h 399048"/>
                <a:gd name="connsiteX335" fmla="*/ 160034 w 607655"/>
                <a:gd name="connsiteY335" fmla="*/ 140958 h 399048"/>
                <a:gd name="connsiteX336" fmla="*/ 156578 w 607655"/>
                <a:gd name="connsiteY336" fmla="*/ 142779 h 399048"/>
                <a:gd name="connsiteX337" fmla="*/ 153507 w 607655"/>
                <a:gd name="connsiteY337" fmla="*/ 144360 h 399048"/>
                <a:gd name="connsiteX338" fmla="*/ 150963 w 607655"/>
                <a:gd name="connsiteY338" fmla="*/ 145797 h 399048"/>
                <a:gd name="connsiteX339" fmla="*/ 148612 w 607655"/>
                <a:gd name="connsiteY339" fmla="*/ 147091 h 399048"/>
                <a:gd name="connsiteX340" fmla="*/ 144485 w 607655"/>
                <a:gd name="connsiteY340" fmla="*/ 146132 h 399048"/>
                <a:gd name="connsiteX341" fmla="*/ 118522 w 607655"/>
                <a:gd name="connsiteY341" fmla="*/ 108092 h 399048"/>
                <a:gd name="connsiteX342" fmla="*/ 119290 w 607655"/>
                <a:gd name="connsiteY342" fmla="*/ 103780 h 399048"/>
                <a:gd name="connsiteX343" fmla="*/ 122265 w 607655"/>
                <a:gd name="connsiteY343" fmla="*/ 101576 h 399048"/>
                <a:gd name="connsiteX344" fmla="*/ 125144 w 607655"/>
                <a:gd name="connsiteY344" fmla="*/ 99468 h 399048"/>
                <a:gd name="connsiteX345" fmla="*/ 128648 w 607655"/>
                <a:gd name="connsiteY345" fmla="*/ 97072 h 399048"/>
                <a:gd name="connsiteX346" fmla="*/ 132583 w 607655"/>
                <a:gd name="connsiteY346" fmla="*/ 94389 h 399048"/>
                <a:gd name="connsiteX347" fmla="*/ 137046 w 607655"/>
                <a:gd name="connsiteY347" fmla="*/ 91515 h 399048"/>
                <a:gd name="connsiteX348" fmla="*/ 141989 w 607655"/>
                <a:gd name="connsiteY348" fmla="*/ 88449 h 399048"/>
                <a:gd name="connsiteX349" fmla="*/ 147316 w 607655"/>
                <a:gd name="connsiteY349" fmla="*/ 85287 h 399048"/>
                <a:gd name="connsiteX350" fmla="*/ 153027 w 607655"/>
                <a:gd name="connsiteY350" fmla="*/ 82029 h 399048"/>
                <a:gd name="connsiteX351" fmla="*/ 159074 w 607655"/>
                <a:gd name="connsiteY351" fmla="*/ 78819 h 399048"/>
                <a:gd name="connsiteX352" fmla="*/ 165409 w 607655"/>
                <a:gd name="connsiteY352" fmla="*/ 75609 h 399048"/>
                <a:gd name="connsiteX353" fmla="*/ 168672 w 607655"/>
                <a:gd name="connsiteY353" fmla="*/ 74028 h 399048"/>
                <a:gd name="connsiteX354" fmla="*/ 172031 w 607655"/>
                <a:gd name="connsiteY354" fmla="*/ 72495 h 399048"/>
                <a:gd name="connsiteX355" fmla="*/ 175391 w 607655"/>
                <a:gd name="connsiteY355" fmla="*/ 70961 h 399048"/>
                <a:gd name="connsiteX356" fmla="*/ 178798 w 607655"/>
                <a:gd name="connsiteY356" fmla="*/ 69476 h 399048"/>
                <a:gd name="connsiteX357" fmla="*/ 185709 w 607655"/>
                <a:gd name="connsiteY357" fmla="*/ 66602 h 399048"/>
                <a:gd name="connsiteX358" fmla="*/ 192715 w 607655"/>
                <a:gd name="connsiteY358" fmla="*/ 63919 h 399048"/>
                <a:gd name="connsiteX359" fmla="*/ 196267 w 607655"/>
                <a:gd name="connsiteY359" fmla="*/ 62673 h 399048"/>
                <a:gd name="connsiteX360" fmla="*/ 199770 w 607655"/>
                <a:gd name="connsiteY360" fmla="*/ 61475 h 399048"/>
                <a:gd name="connsiteX361" fmla="*/ 203273 w 607655"/>
                <a:gd name="connsiteY361" fmla="*/ 60278 h 399048"/>
                <a:gd name="connsiteX362" fmla="*/ 206777 w 607655"/>
                <a:gd name="connsiteY362" fmla="*/ 59224 h 399048"/>
                <a:gd name="connsiteX363" fmla="*/ 213640 w 607655"/>
                <a:gd name="connsiteY363" fmla="*/ 57115 h 399048"/>
                <a:gd name="connsiteX364" fmla="*/ 220358 w 607655"/>
                <a:gd name="connsiteY364" fmla="*/ 55343 h 399048"/>
                <a:gd name="connsiteX365" fmla="*/ 223670 w 607655"/>
                <a:gd name="connsiteY365" fmla="*/ 54480 h 399048"/>
                <a:gd name="connsiteX366" fmla="*/ 226837 w 607655"/>
                <a:gd name="connsiteY366" fmla="*/ 53762 h 399048"/>
                <a:gd name="connsiteX367" fmla="*/ 233028 w 607655"/>
                <a:gd name="connsiteY367" fmla="*/ 52372 h 399048"/>
                <a:gd name="connsiteX368" fmla="*/ 238835 w 607655"/>
                <a:gd name="connsiteY368" fmla="*/ 51223 h 399048"/>
                <a:gd name="connsiteX369" fmla="*/ 241570 w 607655"/>
                <a:gd name="connsiteY369" fmla="*/ 50696 h 399048"/>
                <a:gd name="connsiteX370" fmla="*/ 244258 w 607655"/>
                <a:gd name="connsiteY370" fmla="*/ 50264 h 399048"/>
                <a:gd name="connsiteX371" fmla="*/ 249393 w 607655"/>
                <a:gd name="connsiteY371" fmla="*/ 49450 h 399048"/>
                <a:gd name="connsiteX372" fmla="*/ 253904 w 607655"/>
                <a:gd name="connsiteY372" fmla="*/ 48779 h 399048"/>
                <a:gd name="connsiteX373" fmla="*/ 257167 w 607655"/>
                <a:gd name="connsiteY373" fmla="*/ 48396 h 399048"/>
                <a:gd name="connsiteX374" fmla="*/ 259999 w 607655"/>
                <a:gd name="connsiteY374" fmla="*/ 48013 h 399048"/>
                <a:gd name="connsiteX375" fmla="*/ 295372 w 607655"/>
                <a:gd name="connsiteY375" fmla="*/ 46150 h 399048"/>
                <a:gd name="connsiteX376" fmla="*/ 299306 w 607655"/>
                <a:gd name="connsiteY376" fmla="*/ 46198 h 399048"/>
                <a:gd name="connsiteX377" fmla="*/ 303048 w 607655"/>
                <a:gd name="connsiteY377" fmla="*/ 46246 h 399048"/>
                <a:gd name="connsiteX378" fmla="*/ 307414 w 607655"/>
                <a:gd name="connsiteY378" fmla="*/ 46485 h 399048"/>
                <a:gd name="connsiteX379" fmla="*/ 312356 w 607655"/>
                <a:gd name="connsiteY379" fmla="*/ 46724 h 399048"/>
                <a:gd name="connsiteX380" fmla="*/ 317873 w 607655"/>
                <a:gd name="connsiteY380" fmla="*/ 47155 h 399048"/>
                <a:gd name="connsiteX381" fmla="*/ 323870 w 607655"/>
                <a:gd name="connsiteY381" fmla="*/ 47634 h 399048"/>
                <a:gd name="connsiteX382" fmla="*/ 330251 w 607655"/>
                <a:gd name="connsiteY382" fmla="*/ 48400 h 399048"/>
                <a:gd name="connsiteX383" fmla="*/ 333561 w 607655"/>
                <a:gd name="connsiteY383" fmla="*/ 48831 h 399048"/>
                <a:gd name="connsiteX384" fmla="*/ 336968 w 607655"/>
                <a:gd name="connsiteY384" fmla="*/ 49309 h 399048"/>
                <a:gd name="connsiteX385" fmla="*/ 342101 w 607655"/>
                <a:gd name="connsiteY385" fmla="*/ 50123 h 399048"/>
                <a:gd name="connsiteX386" fmla="*/ 307318 w 607655"/>
                <a:gd name="connsiteY386" fmla="*/ 121161 h 399048"/>
                <a:gd name="connsiteX387" fmla="*/ 303816 w 607655"/>
                <a:gd name="connsiteY387" fmla="*/ 120443 h 399048"/>
                <a:gd name="connsiteX388" fmla="*/ 300122 w 607655"/>
                <a:gd name="connsiteY388" fmla="*/ 119821 h 399048"/>
                <a:gd name="connsiteX389" fmla="*/ 296859 w 607655"/>
                <a:gd name="connsiteY389" fmla="*/ 119246 h 399048"/>
                <a:gd name="connsiteX390" fmla="*/ 294125 w 607655"/>
                <a:gd name="connsiteY390" fmla="*/ 118863 h 399048"/>
                <a:gd name="connsiteX391" fmla="*/ 291726 w 607655"/>
                <a:gd name="connsiteY391" fmla="*/ 118528 h 399048"/>
                <a:gd name="connsiteX392" fmla="*/ 288991 w 607655"/>
                <a:gd name="connsiteY392" fmla="*/ 115273 h 399048"/>
                <a:gd name="connsiteX393" fmla="*/ 292158 w 607655"/>
                <a:gd name="connsiteY393" fmla="*/ 49166 h 399048"/>
                <a:gd name="connsiteX394" fmla="*/ 295372 w 607655"/>
                <a:gd name="connsiteY394" fmla="*/ 46150 h 399048"/>
                <a:gd name="connsiteX395" fmla="*/ 389289 w 607655"/>
                <a:gd name="connsiteY395" fmla="*/ 0 h 399048"/>
                <a:gd name="connsiteX396" fmla="*/ 397350 w 607655"/>
                <a:gd name="connsiteY396" fmla="*/ 9917 h 399048"/>
                <a:gd name="connsiteX397" fmla="*/ 385642 w 607655"/>
                <a:gd name="connsiteY397" fmla="*/ 60650 h 399048"/>
                <a:gd name="connsiteX398" fmla="*/ 366735 w 607655"/>
                <a:gd name="connsiteY398" fmla="*/ 142570 h 399048"/>
                <a:gd name="connsiteX399" fmla="*/ 317116 w 607655"/>
                <a:gd name="connsiteY399" fmla="*/ 357671 h 399048"/>
                <a:gd name="connsiteX400" fmla="*/ 313373 w 607655"/>
                <a:gd name="connsiteY400" fmla="*/ 368163 h 399048"/>
                <a:gd name="connsiteX401" fmla="*/ 269272 w 607655"/>
                <a:gd name="connsiteY401" fmla="*/ 395661 h 399048"/>
                <a:gd name="connsiteX402" fmla="*/ 247726 w 607655"/>
                <a:gd name="connsiteY402" fmla="*/ 390679 h 399048"/>
                <a:gd name="connsiteX403" fmla="*/ 225220 w 607655"/>
                <a:gd name="connsiteY403" fmla="*/ 325142 h 399048"/>
                <a:gd name="connsiteX404" fmla="*/ 323210 w 607655"/>
                <a:gd name="connsiteY404" fmla="*/ 124988 h 399048"/>
                <a:gd name="connsiteX405" fmla="*/ 358385 w 607655"/>
                <a:gd name="connsiteY405" fmla="*/ 53224 h 399048"/>
                <a:gd name="connsiteX406" fmla="*/ 382186 w 607655"/>
                <a:gd name="connsiteY406" fmla="*/ 4551 h 399048"/>
                <a:gd name="connsiteX407" fmla="*/ 389289 w 607655"/>
                <a:gd name="connsiteY407" fmla="*/ 0 h 39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7655" h="399048">
                  <a:moveTo>
                    <a:pt x="271096" y="321406"/>
                  </a:moveTo>
                  <a:cubicBezTo>
                    <a:pt x="257803" y="321406"/>
                    <a:pt x="247006" y="332137"/>
                    <a:pt x="247006" y="345407"/>
                  </a:cubicBezTo>
                  <a:cubicBezTo>
                    <a:pt x="247006" y="358677"/>
                    <a:pt x="257803" y="369408"/>
                    <a:pt x="271096" y="369408"/>
                  </a:cubicBezTo>
                  <a:cubicBezTo>
                    <a:pt x="284340" y="369408"/>
                    <a:pt x="295138" y="358677"/>
                    <a:pt x="295138" y="345407"/>
                  </a:cubicBezTo>
                  <a:cubicBezTo>
                    <a:pt x="295138" y="332137"/>
                    <a:pt x="284340" y="321406"/>
                    <a:pt x="271096" y="321406"/>
                  </a:cubicBezTo>
                  <a:close/>
                  <a:moveTo>
                    <a:pt x="10407" y="277943"/>
                  </a:moveTo>
                  <a:lnTo>
                    <a:pt x="31702" y="283598"/>
                  </a:lnTo>
                  <a:cubicBezTo>
                    <a:pt x="33477" y="284078"/>
                    <a:pt x="34436" y="285899"/>
                    <a:pt x="33908" y="287624"/>
                  </a:cubicBezTo>
                  <a:cubicBezTo>
                    <a:pt x="33621" y="288391"/>
                    <a:pt x="33333" y="289301"/>
                    <a:pt x="32997" y="290308"/>
                  </a:cubicBezTo>
                  <a:cubicBezTo>
                    <a:pt x="32709" y="291218"/>
                    <a:pt x="32326" y="292273"/>
                    <a:pt x="31990" y="293375"/>
                  </a:cubicBezTo>
                  <a:cubicBezTo>
                    <a:pt x="31606" y="294477"/>
                    <a:pt x="31318" y="295579"/>
                    <a:pt x="30935" y="296825"/>
                  </a:cubicBezTo>
                  <a:cubicBezTo>
                    <a:pt x="30599" y="298024"/>
                    <a:pt x="30167" y="299317"/>
                    <a:pt x="29784" y="300659"/>
                  </a:cubicBezTo>
                  <a:cubicBezTo>
                    <a:pt x="29592" y="301378"/>
                    <a:pt x="29352" y="302049"/>
                    <a:pt x="29160" y="302768"/>
                  </a:cubicBezTo>
                  <a:cubicBezTo>
                    <a:pt x="28968" y="303535"/>
                    <a:pt x="28776" y="304302"/>
                    <a:pt x="28585" y="305068"/>
                  </a:cubicBezTo>
                  <a:cubicBezTo>
                    <a:pt x="27769" y="308183"/>
                    <a:pt x="26810" y="311538"/>
                    <a:pt x="26091" y="315133"/>
                  </a:cubicBezTo>
                  <a:cubicBezTo>
                    <a:pt x="25659" y="316906"/>
                    <a:pt x="25275" y="318775"/>
                    <a:pt x="24844" y="320644"/>
                  </a:cubicBezTo>
                  <a:cubicBezTo>
                    <a:pt x="24460" y="322561"/>
                    <a:pt x="24124" y="324526"/>
                    <a:pt x="23741" y="326491"/>
                  </a:cubicBezTo>
                  <a:cubicBezTo>
                    <a:pt x="22925" y="330468"/>
                    <a:pt x="22398" y="334590"/>
                    <a:pt x="21726" y="338759"/>
                  </a:cubicBezTo>
                  <a:lnTo>
                    <a:pt x="21486" y="340341"/>
                  </a:lnTo>
                  <a:lnTo>
                    <a:pt x="21295" y="341922"/>
                  </a:lnTo>
                  <a:cubicBezTo>
                    <a:pt x="21199" y="343024"/>
                    <a:pt x="21055" y="344079"/>
                    <a:pt x="20959" y="345133"/>
                  </a:cubicBezTo>
                  <a:cubicBezTo>
                    <a:pt x="20815" y="346187"/>
                    <a:pt x="20719" y="347290"/>
                    <a:pt x="20575" y="348344"/>
                  </a:cubicBezTo>
                  <a:lnTo>
                    <a:pt x="20383" y="349973"/>
                  </a:lnTo>
                  <a:lnTo>
                    <a:pt x="20239" y="351555"/>
                  </a:lnTo>
                  <a:cubicBezTo>
                    <a:pt x="20096" y="353712"/>
                    <a:pt x="19904" y="355868"/>
                    <a:pt x="19760" y="358025"/>
                  </a:cubicBezTo>
                  <a:lnTo>
                    <a:pt x="19616" y="359654"/>
                  </a:lnTo>
                  <a:lnTo>
                    <a:pt x="19616" y="359846"/>
                  </a:lnTo>
                  <a:lnTo>
                    <a:pt x="19568" y="359942"/>
                  </a:lnTo>
                  <a:lnTo>
                    <a:pt x="19568" y="360325"/>
                  </a:lnTo>
                  <a:lnTo>
                    <a:pt x="19520" y="361188"/>
                  </a:lnTo>
                  <a:cubicBezTo>
                    <a:pt x="19472" y="362290"/>
                    <a:pt x="19424" y="363392"/>
                    <a:pt x="19376" y="364495"/>
                  </a:cubicBezTo>
                  <a:cubicBezTo>
                    <a:pt x="19328" y="365597"/>
                    <a:pt x="19280" y="366699"/>
                    <a:pt x="19232" y="367801"/>
                  </a:cubicBezTo>
                  <a:cubicBezTo>
                    <a:pt x="19184" y="368808"/>
                    <a:pt x="19184" y="369862"/>
                    <a:pt x="19136" y="370869"/>
                  </a:cubicBezTo>
                  <a:cubicBezTo>
                    <a:pt x="19136" y="371923"/>
                    <a:pt x="19088" y="372929"/>
                    <a:pt x="19088" y="373984"/>
                  </a:cubicBezTo>
                  <a:cubicBezTo>
                    <a:pt x="19088" y="374463"/>
                    <a:pt x="19040" y="374990"/>
                    <a:pt x="19040" y="375469"/>
                  </a:cubicBezTo>
                  <a:cubicBezTo>
                    <a:pt x="19040" y="375996"/>
                    <a:pt x="19040" y="376524"/>
                    <a:pt x="19040" y="377003"/>
                  </a:cubicBezTo>
                  <a:cubicBezTo>
                    <a:pt x="19040" y="379064"/>
                    <a:pt x="19088" y="381076"/>
                    <a:pt x="19088" y="383041"/>
                  </a:cubicBezTo>
                  <a:cubicBezTo>
                    <a:pt x="19136" y="385006"/>
                    <a:pt x="19232" y="386923"/>
                    <a:pt x="19280" y="388792"/>
                  </a:cubicBezTo>
                  <a:cubicBezTo>
                    <a:pt x="19328" y="390661"/>
                    <a:pt x="19424" y="392482"/>
                    <a:pt x="19568" y="394256"/>
                  </a:cubicBezTo>
                  <a:cubicBezTo>
                    <a:pt x="19568" y="394735"/>
                    <a:pt x="19616" y="395214"/>
                    <a:pt x="19664" y="395693"/>
                  </a:cubicBezTo>
                  <a:cubicBezTo>
                    <a:pt x="19760" y="397514"/>
                    <a:pt x="18321" y="399048"/>
                    <a:pt x="16498" y="399048"/>
                  </a:cubicBezTo>
                  <a:lnTo>
                    <a:pt x="8009" y="399048"/>
                  </a:lnTo>
                  <a:cubicBezTo>
                    <a:pt x="6475" y="399048"/>
                    <a:pt x="5180" y="397946"/>
                    <a:pt x="4892" y="396460"/>
                  </a:cubicBezTo>
                  <a:cubicBezTo>
                    <a:pt x="4892" y="396316"/>
                    <a:pt x="4844" y="396173"/>
                    <a:pt x="4796" y="396029"/>
                  </a:cubicBezTo>
                  <a:cubicBezTo>
                    <a:pt x="4460" y="394208"/>
                    <a:pt x="4125" y="392291"/>
                    <a:pt x="3837" y="390374"/>
                  </a:cubicBezTo>
                  <a:cubicBezTo>
                    <a:pt x="3549" y="388409"/>
                    <a:pt x="3213" y="386396"/>
                    <a:pt x="2925" y="384335"/>
                  </a:cubicBezTo>
                  <a:cubicBezTo>
                    <a:pt x="2638" y="382274"/>
                    <a:pt x="2398" y="380166"/>
                    <a:pt x="2110" y="378057"/>
                  </a:cubicBezTo>
                  <a:cubicBezTo>
                    <a:pt x="2062" y="377482"/>
                    <a:pt x="1966" y="376955"/>
                    <a:pt x="1918" y="376428"/>
                  </a:cubicBezTo>
                  <a:cubicBezTo>
                    <a:pt x="1870" y="375853"/>
                    <a:pt x="1774" y="375325"/>
                    <a:pt x="1726" y="374750"/>
                  </a:cubicBezTo>
                  <a:cubicBezTo>
                    <a:pt x="1631" y="373648"/>
                    <a:pt x="1535" y="372546"/>
                    <a:pt x="1391" y="371396"/>
                  </a:cubicBezTo>
                  <a:cubicBezTo>
                    <a:pt x="1295" y="370293"/>
                    <a:pt x="1199" y="369143"/>
                    <a:pt x="1055" y="368041"/>
                  </a:cubicBezTo>
                  <a:cubicBezTo>
                    <a:pt x="1007" y="366939"/>
                    <a:pt x="911" y="365836"/>
                    <a:pt x="815" y="364734"/>
                  </a:cubicBezTo>
                  <a:cubicBezTo>
                    <a:pt x="767" y="363632"/>
                    <a:pt x="671" y="362530"/>
                    <a:pt x="575" y="361427"/>
                  </a:cubicBezTo>
                  <a:lnTo>
                    <a:pt x="527" y="360613"/>
                  </a:lnTo>
                  <a:lnTo>
                    <a:pt x="479" y="360181"/>
                  </a:lnTo>
                  <a:lnTo>
                    <a:pt x="479" y="359606"/>
                  </a:lnTo>
                  <a:lnTo>
                    <a:pt x="384" y="357929"/>
                  </a:lnTo>
                  <a:cubicBezTo>
                    <a:pt x="336" y="355629"/>
                    <a:pt x="240" y="353280"/>
                    <a:pt x="144" y="350980"/>
                  </a:cubicBezTo>
                  <a:lnTo>
                    <a:pt x="48" y="349255"/>
                  </a:lnTo>
                  <a:lnTo>
                    <a:pt x="48" y="347529"/>
                  </a:lnTo>
                  <a:cubicBezTo>
                    <a:pt x="48" y="346331"/>
                    <a:pt x="48" y="345181"/>
                    <a:pt x="48" y="344031"/>
                  </a:cubicBezTo>
                  <a:cubicBezTo>
                    <a:pt x="0" y="342881"/>
                    <a:pt x="0" y="341731"/>
                    <a:pt x="0" y="340580"/>
                  </a:cubicBezTo>
                  <a:lnTo>
                    <a:pt x="0" y="338855"/>
                  </a:lnTo>
                  <a:lnTo>
                    <a:pt x="48" y="337130"/>
                  </a:lnTo>
                  <a:cubicBezTo>
                    <a:pt x="192" y="332577"/>
                    <a:pt x="240" y="328072"/>
                    <a:pt x="575" y="323711"/>
                  </a:cubicBezTo>
                  <a:cubicBezTo>
                    <a:pt x="767" y="321506"/>
                    <a:pt x="863" y="319398"/>
                    <a:pt x="1055" y="317289"/>
                  </a:cubicBezTo>
                  <a:cubicBezTo>
                    <a:pt x="1247" y="315180"/>
                    <a:pt x="1439" y="313120"/>
                    <a:pt x="1631" y="311155"/>
                  </a:cubicBezTo>
                  <a:cubicBezTo>
                    <a:pt x="1966" y="307129"/>
                    <a:pt x="2590" y="303391"/>
                    <a:pt x="3021" y="299893"/>
                  </a:cubicBezTo>
                  <a:cubicBezTo>
                    <a:pt x="3165" y="299030"/>
                    <a:pt x="3261" y="298167"/>
                    <a:pt x="3357" y="297353"/>
                  </a:cubicBezTo>
                  <a:cubicBezTo>
                    <a:pt x="3501" y="296490"/>
                    <a:pt x="3645" y="295675"/>
                    <a:pt x="3789" y="294861"/>
                  </a:cubicBezTo>
                  <a:cubicBezTo>
                    <a:pt x="4077" y="293279"/>
                    <a:pt x="4316" y="291745"/>
                    <a:pt x="4556" y="290308"/>
                  </a:cubicBezTo>
                  <a:cubicBezTo>
                    <a:pt x="4844" y="288870"/>
                    <a:pt x="5036" y="287480"/>
                    <a:pt x="5276" y="286282"/>
                  </a:cubicBezTo>
                  <a:cubicBezTo>
                    <a:pt x="5515" y="285132"/>
                    <a:pt x="5755" y="284078"/>
                    <a:pt x="5947" y="283119"/>
                  </a:cubicBezTo>
                  <a:cubicBezTo>
                    <a:pt x="6139" y="282065"/>
                    <a:pt x="6331" y="281106"/>
                    <a:pt x="6475" y="280339"/>
                  </a:cubicBezTo>
                  <a:cubicBezTo>
                    <a:pt x="6858" y="278566"/>
                    <a:pt x="8633" y="277464"/>
                    <a:pt x="10407" y="277943"/>
                  </a:cubicBezTo>
                  <a:close/>
                  <a:moveTo>
                    <a:pt x="586319" y="266251"/>
                  </a:moveTo>
                  <a:cubicBezTo>
                    <a:pt x="587950" y="265820"/>
                    <a:pt x="589629" y="266730"/>
                    <a:pt x="590156" y="268311"/>
                  </a:cubicBezTo>
                  <a:cubicBezTo>
                    <a:pt x="590540" y="269413"/>
                    <a:pt x="590971" y="270802"/>
                    <a:pt x="591499" y="272431"/>
                  </a:cubicBezTo>
                  <a:cubicBezTo>
                    <a:pt x="591835" y="273581"/>
                    <a:pt x="592266" y="274826"/>
                    <a:pt x="592698" y="276168"/>
                  </a:cubicBezTo>
                  <a:cubicBezTo>
                    <a:pt x="593082" y="277509"/>
                    <a:pt x="593513" y="278994"/>
                    <a:pt x="593945" y="280575"/>
                  </a:cubicBezTo>
                  <a:cubicBezTo>
                    <a:pt x="594376" y="282108"/>
                    <a:pt x="594856" y="283785"/>
                    <a:pt x="595384" y="285557"/>
                  </a:cubicBezTo>
                  <a:cubicBezTo>
                    <a:pt x="595623" y="286468"/>
                    <a:pt x="595863" y="287378"/>
                    <a:pt x="596151" y="288288"/>
                  </a:cubicBezTo>
                  <a:cubicBezTo>
                    <a:pt x="596343" y="289246"/>
                    <a:pt x="596583" y="290204"/>
                    <a:pt x="596822" y="291163"/>
                  </a:cubicBezTo>
                  <a:cubicBezTo>
                    <a:pt x="597782" y="295091"/>
                    <a:pt x="598933" y="299307"/>
                    <a:pt x="599796" y="303858"/>
                  </a:cubicBezTo>
                  <a:cubicBezTo>
                    <a:pt x="600275" y="306109"/>
                    <a:pt x="600755" y="308457"/>
                    <a:pt x="601283" y="310804"/>
                  </a:cubicBezTo>
                  <a:cubicBezTo>
                    <a:pt x="601714" y="313200"/>
                    <a:pt x="602146" y="315643"/>
                    <a:pt x="602577" y="318134"/>
                  </a:cubicBezTo>
                  <a:cubicBezTo>
                    <a:pt x="603489" y="323116"/>
                    <a:pt x="604160" y="328290"/>
                    <a:pt x="604880" y="333560"/>
                  </a:cubicBezTo>
                  <a:cubicBezTo>
                    <a:pt x="604975" y="334230"/>
                    <a:pt x="605071" y="334901"/>
                    <a:pt x="605119" y="335524"/>
                  </a:cubicBezTo>
                  <a:cubicBezTo>
                    <a:pt x="605215" y="336243"/>
                    <a:pt x="605263" y="336961"/>
                    <a:pt x="605359" y="337680"/>
                  </a:cubicBezTo>
                  <a:cubicBezTo>
                    <a:pt x="605503" y="339165"/>
                    <a:pt x="605647" y="340602"/>
                    <a:pt x="605791" y="342039"/>
                  </a:cubicBezTo>
                  <a:cubicBezTo>
                    <a:pt x="605935" y="343476"/>
                    <a:pt x="606079" y="344962"/>
                    <a:pt x="606222" y="346399"/>
                  </a:cubicBezTo>
                  <a:lnTo>
                    <a:pt x="606414" y="348602"/>
                  </a:lnTo>
                  <a:lnTo>
                    <a:pt x="606510" y="350279"/>
                  </a:lnTo>
                  <a:cubicBezTo>
                    <a:pt x="606702" y="352531"/>
                    <a:pt x="606894" y="354734"/>
                    <a:pt x="607038" y="356986"/>
                  </a:cubicBezTo>
                  <a:lnTo>
                    <a:pt x="607182" y="358663"/>
                  </a:lnTo>
                  <a:lnTo>
                    <a:pt x="607182" y="358854"/>
                  </a:lnTo>
                  <a:lnTo>
                    <a:pt x="607182" y="358902"/>
                  </a:lnTo>
                  <a:lnTo>
                    <a:pt x="607230" y="360052"/>
                  </a:lnTo>
                  <a:lnTo>
                    <a:pt x="607230" y="360148"/>
                  </a:lnTo>
                  <a:lnTo>
                    <a:pt x="607230" y="360675"/>
                  </a:lnTo>
                  <a:lnTo>
                    <a:pt x="607277" y="361681"/>
                  </a:lnTo>
                  <a:cubicBezTo>
                    <a:pt x="607325" y="363022"/>
                    <a:pt x="607373" y="364316"/>
                    <a:pt x="607421" y="365657"/>
                  </a:cubicBezTo>
                  <a:cubicBezTo>
                    <a:pt x="607469" y="366999"/>
                    <a:pt x="607517" y="368340"/>
                    <a:pt x="607565" y="369633"/>
                  </a:cubicBezTo>
                  <a:cubicBezTo>
                    <a:pt x="607565" y="370975"/>
                    <a:pt x="607565" y="372268"/>
                    <a:pt x="607613" y="373562"/>
                  </a:cubicBezTo>
                  <a:cubicBezTo>
                    <a:pt x="607613" y="376197"/>
                    <a:pt x="607709" y="378784"/>
                    <a:pt x="607613" y="381323"/>
                  </a:cubicBezTo>
                  <a:cubicBezTo>
                    <a:pt x="607565" y="383862"/>
                    <a:pt x="607517" y="386353"/>
                    <a:pt x="607469" y="388844"/>
                  </a:cubicBezTo>
                  <a:cubicBezTo>
                    <a:pt x="607373" y="391287"/>
                    <a:pt x="607277" y="393682"/>
                    <a:pt x="607134" y="396030"/>
                  </a:cubicBezTo>
                  <a:cubicBezTo>
                    <a:pt x="607086" y="397707"/>
                    <a:pt x="605695" y="399048"/>
                    <a:pt x="604016" y="399048"/>
                  </a:cubicBezTo>
                  <a:lnTo>
                    <a:pt x="478363" y="399048"/>
                  </a:lnTo>
                  <a:cubicBezTo>
                    <a:pt x="478459" y="398761"/>
                    <a:pt x="478507" y="398521"/>
                    <a:pt x="478603" y="398281"/>
                  </a:cubicBezTo>
                  <a:cubicBezTo>
                    <a:pt x="478699" y="397802"/>
                    <a:pt x="478843" y="397371"/>
                    <a:pt x="478987" y="396892"/>
                  </a:cubicBezTo>
                  <a:cubicBezTo>
                    <a:pt x="479083" y="396365"/>
                    <a:pt x="479226" y="395790"/>
                    <a:pt x="479370" y="395215"/>
                  </a:cubicBezTo>
                  <a:cubicBezTo>
                    <a:pt x="479610" y="394066"/>
                    <a:pt x="479898" y="392820"/>
                    <a:pt x="480186" y="391575"/>
                  </a:cubicBezTo>
                  <a:cubicBezTo>
                    <a:pt x="480521" y="390281"/>
                    <a:pt x="480761" y="388940"/>
                    <a:pt x="481049" y="387550"/>
                  </a:cubicBezTo>
                  <a:cubicBezTo>
                    <a:pt x="481289" y="386161"/>
                    <a:pt x="481624" y="384724"/>
                    <a:pt x="481864" y="383239"/>
                  </a:cubicBezTo>
                  <a:cubicBezTo>
                    <a:pt x="482104" y="381754"/>
                    <a:pt x="482392" y="380221"/>
                    <a:pt x="482631" y="378688"/>
                  </a:cubicBezTo>
                  <a:cubicBezTo>
                    <a:pt x="482871" y="377107"/>
                    <a:pt x="483111" y="375478"/>
                    <a:pt x="483351" y="373849"/>
                  </a:cubicBezTo>
                  <a:cubicBezTo>
                    <a:pt x="483639" y="372220"/>
                    <a:pt x="483735" y="370544"/>
                    <a:pt x="483974" y="368867"/>
                  </a:cubicBezTo>
                  <a:cubicBezTo>
                    <a:pt x="484070" y="368005"/>
                    <a:pt x="484166" y="367142"/>
                    <a:pt x="484262" y="366280"/>
                  </a:cubicBezTo>
                  <a:cubicBezTo>
                    <a:pt x="484358" y="365418"/>
                    <a:pt x="484454" y="364555"/>
                    <a:pt x="484502" y="363693"/>
                  </a:cubicBezTo>
                  <a:cubicBezTo>
                    <a:pt x="484598" y="362831"/>
                    <a:pt x="484646" y="361968"/>
                    <a:pt x="484742" y="361106"/>
                  </a:cubicBezTo>
                  <a:lnTo>
                    <a:pt x="484790" y="360435"/>
                  </a:lnTo>
                  <a:lnTo>
                    <a:pt x="484838" y="360100"/>
                  </a:lnTo>
                  <a:lnTo>
                    <a:pt x="484838" y="360962"/>
                  </a:lnTo>
                  <a:lnTo>
                    <a:pt x="484886" y="360771"/>
                  </a:lnTo>
                  <a:lnTo>
                    <a:pt x="484934" y="359094"/>
                  </a:lnTo>
                  <a:cubicBezTo>
                    <a:pt x="485029" y="356890"/>
                    <a:pt x="485125" y="354639"/>
                    <a:pt x="485221" y="352387"/>
                  </a:cubicBezTo>
                  <a:lnTo>
                    <a:pt x="485317" y="350758"/>
                  </a:lnTo>
                  <a:lnTo>
                    <a:pt x="485317" y="349608"/>
                  </a:lnTo>
                  <a:cubicBezTo>
                    <a:pt x="485365" y="348842"/>
                    <a:pt x="485365" y="348028"/>
                    <a:pt x="485365" y="347261"/>
                  </a:cubicBezTo>
                  <a:cubicBezTo>
                    <a:pt x="485413" y="346495"/>
                    <a:pt x="485413" y="345728"/>
                    <a:pt x="485461" y="344962"/>
                  </a:cubicBezTo>
                  <a:lnTo>
                    <a:pt x="485509" y="343812"/>
                  </a:lnTo>
                  <a:lnTo>
                    <a:pt x="485509" y="342518"/>
                  </a:lnTo>
                  <a:cubicBezTo>
                    <a:pt x="485413" y="339021"/>
                    <a:pt x="485461" y="335572"/>
                    <a:pt x="485269" y="332218"/>
                  </a:cubicBezTo>
                  <a:cubicBezTo>
                    <a:pt x="485173" y="330542"/>
                    <a:pt x="485125" y="328913"/>
                    <a:pt x="485029" y="327284"/>
                  </a:cubicBezTo>
                  <a:cubicBezTo>
                    <a:pt x="484886" y="325703"/>
                    <a:pt x="484742" y="324122"/>
                    <a:pt x="484646" y="322589"/>
                  </a:cubicBezTo>
                  <a:cubicBezTo>
                    <a:pt x="484454" y="319523"/>
                    <a:pt x="484022" y="316649"/>
                    <a:pt x="483735" y="313966"/>
                  </a:cubicBezTo>
                  <a:cubicBezTo>
                    <a:pt x="483639" y="313295"/>
                    <a:pt x="483591" y="312673"/>
                    <a:pt x="483495" y="312002"/>
                  </a:cubicBezTo>
                  <a:cubicBezTo>
                    <a:pt x="483399" y="311379"/>
                    <a:pt x="483303" y="310756"/>
                    <a:pt x="483207" y="310181"/>
                  </a:cubicBezTo>
                  <a:cubicBezTo>
                    <a:pt x="483015" y="308936"/>
                    <a:pt x="482871" y="307786"/>
                    <a:pt x="482679" y="306732"/>
                  </a:cubicBezTo>
                  <a:cubicBezTo>
                    <a:pt x="482536" y="305630"/>
                    <a:pt x="482392" y="304624"/>
                    <a:pt x="482248" y="303714"/>
                  </a:cubicBezTo>
                  <a:cubicBezTo>
                    <a:pt x="482056" y="302756"/>
                    <a:pt x="481864" y="301894"/>
                    <a:pt x="481720" y="301127"/>
                  </a:cubicBezTo>
                  <a:cubicBezTo>
                    <a:pt x="481576" y="300361"/>
                    <a:pt x="481480" y="299690"/>
                    <a:pt x="481337" y="299115"/>
                  </a:cubicBezTo>
                  <a:cubicBezTo>
                    <a:pt x="481049" y="297486"/>
                    <a:pt x="482008" y="295953"/>
                    <a:pt x="483591" y="295522"/>
                  </a:cubicBezTo>
                  <a:close/>
                  <a:moveTo>
                    <a:pt x="93138" y="125793"/>
                  </a:moveTo>
                  <a:cubicBezTo>
                    <a:pt x="94481" y="124548"/>
                    <a:pt x="96544" y="124644"/>
                    <a:pt x="97743" y="126033"/>
                  </a:cubicBezTo>
                  <a:lnTo>
                    <a:pt x="125184" y="158170"/>
                  </a:lnTo>
                  <a:cubicBezTo>
                    <a:pt x="126383" y="159511"/>
                    <a:pt x="126143" y="161618"/>
                    <a:pt x="124704" y="162720"/>
                  </a:cubicBezTo>
                  <a:cubicBezTo>
                    <a:pt x="124080" y="163199"/>
                    <a:pt x="123313" y="163773"/>
                    <a:pt x="122449" y="164396"/>
                  </a:cubicBezTo>
                  <a:cubicBezTo>
                    <a:pt x="122065" y="164683"/>
                    <a:pt x="121634" y="165019"/>
                    <a:pt x="121202" y="165354"/>
                  </a:cubicBezTo>
                  <a:cubicBezTo>
                    <a:pt x="120818" y="165641"/>
                    <a:pt x="120290" y="166024"/>
                    <a:pt x="119907" y="166312"/>
                  </a:cubicBezTo>
                  <a:cubicBezTo>
                    <a:pt x="119139" y="166934"/>
                    <a:pt x="118276" y="167653"/>
                    <a:pt x="117316" y="168371"/>
                  </a:cubicBezTo>
                  <a:cubicBezTo>
                    <a:pt x="116405" y="169138"/>
                    <a:pt x="115397" y="169904"/>
                    <a:pt x="114342" y="170718"/>
                  </a:cubicBezTo>
                  <a:cubicBezTo>
                    <a:pt x="113286" y="171628"/>
                    <a:pt x="112183" y="172586"/>
                    <a:pt x="110984" y="173592"/>
                  </a:cubicBezTo>
                  <a:cubicBezTo>
                    <a:pt x="109832" y="174598"/>
                    <a:pt x="108585" y="175603"/>
                    <a:pt x="107386" y="176705"/>
                  </a:cubicBezTo>
                  <a:cubicBezTo>
                    <a:pt x="106138" y="177854"/>
                    <a:pt x="104843" y="179004"/>
                    <a:pt x="103548" y="180201"/>
                  </a:cubicBezTo>
                  <a:cubicBezTo>
                    <a:pt x="102205" y="181351"/>
                    <a:pt x="100909" y="182644"/>
                    <a:pt x="99614" y="183937"/>
                  </a:cubicBezTo>
                  <a:cubicBezTo>
                    <a:pt x="98271" y="185230"/>
                    <a:pt x="96880" y="186523"/>
                    <a:pt x="95537" y="187912"/>
                  </a:cubicBezTo>
                  <a:cubicBezTo>
                    <a:pt x="94193" y="189301"/>
                    <a:pt x="92802" y="190738"/>
                    <a:pt x="91411" y="192175"/>
                  </a:cubicBezTo>
                  <a:cubicBezTo>
                    <a:pt x="90739" y="192845"/>
                    <a:pt x="90068" y="193612"/>
                    <a:pt x="89396" y="194330"/>
                  </a:cubicBezTo>
                  <a:cubicBezTo>
                    <a:pt x="88676" y="195096"/>
                    <a:pt x="88005" y="195863"/>
                    <a:pt x="87333" y="196629"/>
                  </a:cubicBezTo>
                  <a:cubicBezTo>
                    <a:pt x="86662" y="197347"/>
                    <a:pt x="85942" y="198114"/>
                    <a:pt x="85270" y="198880"/>
                  </a:cubicBezTo>
                  <a:cubicBezTo>
                    <a:pt x="84551" y="199646"/>
                    <a:pt x="83927" y="200460"/>
                    <a:pt x="83256" y="201227"/>
                  </a:cubicBezTo>
                  <a:cubicBezTo>
                    <a:pt x="81912" y="202807"/>
                    <a:pt x="80569" y="204388"/>
                    <a:pt x="79226" y="205968"/>
                  </a:cubicBezTo>
                  <a:cubicBezTo>
                    <a:pt x="77931" y="207597"/>
                    <a:pt x="76635" y="209225"/>
                    <a:pt x="75340" y="210854"/>
                  </a:cubicBezTo>
                  <a:lnTo>
                    <a:pt x="74381" y="212051"/>
                  </a:lnTo>
                  <a:lnTo>
                    <a:pt x="73469" y="213296"/>
                  </a:lnTo>
                  <a:cubicBezTo>
                    <a:pt x="72846" y="214158"/>
                    <a:pt x="72222" y="214972"/>
                    <a:pt x="71598" y="215787"/>
                  </a:cubicBezTo>
                  <a:cubicBezTo>
                    <a:pt x="69104" y="219043"/>
                    <a:pt x="66897" y="222396"/>
                    <a:pt x="64642" y="225605"/>
                  </a:cubicBezTo>
                  <a:cubicBezTo>
                    <a:pt x="63539" y="227281"/>
                    <a:pt x="62531" y="228910"/>
                    <a:pt x="61476" y="230490"/>
                  </a:cubicBezTo>
                  <a:cubicBezTo>
                    <a:pt x="60948" y="231256"/>
                    <a:pt x="60469" y="232071"/>
                    <a:pt x="59941" y="232837"/>
                  </a:cubicBezTo>
                  <a:cubicBezTo>
                    <a:pt x="59461" y="233603"/>
                    <a:pt x="59029" y="234418"/>
                    <a:pt x="58550" y="235184"/>
                  </a:cubicBezTo>
                  <a:cubicBezTo>
                    <a:pt x="57590" y="236716"/>
                    <a:pt x="56727" y="238201"/>
                    <a:pt x="55815" y="239686"/>
                  </a:cubicBezTo>
                  <a:cubicBezTo>
                    <a:pt x="55000" y="241171"/>
                    <a:pt x="54184" y="242560"/>
                    <a:pt x="53417" y="243948"/>
                  </a:cubicBezTo>
                  <a:cubicBezTo>
                    <a:pt x="52649" y="245337"/>
                    <a:pt x="51882" y="246631"/>
                    <a:pt x="51210" y="247924"/>
                  </a:cubicBezTo>
                  <a:cubicBezTo>
                    <a:pt x="50538" y="249169"/>
                    <a:pt x="49915" y="250414"/>
                    <a:pt x="49339" y="251516"/>
                  </a:cubicBezTo>
                  <a:cubicBezTo>
                    <a:pt x="48763" y="252665"/>
                    <a:pt x="48188" y="253719"/>
                    <a:pt x="47660" y="254725"/>
                  </a:cubicBezTo>
                  <a:cubicBezTo>
                    <a:pt x="47180" y="255730"/>
                    <a:pt x="46748" y="256640"/>
                    <a:pt x="46365" y="257503"/>
                  </a:cubicBezTo>
                  <a:cubicBezTo>
                    <a:pt x="45885" y="258508"/>
                    <a:pt x="45453" y="259370"/>
                    <a:pt x="45069" y="260089"/>
                  </a:cubicBezTo>
                  <a:cubicBezTo>
                    <a:pt x="44398" y="261574"/>
                    <a:pt x="42671" y="262292"/>
                    <a:pt x="41136" y="261669"/>
                  </a:cubicBezTo>
                  <a:lnTo>
                    <a:pt x="17006" y="252426"/>
                  </a:lnTo>
                  <a:cubicBezTo>
                    <a:pt x="15422" y="251851"/>
                    <a:pt x="14607" y="250127"/>
                    <a:pt x="15135" y="248498"/>
                  </a:cubicBezTo>
                  <a:cubicBezTo>
                    <a:pt x="15422" y="247588"/>
                    <a:pt x="15806" y="246487"/>
                    <a:pt x="16238" y="245194"/>
                  </a:cubicBezTo>
                  <a:cubicBezTo>
                    <a:pt x="16574" y="244236"/>
                    <a:pt x="16958" y="243134"/>
                    <a:pt x="17341" y="241985"/>
                  </a:cubicBezTo>
                  <a:cubicBezTo>
                    <a:pt x="17773" y="240787"/>
                    <a:pt x="18253" y="239542"/>
                    <a:pt x="18780" y="238153"/>
                  </a:cubicBezTo>
                  <a:cubicBezTo>
                    <a:pt x="19260" y="236812"/>
                    <a:pt x="19836" y="235375"/>
                    <a:pt x="20412" y="233843"/>
                  </a:cubicBezTo>
                  <a:cubicBezTo>
                    <a:pt x="20987" y="232358"/>
                    <a:pt x="21659" y="230778"/>
                    <a:pt x="22330" y="229149"/>
                  </a:cubicBezTo>
                  <a:cubicBezTo>
                    <a:pt x="23002" y="227473"/>
                    <a:pt x="23722" y="225749"/>
                    <a:pt x="24441" y="223977"/>
                  </a:cubicBezTo>
                  <a:cubicBezTo>
                    <a:pt x="25209" y="222252"/>
                    <a:pt x="26024" y="220432"/>
                    <a:pt x="26888" y="218565"/>
                  </a:cubicBezTo>
                  <a:cubicBezTo>
                    <a:pt x="27320" y="217607"/>
                    <a:pt x="27751" y="216697"/>
                    <a:pt x="28183" y="215739"/>
                  </a:cubicBezTo>
                  <a:cubicBezTo>
                    <a:pt x="28615" y="214781"/>
                    <a:pt x="29095" y="213823"/>
                    <a:pt x="29574" y="212865"/>
                  </a:cubicBezTo>
                  <a:cubicBezTo>
                    <a:pt x="30486" y="210949"/>
                    <a:pt x="31445" y="208938"/>
                    <a:pt x="32453" y="206926"/>
                  </a:cubicBezTo>
                  <a:cubicBezTo>
                    <a:pt x="34563" y="202999"/>
                    <a:pt x="36626" y="198880"/>
                    <a:pt x="39025" y="194809"/>
                  </a:cubicBezTo>
                  <a:cubicBezTo>
                    <a:pt x="39601" y="193803"/>
                    <a:pt x="40224" y="192749"/>
                    <a:pt x="40800" y="191744"/>
                  </a:cubicBezTo>
                  <a:lnTo>
                    <a:pt x="41663" y="190163"/>
                  </a:lnTo>
                  <a:lnTo>
                    <a:pt x="42623" y="188631"/>
                  </a:lnTo>
                  <a:cubicBezTo>
                    <a:pt x="43870" y="186619"/>
                    <a:pt x="45117" y="184560"/>
                    <a:pt x="46365" y="182548"/>
                  </a:cubicBezTo>
                  <a:cubicBezTo>
                    <a:pt x="47660" y="180489"/>
                    <a:pt x="49003" y="178525"/>
                    <a:pt x="50346" y="176513"/>
                  </a:cubicBezTo>
                  <a:cubicBezTo>
                    <a:pt x="50970" y="175508"/>
                    <a:pt x="51642" y="174502"/>
                    <a:pt x="52313" y="173544"/>
                  </a:cubicBezTo>
                  <a:cubicBezTo>
                    <a:pt x="52985" y="172538"/>
                    <a:pt x="53704" y="171580"/>
                    <a:pt x="54376" y="170622"/>
                  </a:cubicBezTo>
                  <a:cubicBezTo>
                    <a:pt x="55048" y="169664"/>
                    <a:pt x="55767" y="168707"/>
                    <a:pt x="56439" y="167749"/>
                  </a:cubicBezTo>
                  <a:cubicBezTo>
                    <a:pt x="57111" y="166743"/>
                    <a:pt x="57782" y="165833"/>
                    <a:pt x="58502" y="164875"/>
                  </a:cubicBezTo>
                  <a:cubicBezTo>
                    <a:pt x="59893" y="163055"/>
                    <a:pt x="61284" y="161187"/>
                    <a:pt x="62675" y="159415"/>
                  </a:cubicBezTo>
                  <a:cubicBezTo>
                    <a:pt x="64019" y="157595"/>
                    <a:pt x="65458" y="155919"/>
                    <a:pt x="66801" y="154195"/>
                  </a:cubicBezTo>
                  <a:cubicBezTo>
                    <a:pt x="68192" y="152470"/>
                    <a:pt x="69535" y="150842"/>
                    <a:pt x="70879" y="149261"/>
                  </a:cubicBezTo>
                  <a:cubicBezTo>
                    <a:pt x="72270" y="147681"/>
                    <a:pt x="73565" y="146148"/>
                    <a:pt x="74860" y="144664"/>
                  </a:cubicBezTo>
                  <a:cubicBezTo>
                    <a:pt x="76156" y="143179"/>
                    <a:pt x="77451" y="141838"/>
                    <a:pt x="78698" y="140497"/>
                  </a:cubicBezTo>
                  <a:cubicBezTo>
                    <a:pt x="79945" y="139156"/>
                    <a:pt x="81097" y="137863"/>
                    <a:pt x="82248" y="136617"/>
                  </a:cubicBezTo>
                  <a:cubicBezTo>
                    <a:pt x="83447" y="135420"/>
                    <a:pt x="84599" y="134223"/>
                    <a:pt x="85702" y="133121"/>
                  </a:cubicBezTo>
                  <a:cubicBezTo>
                    <a:pt x="86758" y="132020"/>
                    <a:pt x="87813" y="131014"/>
                    <a:pt x="88724" y="130056"/>
                  </a:cubicBezTo>
                  <a:cubicBezTo>
                    <a:pt x="89252" y="129577"/>
                    <a:pt x="89588" y="129194"/>
                    <a:pt x="90020" y="128811"/>
                  </a:cubicBezTo>
                  <a:cubicBezTo>
                    <a:pt x="90403" y="128475"/>
                    <a:pt x="90787" y="128092"/>
                    <a:pt x="91123" y="127757"/>
                  </a:cubicBezTo>
                  <a:cubicBezTo>
                    <a:pt x="91891" y="127039"/>
                    <a:pt x="92562" y="126368"/>
                    <a:pt x="93138" y="125793"/>
                  </a:cubicBezTo>
                  <a:close/>
                  <a:moveTo>
                    <a:pt x="476526" y="108336"/>
                  </a:moveTo>
                  <a:cubicBezTo>
                    <a:pt x="477389" y="109007"/>
                    <a:pt x="478541" y="109869"/>
                    <a:pt x="479836" y="110875"/>
                  </a:cubicBezTo>
                  <a:cubicBezTo>
                    <a:pt x="480747" y="111594"/>
                    <a:pt x="481755" y="112360"/>
                    <a:pt x="482858" y="113223"/>
                  </a:cubicBezTo>
                  <a:cubicBezTo>
                    <a:pt x="483914" y="114085"/>
                    <a:pt x="485065" y="115043"/>
                    <a:pt x="486312" y="116049"/>
                  </a:cubicBezTo>
                  <a:cubicBezTo>
                    <a:pt x="487560" y="117055"/>
                    <a:pt x="488855" y="118157"/>
                    <a:pt x="490246" y="119307"/>
                  </a:cubicBezTo>
                  <a:cubicBezTo>
                    <a:pt x="491589" y="120457"/>
                    <a:pt x="493029" y="121702"/>
                    <a:pt x="494516" y="122996"/>
                  </a:cubicBezTo>
                  <a:cubicBezTo>
                    <a:pt x="495955" y="124337"/>
                    <a:pt x="497538" y="125631"/>
                    <a:pt x="499121" y="127116"/>
                  </a:cubicBezTo>
                  <a:cubicBezTo>
                    <a:pt x="500656" y="128553"/>
                    <a:pt x="502240" y="130038"/>
                    <a:pt x="503919" y="131571"/>
                  </a:cubicBezTo>
                  <a:cubicBezTo>
                    <a:pt x="505598" y="133104"/>
                    <a:pt x="507229" y="134781"/>
                    <a:pt x="508908" y="136458"/>
                  </a:cubicBezTo>
                  <a:cubicBezTo>
                    <a:pt x="510587" y="138134"/>
                    <a:pt x="512314" y="139811"/>
                    <a:pt x="513993" y="141632"/>
                  </a:cubicBezTo>
                  <a:cubicBezTo>
                    <a:pt x="515720" y="143404"/>
                    <a:pt x="517447" y="145225"/>
                    <a:pt x="519174" y="147093"/>
                  </a:cubicBezTo>
                  <a:cubicBezTo>
                    <a:pt x="520038" y="148003"/>
                    <a:pt x="520901" y="148962"/>
                    <a:pt x="521765" y="149920"/>
                  </a:cubicBezTo>
                  <a:cubicBezTo>
                    <a:pt x="522580" y="150926"/>
                    <a:pt x="523444" y="151884"/>
                    <a:pt x="524307" y="152842"/>
                  </a:cubicBezTo>
                  <a:cubicBezTo>
                    <a:pt x="525171" y="153848"/>
                    <a:pt x="526034" y="154806"/>
                    <a:pt x="526898" y="155812"/>
                  </a:cubicBezTo>
                  <a:cubicBezTo>
                    <a:pt x="527761" y="156770"/>
                    <a:pt x="528577" y="157824"/>
                    <a:pt x="529441" y="158830"/>
                  </a:cubicBezTo>
                  <a:cubicBezTo>
                    <a:pt x="531072" y="160843"/>
                    <a:pt x="532799" y="162855"/>
                    <a:pt x="534430" y="164915"/>
                  </a:cubicBezTo>
                  <a:cubicBezTo>
                    <a:pt x="536061" y="167023"/>
                    <a:pt x="537692" y="169131"/>
                    <a:pt x="539275" y="171191"/>
                  </a:cubicBezTo>
                  <a:lnTo>
                    <a:pt x="540522" y="172771"/>
                  </a:lnTo>
                  <a:lnTo>
                    <a:pt x="541674" y="174352"/>
                  </a:lnTo>
                  <a:cubicBezTo>
                    <a:pt x="542441" y="175406"/>
                    <a:pt x="543209" y="176508"/>
                    <a:pt x="543977" y="177562"/>
                  </a:cubicBezTo>
                  <a:cubicBezTo>
                    <a:pt x="547047" y="181730"/>
                    <a:pt x="549877" y="186042"/>
                    <a:pt x="552660" y="190162"/>
                  </a:cubicBezTo>
                  <a:cubicBezTo>
                    <a:pt x="554003" y="192270"/>
                    <a:pt x="555298" y="194330"/>
                    <a:pt x="556546" y="196342"/>
                  </a:cubicBezTo>
                  <a:cubicBezTo>
                    <a:pt x="557217" y="197396"/>
                    <a:pt x="557841" y="198402"/>
                    <a:pt x="558465" y="199360"/>
                  </a:cubicBezTo>
                  <a:cubicBezTo>
                    <a:pt x="559040" y="200366"/>
                    <a:pt x="559616" y="201372"/>
                    <a:pt x="560192" y="202378"/>
                  </a:cubicBezTo>
                  <a:cubicBezTo>
                    <a:pt x="561343" y="204342"/>
                    <a:pt x="562494" y="206259"/>
                    <a:pt x="563550" y="208127"/>
                  </a:cubicBezTo>
                  <a:cubicBezTo>
                    <a:pt x="564605" y="209995"/>
                    <a:pt x="565613" y="211816"/>
                    <a:pt x="566572" y="213589"/>
                  </a:cubicBezTo>
                  <a:cubicBezTo>
                    <a:pt x="567052" y="214451"/>
                    <a:pt x="567484" y="215313"/>
                    <a:pt x="567963" y="216176"/>
                  </a:cubicBezTo>
                  <a:cubicBezTo>
                    <a:pt x="568395" y="217038"/>
                    <a:pt x="568827" y="217756"/>
                    <a:pt x="569307" y="218715"/>
                  </a:cubicBezTo>
                  <a:cubicBezTo>
                    <a:pt x="570170" y="220439"/>
                    <a:pt x="570986" y="222116"/>
                    <a:pt x="571801" y="223697"/>
                  </a:cubicBezTo>
                  <a:cubicBezTo>
                    <a:pt x="572569" y="225278"/>
                    <a:pt x="573288" y="226763"/>
                    <a:pt x="573960" y="228104"/>
                  </a:cubicBezTo>
                  <a:cubicBezTo>
                    <a:pt x="574488" y="229206"/>
                    <a:pt x="574967" y="230212"/>
                    <a:pt x="575399" y="231123"/>
                  </a:cubicBezTo>
                  <a:cubicBezTo>
                    <a:pt x="575831" y="232081"/>
                    <a:pt x="576263" y="232943"/>
                    <a:pt x="576599" y="233662"/>
                  </a:cubicBezTo>
                  <a:cubicBezTo>
                    <a:pt x="577366" y="235291"/>
                    <a:pt x="576599" y="237255"/>
                    <a:pt x="574919" y="237925"/>
                  </a:cubicBezTo>
                  <a:lnTo>
                    <a:pt x="479308" y="276299"/>
                  </a:lnTo>
                  <a:cubicBezTo>
                    <a:pt x="477629" y="276970"/>
                    <a:pt x="475710" y="276108"/>
                    <a:pt x="475135" y="274383"/>
                  </a:cubicBezTo>
                  <a:cubicBezTo>
                    <a:pt x="474895" y="273616"/>
                    <a:pt x="474607" y="272706"/>
                    <a:pt x="474271" y="271700"/>
                  </a:cubicBezTo>
                  <a:cubicBezTo>
                    <a:pt x="473935" y="270790"/>
                    <a:pt x="473599" y="269784"/>
                    <a:pt x="473264" y="268682"/>
                  </a:cubicBezTo>
                  <a:cubicBezTo>
                    <a:pt x="472976" y="267915"/>
                    <a:pt x="472640" y="267053"/>
                    <a:pt x="472352" y="266143"/>
                  </a:cubicBezTo>
                  <a:cubicBezTo>
                    <a:pt x="472016" y="265185"/>
                    <a:pt x="471680" y="264227"/>
                    <a:pt x="471345" y="263173"/>
                  </a:cubicBezTo>
                  <a:cubicBezTo>
                    <a:pt x="471201" y="262694"/>
                    <a:pt x="470913" y="262071"/>
                    <a:pt x="470673" y="261448"/>
                  </a:cubicBezTo>
                  <a:cubicBezTo>
                    <a:pt x="470433" y="260873"/>
                    <a:pt x="470193" y="260250"/>
                    <a:pt x="469953" y="259628"/>
                  </a:cubicBezTo>
                  <a:cubicBezTo>
                    <a:pt x="469474" y="258334"/>
                    <a:pt x="468946" y="256993"/>
                    <a:pt x="468418" y="255651"/>
                  </a:cubicBezTo>
                  <a:cubicBezTo>
                    <a:pt x="467795" y="254310"/>
                    <a:pt x="467219" y="252921"/>
                    <a:pt x="466595" y="251483"/>
                  </a:cubicBezTo>
                  <a:cubicBezTo>
                    <a:pt x="466307" y="250765"/>
                    <a:pt x="465972" y="249998"/>
                    <a:pt x="465684" y="249280"/>
                  </a:cubicBezTo>
                  <a:cubicBezTo>
                    <a:pt x="465300" y="248561"/>
                    <a:pt x="464964" y="247794"/>
                    <a:pt x="464628" y="247076"/>
                  </a:cubicBezTo>
                  <a:cubicBezTo>
                    <a:pt x="463957" y="245591"/>
                    <a:pt x="463237" y="244058"/>
                    <a:pt x="462517" y="242477"/>
                  </a:cubicBezTo>
                  <a:cubicBezTo>
                    <a:pt x="460934" y="239459"/>
                    <a:pt x="459399" y="236249"/>
                    <a:pt x="457624" y="233135"/>
                  </a:cubicBezTo>
                  <a:cubicBezTo>
                    <a:pt x="457192" y="232320"/>
                    <a:pt x="456761" y="231554"/>
                    <a:pt x="456329" y="230739"/>
                  </a:cubicBezTo>
                  <a:lnTo>
                    <a:pt x="455657" y="229542"/>
                  </a:lnTo>
                  <a:lnTo>
                    <a:pt x="454986" y="228392"/>
                  </a:lnTo>
                  <a:cubicBezTo>
                    <a:pt x="454026" y="226811"/>
                    <a:pt x="453115" y="225230"/>
                    <a:pt x="452155" y="223649"/>
                  </a:cubicBezTo>
                  <a:cubicBezTo>
                    <a:pt x="451244" y="222068"/>
                    <a:pt x="450188" y="220535"/>
                    <a:pt x="449229" y="219002"/>
                  </a:cubicBezTo>
                  <a:cubicBezTo>
                    <a:pt x="448749" y="218236"/>
                    <a:pt x="448269" y="217421"/>
                    <a:pt x="447742" y="216703"/>
                  </a:cubicBezTo>
                  <a:cubicBezTo>
                    <a:pt x="447262" y="215936"/>
                    <a:pt x="446734" y="215169"/>
                    <a:pt x="446206" y="214451"/>
                  </a:cubicBezTo>
                  <a:cubicBezTo>
                    <a:pt x="445727" y="213684"/>
                    <a:pt x="445199" y="212918"/>
                    <a:pt x="444719" y="212199"/>
                  </a:cubicBezTo>
                  <a:cubicBezTo>
                    <a:pt x="444192" y="211433"/>
                    <a:pt x="443712" y="210714"/>
                    <a:pt x="443136" y="209995"/>
                  </a:cubicBezTo>
                  <a:cubicBezTo>
                    <a:pt x="442129" y="208558"/>
                    <a:pt x="441073" y="207169"/>
                    <a:pt x="440066" y="205732"/>
                  </a:cubicBezTo>
                  <a:cubicBezTo>
                    <a:pt x="439058" y="204342"/>
                    <a:pt x="437955" y="203049"/>
                    <a:pt x="436948" y="201708"/>
                  </a:cubicBezTo>
                  <a:cubicBezTo>
                    <a:pt x="435892" y="200414"/>
                    <a:pt x="434933" y="199121"/>
                    <a:pt x="433877" y="197923"/>
                  </a:cubicBezTo>
                  <a:cubicBezTo>
                    <a:pt x="432870" y="196677"/>
                    <a:pt x="431862" y="195480"/>
                    <a:pt x="430903" y="194330"/>
                  </a:cubicBezTo>
                  <a:cubicBezTo>
                    <a:pt x="429991" y="193180"/>
                    <a:pt x="428984" y="192126"/>
                    <a:pt x="428072" y="191072"/>
                  </a:cubicBezTo>
                  <a:cubicBezTo>
                    <a:pt x="427161" y="190066"/>
                    <a:pt x="426249" y="189060"/>
                    <a:pt x="425386" y="188102"/>
                  </a:cubicBezTo>
                  <a:cubicBezTo>
                    <a:pt x="424522" y="187192"/>
                    <a:pt x="423707" y="186329"/>
                    <a:pt x="422939" y="185515"/>
                  </a:cubicBezTo>
                  <a:cubicBezTo>
                    <a:pt x="422172" y="184700"/>
                    <a:pt x="421404" y="183934"/>
                    <a:pt x="420733" y="183215"/>
                  </a:cubicBezTo>
                  <a:cubicBezTo>
                    <a:pt x="420061" y="182497"/>
                    <a:pt x="419437" y="181874"/>
                    <a:pt x="418862" y="181299"/>
                  </a:cubicBezTo>
                  <a:cubicBezTo>
                    <a:pt x="418238" y="180724"/>
                    <a:pt x="417710" y="180197"/>
                    <a:pt x="417230" y="179718"/>
                  </a:cubicBezTo>
                  <a:cubicBezTo>
                    <a:pt x="416079" y="178568"/>
                    <a:pt x="415983" y="176748"/>
                    <a:pt x="417039" y="175502"/>
                  </a:cubicBezTo>
                  <a:lnTo>
                    <a:pt x="472160" y="108815"/>
                  </a:lnTo>
                  <a:cubicBezTo>
                    <a:pt x="473264" y="107522"/>
                    <a:pt x="475182" y="107330"/>
                    <a:pt x="476526" y="108336"/>
                  </a:cubicBezTo>
                  <a:close/>
                  <a:moveTo>
                    <a:pt x="400772" y="66120"/>
                  </a:moveTo>
                  <a:cubicBezTo>
                    <a:pt x="401348" y="66359"/>
                    <a:pt x="401971" y="66551"/>
                    <a:pt x="402547" y="66790"/>
                  </a:cubicBezTo>
                  <a:cubicBezTo>
                    <a:pt x="404802" y="67652"/>
                    <a:pt x="407010" y="68610"/>
                    <a:pt x="409169" y="69471"/>
                  </a:cubicBezTo>
                  <a:cubicBezTo>
                    <a:pt x="411328" y="70381"/>
                    <a:pt x="413488" y="71291"/>
                    <a:pt x="415503" y="72200"/>
                  </a:cubicBezTo>
                  <a:cubicBezTo>
                    <a:pt x="417518" y="73158"/>
                    <a:pt x="419534" y="74067"/>
                    <a:pt x="421453" y="74929"/>
                  </a:cubicBezTo>
                  <a:cubicBezTo>
                    <a:pt x="423372" y="75791"/>
                    <a:pt x="425148" y="76748"/>
                    <a:pt x="426923" y="77610"/>
                  </a:cubicBezTo>
                  <a:cubicBezTo>
                    <a:pt x="428651" y="78472"/>
                    <a:pt x="430330" y="79334"/>
                    <a:pt x="431962" y="80100"/>
                  </a:cubicBezTo>
                  <a:cubicBezTo>
                    <a:pt x="433641" y="81057"/>
                    <a:pt x="435224" y="81919"/>
                    <a:pt x="436712" y="82733"/>
                  </a:cubicBezTo>
                  <a:cubicBezTo>
                    <a:pt x="438199" y="83547"/>
                    <a:pt x="439591" y="84313"/>
                    <a:pt x="440887" y="85031"/>
                  </a:cubicBezTo>
                  <a:cubicBezTo>
                    <a:pt x="441462" y="85318"/>
                    <a:pt x="441990" y="85653"/>
                    <a:pt x="442518" y="85941"/>
                  </a:cubicBezTo>
                  <a:cubicBezTo>
                    <a:pt x="442950" y="86180"/>
                    <a:pt x="443430" y="86467"/>
                    <a:pt x="443862" y="86707"/>
                  </a:cubicBezTo>
                  <a:cubicBezTo>
                    <a:pt x="444773" y="87233"/>
                    <a:pt x="445589" y="87664"/>
                    <a:pt x="446309" y="88095"/>
                  </a:cubicBezTo>
                  <a:cubicBezTo>
                    <a:pt x="447844" y="89005"/>
                    <a:pt x="448372" y="91016"/>
                    <a:pt x="447364" y="92548"/>
                  </a:cubicBezTo>
                  <a:lnTo>
                    <a:pt x="401923" y="161633"/>
                  </a:lnTo>
                  <a:cubicBezTo>
                    <a:pt x="400916" y="163117"/>
                    <a:pt x="398852" y="163500"/>
                    <a:pt x="397365" y="162399"/>
                  </a:cubicBezTo>
                  <a:cubicBezTo>
                    <a:pt x="396741" y="161920"/>
                    <a:pt x="395973" y="161346"/>
                    <a:pt x="395110" y="160723"/>
                  </a:cubicBezTo>
                  <a:cubicBezTo>
                    <a:pt x="394726" y="160436"/>
                    <a:pt x="394342" y="160149"/>
                    <a:pt x="393862" y="159814"/>
                  </a:cubicBezTo>
                  <a:cubicBezTo>
                    <a:pt x="393478" y="159478"/>
                    <a:pt x="392950" y="159095"/>
                    <a:pt x="392614" y="158904"/>
                  </a:cubicBezTo>
                  <a:cubicBezTo>
                    <a:pt x="391895" y="158377"/>
                    <a:pt x="391127" y="157803"/>
                    <a:pt x="390311" y="157228"/>
                  </a:cubicBezTo>
                  <a:cubicBezTo>
                    <a:pt x="389447" y="156606"/>
                    <a:pt x="388584" y="155983"/>
                    <a:pt x="387624" y="155265"/>
                  </a:cubicBezTo>
                  <a:cubicBezTo>
                    <a:pt x="386568" y="154595"/>
                    <a:pt x="385465" y="153829"/>
                    <a:pt x="384265" y="153063"/>
                  </a:cubicBezTo>
                  <a:cubicBezTo>
                    <a:pt x="383257" y="152393"/>
                    <a:pt x="382250" y="151675"/>
                    <a:pt x="381194" y="151004"/>
                  </a:cubicBezTo>
                  <a:close/>
                  <a:moveTo>
                    <a:pt x="259999" y="48013"/>
                  </a:moveTo>
                  <a:cubicBezTo>
                    <a:pt x="261774" y="47773"/>
                    <a:pt x="263406" y="49114"/>
                    <a:pt x="263502" y="50935"/>
                  </a:cubicBezTo>
                  <a:lnTo>
                    <a:pt x="267581" y="113266"/>
                  </a:lnTo>
                  <a:cubicBezTo>
                    <a:pt x="267725" y="115087"/>
                    <a:pt x="266285" y="116620"/>
                    <a:pt x="264462" y="116620"/>
                  </a:cubicBezTo>
                  <a:cubicBezTo>
                    <a:pt x="263694" y="116620"/>
                    <a:pt x="262734" y="116620"/>
                    <a:pt x="261678" y="116620"/>
                  </a:cubicBezTo>
                  <a:cubicBezTo>
                    <a:pt x="260670" y="116668"/>
                    <a:pt x="259615" y="116668"/>
                    <a:pt x="258463" y="116668"/>
                  </a:cubicBezTo>
                  <a:cubicBezTo>
                    <a:pt x="257503" y="116716"/>
                    <a:pt x="256447" y="116716"/>
                    <a:pt x="255392" y="116763"/>
                  </a:cubicBezTo>
                  <a:cubicBezTo>
                    <a:pt x="254288" y="116811"/>
                    <a:pt x="253088" y="116811"/>
                    <a:pt x="251888" y="116859"/>
                  </a:cubicBezTo>
                  <a:cubicBezTo>
                    <a:pt x="251264" y="116859"/>
                    <a:pt x="250544" y="116907"/>
                    <a:pt x="249873" y="116955"/>
                  </a:cubicBezTo>
                  <a:cubicBezTo>
                    <a:pt x="249153" y="117003"/>
                    <a:pt x="248433" y="117051"/>
                    <a:pt x="247713" y="117099"/>
                  </a:cubicBezTo>
                  <a:cubicBezTo>
                    <a:pt x="246273" y="117195"/>
                    <a:pt x="244738" y="117290"/>
                    <a:pt x="243154" y="117434"/>
                  </a:cubicBezTo>
                  <a:cubicBezTo>
                    <a:pt x="241570" y="117578"/>
                    <a:pt x="239938" y="117722"/>
                    <a:pt x="238259" y="117913"/>
                  </a:cubicBezTo>
                  <a:cubicBezTo>
                    <a:pt x="237443" y="118009"/>
                    <a:pt x="236579" y="118105"/>
                    <a:pt x="235715" y="118153"/>
                  </a:cubicBezTo>
                  <a:cubicBezTo>
                    <a:pt x="234851" y="118249"/>
                    <a:pt x="233988" y="118392"/>
                    <a:pt x="233124" y="118536"/>
                  </a:cubicBezTo>
                  <a:cubicBezTo>
                    <a:pt x="231396" y="118776"/>
                    <a:pt x="229572" y="119015"/>
                    <a:pt x="227749" y="119255"/>
                  </a:cubicBezTo>
                  <a:cubicBezTo>
                    <a:pt x="225925" y="119590"/>
                    <a:pt x="224102" y="119878"/>
                    <a:pt x="222230" y="120213"/>
                  </a:cubicBezTo>
                  <a:cubicBezTo>
                    <a:pt x="221270" y="120405"/>
                    <a:pt x="220358" y="120548"/>
                    <a:pt x="219398" y="120740"/>
                  </a:cubicBezTo>
                  <a:cubicBezTo>
                    <a:pt x="218439" y="120932"/>
                    <a:pt x="217527" y="121123"/>
                    <a:pt x="216567" y="121315"/>
                  </a:cubicBezTo>
                  <a:cubicBezTo>
                    <a:pt x="215607" y="121507"/>
                    <a:pt x="214647" y="121746"/>
                    <a:pt x="213688" y="121938"/>
                  </a:cubicBezTo>
                  <a:cubicBezTo>
                    <a:pt x="212727" y="122129"/>
                    <a:pt x="211768" y="122321"/>
                    <a:pt x="210808" y="122561"/>
                  </a:cubicBezTo>
                  <a:cubicBezTo>
                    <a:pt x="208936" y="123040"/>
                    <a:pt x="206969" y="123519"/>
                    <a:pt x="205049" y="123998"/>
                  </a:cubicBezTo>
                  <a:cubicBezTo>
                    <a:pt x="203129" y="124477"/>
                    <a:pt x="201258" y="125052"/>
                    <a:pt x="199338" y="125579"/>
                  </a:cubicBezTo>
                  <a:cubicBezTo>
                    <a:pt x="198426" y="125866"/>
                    <a:pt x="197466" y="126106"/>
                    <a:pt x="196507" y="126393"/>
                  </a:cubicBezTo>
                  <a:cubicBezTo>
                    <a:pt x="195547" y="126729"/>
                    <a:pt x="194635" y="127016"/>
                    <a:pt x="193723" y="127304"/>
                  </a:cubicBezTo>
                  <a:cubicBezTo>
                    <a:pt x="192763" y="127591"/>
                    <a:pt x="191852" y="127927"/>
                    <a:pt x="190940" y="128214"/>
                  </a:cubicBezTo>
                  <a:cubicBezTo>
                    <a:pt x="189980" y="128501"/>
                    <a:pt x="189068" y="128789"/>
                    <a:pt x="188156" y="129124"/>
                  </a:cubicBezTo>
                  <a:cubicBezTo>
                    <a:pt x="186381" y="129795"/>
                    <a:pt x="184557" y="130418"/>
                    <a:pt x="182829" y="131041"/>
                  </a:cubicBezTo>
                  <a:cubicBezTo>
                    <a:pt x="181054" y="131663"/>
                    <a:pt x="179374" y="132430"/>
                    <a:pt x="177694" y="133053"/>
                  </a:cubicBezTo>
                  <a:cubicBezTo>
                    <a:pt x="176015" y="133724"/>
                    <a:pt x="174335" y="134394"/>
                    <a:pt x="172799" y="135113"/>
                  </a:cubicBezTo>
                  <a:cubicBezTo>
                    <a:pt x="171216" y="135784"/>
                    <a:pt x="169680" y="136455"/>
                    <a:pt x="168192" y="137125"/>
                  </a:cubicBezTo>
                  <a:cubicBezTo>
                    <a:pt x="166704" y="137748"/>
                    <a:pt x="165313" y="138467"/>
                    <a:pt x="163921" y="139090"/>
                  </a:cubicBezTo>
                  <a:cubicBezTo>
                    <a:pt x="162577" y="139760"/>
                    <a:pt x="161281" y="140383"/>
                    <a:pt x="160034" y="140958"/>
                  </a:cubicBezTo>
                  <a:cubicBezTo>
                    <a:pt x="158786" y="141629"/>
                    <a:pt x="157634" y="142204"/>
                    <a:pt x="156578" y="142779"/>
                  </a:cubicBezTo>
                  <a:cubicBezTo>
                    <a:pt x="155475" y="143354"/>
                    <a:pt x="154419" y="143881"/>
                    <a:pt x="153507" y="144360"/>
                  </a:cubicBezTo>
                  <a:cubicBezTo>
                    <a:pt x="152547" y="144887"/>
                    <a:pt x="151731" y="145366"/>
                    <a:pt x="150963" y="145797"/>
                  </a:cubicBezTo>
                  <a:cubicBezTo>
                    <a:pt x="150052" y="146276"/>
                    <a:pt x="149284" y="146755"/>
                    <a:pt x="148612" y="147091"/>
                  </a:cubicBezTo>
                  <a:cubicBezTo>
                    <a:pt x="147172" y="147905"/>
                    <a:pt x="145396" y="147474"/>
                    <a:pt x="144485" y="146132"/>
                  </a:cubicBezTo>
                  <a:lnTo>
                    <a:pt x="118522" y="108092"/>
                  </a:lnTo>
                  <a:cubicBezTo>
                    <a:pt x="117562" y="106702"/>
                    <a:pt x="117898" y="104786"/>
                    <a:pt x="119290" y="103780"/>
                  </a:cubicBezTo>
                  <a:cubicBezTo>
                    <a:pt x="120105" y="103157"/>
                    <a:pt x="121113" y="102438"/>
                    <a:pt x="122265" y="101576"/>
                  </a:cubicBezTo>
                  <a:cubicBezTo>
                    <a:pt x="123129" y="100953"/>
                    <a:pt x="124089" y="100187"/>
                    <a:pt x="125144" y="99468"/>
                  </a:cubicBezTo>
                  <a:cubicBezTo>
                    <a:pt x="126248" y="98749"/>
                    <a:pt x="127400" y="97935"/>
                    <a:pt x="128648" y="97072"/>
                  </a:cubicBezTo>
                  <a:cubicBezTo>
                    <a:pt x="129895" y="96210"/>
                    <a:pt x="131191" y="95348"/>
                    <a:pt x="132583" y="94389"/>
                  </a:cubicBezTo>
                  <a:cubicBezTo>
                    <a:pt x="134023" y="93479"/>
                    <a:pt x="135510" y="92521"/>
                    <a:pt x="137046" y="91515"/>
                  </a:cubicBezTo>
                  <a:cubicBezTo>
                    <a:pt x="138630" y="90509"/>
                    <a:pt x="140261" y="89455"/>
                    <a:pt x="141989" y="88449"/>
                  </a:cubicBezTo>
                  <a:cubicBezTo>
                    <a:pt x="143669" y="87395"/>
                    <a:pt x="145492" y="86341"/>
                    <a:pt x="147316" y="85287"/>
                  </a:cubicBezTo>
                  <a:cubicBezTo>
                    <a:pt x="149140" y="84137"/>
                    <a:pt x="151059" y="83131"/>
                    <a:pt x="153027" y="82029"/>
                  </a:cubicBezTo>
                  <a:cubicBezTo>
                    <a:pt x="154995" y="80975"/>
                    <a:pt x="156962" y="79825"/>
                    <a:pt x="159074" y="78819"/>
                  </a:cubicBezTo>
                  <a:cubicBezTo>
                    <a:pt x="161137" y="77765"/>
                    <a:pt x="163249" y="76663"/>
                    <a:pt x="165409" y="75609"/>
                  </a:cubicBezTo>
                  <a:cubicBezTo>
                    <a:pt x="166464" y="75034"/>
                    <a:pt x="167568" y="74555"/>
                    <a:pt x="168672" y="74028"/>
                  </a:cubicBezTo>
                  <a:cubicBezTo>
                    <a:pt x="169776" y="73501"/>
                    <a:pt x="170880" y="73022"/>
                    <a:pt x="172031" y="72495"/>
                  </a:cubicBezTo>
                  <a:cubicBezTo>
                    <a:pt x="173135" y="71968"/>
                    <a:pt x="174239" y="71441"/>
                    <a:pt x="175391" y="70961"/>
                  </a:cubicBezTo>
                  <a:cubicBezTo>
                    <a:pt x="176494" y="70434"/>
                    <a:pt x="177646" y="69955"/>
                    <a:pt x="178798" y="69476"/>
                  </a:cubicBezTo>
                  <a:cubicBezTo>
                    <a:pt x="181102" y="68518"/>
                    <a:pt x="183405" y="67512"/>
                    <a:pt x="185709" y="66602"/>
                  </a:cubicBezTo>
                  <a:cubicBezTo>
                    <a:pt x="188060" y="65739"/>
                    <a:pt x="190412" y="64829"/>
                    <a:pt x="192715" y="63919"/>
                  </a:cubicBezTo>
                  <a:cubicBezTo>
                    <a:pt x="193915" y="63487"/>
                    <a:pt x="195067" y="63056"/>
                    <a:pt x="196267" y="62673"/>
                  </a:cubicBezTo>
                  <a:cubicBezTo>
                    <a:pt x="197418" y="62290"/>
                    <a:pt x="198618" y="61859"/>
                    <a:pt x="199770" y="61475"/>
                  </a:cubicBezTo>
                  <a:cubicBezTo>
                    <a:pt x="200922" y="61092"/>
                    <a:pt x="202122" y="60661"/>
                    <a:pt x="203273" y="60278"/>
                  </a:cubicBezTo>
                  <a:cubicBezTo>
                    <a:pt x="204425" y="59894"/>
                    <a:pt x="205625" y="59559"/>
                    <a:pt x="206777" y="59224"/>
                  </a:cubicBezTo>
                  <a:cubicBezTo>
                    <a:pt x="209080" y="58505"/>
                    <a:pt x="211384" y="57834"/>
                    <a:pt x="213640" y="57115"/>
                  </a:cubicBezTo>
                  <a:cubicBezTo>
                    <a:pt x="215943" y="56541"/>
                    <a:pt x="218199" y="55918"/>
                    <a:pt x="220358" y="55343"/>
                  </a:cubicBezTo>
                  <a:cubicBezTo>
                    <a:pt x="221462" y="55055"/>
                    <a:pt x="222566" y="54768"/>
                    <a:pt x="223670" y="54480"/>
                  </a:cubicBezTo>
                  <a:cubicBezTo>
                    <a:pt x="224725" y="54241"/>
                    <a:pt x="225781" y="54001"/>
                    <a:pt x="226837" y="53762"/>
                  </a:cubicBezTo>
                  <a:cubicBezTo>
                    <a:pt x="228997" y="53283"/>
                    <a:pt x="231012" y="52804"/>
                    <a:pt x="233028" y="52372"/>
                  </a:cubicBezTo>
                  <a:cubicBezTo>
                    <a:pt x="235043" y="51989"/>
                    <a:pt x="236963" y="51606"/>
                    <a:pt x="238835" y="51223"/>
                  </a:cubicBezTo>
                  <a:cubicBezTo>
                    <a:pt x="239747" y="51079"/>
                    <a:pt x="240658" y="50887"/>
                    <a:pt x="241570" y="50696"/>
                  </a:cubicBezTo>
                  <a:cubicBezTo>
                    <a:pt x="242482" y="50552"/>
                    <a:pt x="243298" y="50360"/>
                    <a:pt x="244258" y="50264"/>
                  </a:cubicBezTo>
                  <a:cubicBezTo>
                    <a:pt x="246081" y="49977"/>
                    <a:pt x="247761" y="49689"/>
                    <a:pt x="249393" y="49450"/>
                  </a:cubicBezTo>
                  <a:cubicBezTo>
                    <a:pt x="251024" y="49210"/>
                    <a:pt x="252512" y="49019"/>
                    <a:pt x="253904" y="48779"/>
                  </a:cubicBezTo>
                  <a:cubicBezTo>
                    <a:pt x="255104" y="48635"/>
                    <a:pt x="256207" y="48492"/>
                    <a:pt x="257167" y="48396"/>
                  </a:cubicBezTo>
                  <a:cubicBezTo>
                    <a:pt x="258223" y="48252"/>
                    <a:pt x="259183" y="48108"/>
                    <a:pt x="259999" y="48013"/>
                  </a:cubicBezTo>
                  <a:close/>
                  <a:moveTo>
                    <a:pt x="295372" y="46150"/>
                  </a:moveTo>
                  <a:cubicBezTo>
                    <a:pt x="296427" y="46150"/>
                    <a:pt x="297771" y="46198"/>
                    <a:pt x="299306" y="46198"/>
                  </a:cubicBezTo>
                  <a:cubicBezTo>
                    <a:pt x="300457" y="46246"/>
                    <a:pt x="301705" y="46246"/>
                    <a:pt x="303048" y="46246"/>
                  </a:cubicBezTo>
                  <a:cubicBezTo>
                    <a:pt x="304392" y="46341"/>
                    <a:pt x="305831" y="46389"/>
                    <a:pt x="307414" y="46485"/>
                  </a:cubicBezTo>
                  <a:cubicBezTo>
                    <a:pt x="308949" y="46533"/>
                    <a:pt x="310629" y="46629"/>
                    <a:pt x="312356" y="46724"/>
                  </a:cubicBezTo>
                  <a:cubicBezTo>
                    <a:pt x="314131" y="46820"/>
                    <a:pt x="315954" y="47012"/>
                    <a:pt x="317873" y="47155"/>
                  </a:cubicBezTo>
                  <a:cubicBezTo>
                    <a:pt x="319792" y="47299"/>
                    <a:pt x="321759" y="47490"/>
                    <a:pt x="323870" y="47634"/>
                  </a:cubicBezTo>
                  <a:cubicBezTo>
                    <a:pt x="325933" y="47873"/>
                    <a:pt x="328044" y="48161"/>
                    <a:pt x="330251" y="48400"/>
                  </a:cubicBezTo>
                  <a:cubicBezTo>
                    <a:pt x="331354" y="48543"/>
                    <a:pt x="332458" y="48687"/>
                    <a:pt x="333561" y="48831"/>
                  </a:cubicBezTo>
                  <a:cubicBezTo>
                    <a:pt x="334713" y="48974"/>
                    <a:pt x="335816" y="49166"/>
                    <a:pt x="336968" y="49309"/>
                  </a:cubicBezTo>
                  <a:cubicBezTo>
                    <a:pt x="338647" y="49597"/>
                    <a:pt x="340374" y="49836"/>
                    <a:pt x="342101" y="50123"/>
                  </a:cubicBezTo>
                  <a:lnTo>
                    <a:pt x="307318" y="121161"/>
                  </a:lnTo>
                  <a:cubicBezTo>
                    <a:pt x="306071" y="120874"/>
                    <a:pt x="304919" y="120634"/>
                    <a:pt x="303816" y="120443"/>
                  </a:cubicBezTo>
                  <a:cubicBezTo>
                    <a:pt x="302520" y="120204"/>
                    <a:pt x="301273" y="120012"/>
                    <a:pt x="300122" y="119821"/>
                  </a:cubicBezTo>
                  <a:cubicBezTo>
                    <a:pt x="298970" y="119581"/>
                    <a:pt x="297867" y="119390"/>
                    <a:pt x="296859" y="119246"/>
                  </a:cubicBezTo>
                  <a:cubicBezTo>
                    <a:pt x="295852" y="119103"/>
                    <a:pt x="294940" y="118959"/>
                    <a:pt x="294125" y="118863"/>
                  </a:cubicBezTo>
                  <a:cubicBezTo>
                    <a:pt x="293213" y="118720"/>
                    <a:pt x="292397" y="118624"/>
                    <a:pt x="291726" y="118528"/>
                  </a:cubicBezTo>
                  <a:cubicBezTo>
                    <a:pt x="290095" y="118289"/>
                    <a:pt x="288895" y="116901"/>
                    <a:pt x="288991" y="115273"/>
                  </a:cubicBezTo>
                  <a:lnTo>
                    <a:pt x="292158" y="49166"/>
                  </a:lnTo>
                  <a:cubicBezTo>
                    <a:pt x="292253" y="47442"/>
                    <a:pt x="293645" y="46150"/>
                    <a:pt x="295372" y="46150"/>
                  </a:cubicBezTo>
                  <a:close/>
                  <a:moveTo>
                    <a:pt x="389289" y="0"/>
                  </a:moveTo>
                  <a:cubicBezTo>
                    <a:pt x="393991" y="0"/>
                    <a:pt x="398694" y="4024"/>
                    <a:pt x="397350" y="9917"/>
                  </a:cubicBezTo>
                  <a:lnTo>
                    <a:pt x="385642" y="60650"/>
                  </a:lnTo>
                  <a:lnTo>
                    <a:pt x="366735" y="142570"/>
                  </a:lnTo>
                  <a:lnTo>
                    <a:pt x="317116" y="357671"/>
                  </a:lnTo>
                  <a:cubicBezTo>
                    <a:pt x="316300" y="361120"/>
                    <a:pt x="315004" y="364809"/>
                    <a:pt x="313373" y="368163"/>
                  </a:cubicBezTo>
                  <a:cubicBezTo>
                    <a:pt x="304879" y="385553"/>
                    <a:pt x="287412" y="395661"/>
                    <a:pt x="269272" y="395661"/>
                  </a:cubicBezTo>
                  <a:cubicBezTo>
                    <a:pt x="262026" y="395661"/>
                    <a:pt x="254684" y="394032"/>
                    <a:pt x="247726" y="390679"/>
                  </a:cubicBezTo>
                  <a:cubicBezTo>
                    <a:pt x="223396" y="378798"/>
                    <a:pt x="213319" y="349431"/>
                    <a:pt x="225220" y="325142"/>
                  </a:cubicBezTo>
                  <a:lnTo>
                    <a:pt x="323210" y="124988"/>
                  </a:lnTo>
                  <a:lnTo>
                    <a:pt x="358385" y="53224"/>
                  </a:lnTo>
                  <a:lnTo>
                    <a:pt x="382186" y="4551"/>
                  </a:lnTo>
                  <a:cubicBezTo>
                    <a:pt x="383770" y="1389"/>
                    <a:pt x="386505" y="0"/>
                    <a:pt x="389289" y="0"/>
                  </a:cubicBez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íṣ1iḑé"/>
            <p:cNvSpPr/>
            <p:nvPr/>
          </p:nvSpPr>
          <p:spPr>
            <a:xfrm>
              <a:off x="5132997" y="5591206"/>
              <a:ext cx="483420" cy="317464"/>
            </a:xfrm>
            <a:custGeom>
              <a:avLst/>
              <a:gdLst>
                <a:gd name="connsiteX0" fmla="*/ 271096 w 607655"/>
                <a:gd name="connsiteY0" fmla="*/ 321406 h 399048"/>
                <a:gd name="connsiteX1" fmla="*/ 247006 w 607655"/>
                <a:gd name="connsiteY1" fmla="*/ 345407 h 399048"/>
                <a:gd name="connsiteX2" fmla="*/ 271096 w 607655"/>
                <a:gd name="connsiteY2" fmla="*/ 369408 h 399048"/>
                <a:gd name="connsiteX3" fmla="*/ 295138 w 607655"/>
                <a:gd name="connsiteY3" fmla="*/ 345407 h 399048"/>
                <a:gd name="connsiteX4" fmla="*/ 271096 w 607655"/>
                <a:gd name="connsiteY4" fmla="*/ 321406 h 399048"/>
                <a:gd name="connsiteX5" fmla="*/ 10407 w 607655"/>
                <a:gd name="connsiteY5" fmla="*/ 277943 h 399048"/>
                <a:gd name="connsiteX6" fmla="*/ 31702 w 607655"/>
                <a:gd name="connsiteY6" fmla="*/ 283598 h 399048"/>
                <a:gd name="connsiteX7" fmla="*/ 33908 w 607655"/>
                <a:gd name="connsiteY7" fmla="*/ 287624 h 399048"/>
                <a:gd name="connsiteX8" fmla="*/ 32997 w 607655"/>
                <a:gd name="connsiteY8" fmla="*/ 290308 h 399048"/>
                <a:gd name="connsiteX9" fmla="*/ 31990 w 607655"/>
                <a:gd name="connsiteY9" fmla="*/ 293375 h 399048"/>
                <a:gd name="connsiteX10" fmla="*/ 30935 w 607655"/>
                <a:gd name="connsiteY10" fmla="*/ 296825 h 399048"/>
                <a:gd name="connsiteX11" fmla="*/ 29784 w 607655"/>
                <a:gd name="connsiteY11" fmla="*/ 300659 h 399048"/>
                <a:gd name="connsiteX12" fmla="*/ 29160 w 607655"/>
                <a:gd name="connsiteY12" fmla="*/ 302768 h 399048"/>
                <a:gd name="connsiteX13" fmla="*/ 28585 w 607655"/>
                <a:gd name="connsiteY13" fmla="*/ 305068 h 399048"/>
                <a:gd name="connsiteX14" fmla="*/ 26091 w 607655"/>
                <a:gd name="connsiteY14" fmla="*/ 315133 h 399048"/>
                <a:gd name="connsiteX15" fmla="*/ 24844 w 607655"/>
                <a:gd name="connsiteY15" fmla="*/ 320644 h 399048"/>
                <a:gd name="connsiteX16" fmla="*/ 23741 w 607655"/>
                <a:gd name="connsiteY16" fmla="*/ 326491 h 399048"/>
                <a:gd name="connsiteX17" fmla="*/ 21726 w 607655"/>
                <a:gd name="connsiteY17" fmla="*/ 338759 h 399048"/>
                <a:gd name="connsiteX18" fmla="*/ 21486 w 607655"/>
                <a:gd name="connsiteY18" fmla="*/ 340341 h 399048"/>
                <a:gd name="connsiteX19" fmla="*/ 21295 w 607655"/>
                <a:gd name="connsiteY19" fmla="*/ 341922 h 399048"/>
                <a:gd name="connsiteX20" fmla="*/ 20959 w 607655"/>
                <a:gd name="connsiteY20" fmla="*/ 345133 h 399048"/>
                <a:gd name="connsiteX21" fmla="*/ 20575 w 607655"/>
                <a:gd name="connsiteY21" fmla="*/ 348344 h 399048"/>
                <a:gd name="connsiteX22" fmla="*/ 20383 w 607655"/>
                <a:gd name="connsiteY22" fmla="*/ 349973 h 399048"/>
                <a:gd name="connsiteX23" fmla="*/ 20239 w 607655"/>
                <a:gd name="connsiteY23" fmla="*/ 351555 h 399048"/>
                <a:gd name="connsiteX24" fmla="*/ 19760 w 607655"/>
                <a:gd name="connsiteY24" fmla="*/ 358025 h 399048"/>
                <a:gd name="connsiteX25" fmla="*/ 19616 w 607655"/>
                <a:gd name="connsiteY25" fmla="*/ 359654 h 399048"/>
                <a:gd name="connsiteX26" fmla="*/ 19616 w 607655"/>
                <a:gd name="connsiteY26" fmla="*/ 359846 h 399048"/>
                <a:gd name="connsiteX27" fmla="*/ 19568 w 607655"/>
                <a:gd name="connsiteY27" fmla="*/ 359942 h 399048"/>
                <a:gd name="connsiteX28" fmla="*/ 19568 w 607655"/>
                <a:gd name="connsiteY28" fmla="*/ 360325 h 399048"/>
                <a:gd name="connsiteX29" fmla="*/ 19520 w 607655"/>
                <a:gd name="connsiteY29" fmla="*/ 361188 h 399048"/>
                <a:gd name="connsiteX30" fmla="*/ 19376 w 607655"/>
                <a:gd name="connsiteY30" fmla="*/ 364495 h 399048"/>
                <a:gd name="connsiteX31" fmla="*/ 19232 w 607655"/>
                <a:gd name="connsiteY31" fmla="*/ 367801 h 399048"/>
                <a:gd name="connsiteX32" fmla="*/ 19136 w 607655"/>
                <a:gd name="connsiteY32" fmla="*/ 370869 h 399048"/>
                <a:gd name="connsiteX33" fmla="*/ 19088 w 607655"/>
                <a:gd name="connsiteY33" fmla="*/ 373984 h 399048"/>
                <a:gd name="connsiteX34" fmla="*/ 19040 w 607655"/>
                <a:gd name="connsiteY34" fmla="*/ 375469 h 399048"/>
                <a:gd name="connsiteX35" fmla="*/ 19040 w 607655"/>
                <a:gd name="connsiteY35" fmla="*/ 377003 h 399048"/>
                <a:gd name="connsiteX36" fmla="*/ 19088 w 607655"/>
                <a:gd name="connsiteY36" fmla="*/ 383041 h 399048"/>
                <a:gd name="connsiteX37" fmla="*/ 19280 w 607655"/>
                <a:gd name="connsiteY37" fmla="*/ 388792 h 399048"/>
                <a:gd name="connsiteX38" fmla="*/ 19568 w 607655"/>
                <a:gd name="connsiteY38" fmla="*/ 394256 h 399048"/>
                <a:gd name="connsiteX39" fmla="*/ 19664 w 607655"/>
                <a:gd name="connsiteY39" fmla="*/ 395693 h 399048"/>
                <a:gd name="connsiteX40" fmla="*/ 16498 w 607655"/>
                <a:gd name="connsiteY40" fmla="*/ 399048 h 399048"/>
                <a:gd name="connsiteX41" fmla="*/ 8009 w 607655"/>
                <a:gd name="connsiteY41" fmla="*/ 399048 h 399048"/>
                <a:gd name="connsiteX42" fmla="*/ 4892 w 607655"/>
                <a:gd name="connsiteY42" fmla="*/ 396460 h 399048"/>
                <a:gd name="connsiteX43" fmla="*/ 4796 w 607655"/>
                <a:gd name="connsiteY43" fmla="*/ 396029 h 399048"/>
                <a:gd name="connsiteX44" fmla="*/ 3837 w 607655"/>
                <a:gd name="connsiteY44" fmla="*/ 390374 h 399048"/>
                <a:gd name="connsiteX45" fmla="*/ 2925 w 607655"/>
                <a:gd name="connsiteY45" fmla="*/ 384335 h 399048"/>
                <a:gd name="connsiteX46" fmla="*/ 2110 w 607655"/>
                <a:gd name="connsiteY46" fmla="*/ 378057 h 399048"/>
                <a:gd name="connsiteX47" fmla="*/ 1918 w 607655"/>
                <a:gd name="connsiteY47" fmla="*/ 376428 h 399048"/>
                <a:gd name="connsiteX48" fmla="*/ 1726 w 607655"/>
                <a:gd name="connsiteY48" fmla="*/ 374750 h 399048"/>
                <a:gd name="connsiteX49" fmla="*/ 1391 w 607655"/>
                <a:gd name="connsiteY49" fmla="*/ 371396 h 399048"/>
                <a:gd name="connsiteX50" fmla="*/ 1055 w 607655"/>
                <a:gd name="connsiteY50" fmla="*/ 368041 h 399048"/>
                <a:gd name="connsiteX51" fmla="*/ 815 w 607655"/>
                <a:gd name="connsiteY51" fmla="*/ 364734 h 399048"/>
                <a:gd name="connsiteX52" fmla="*/ 575 w 607655"/>
                <a:gd name="connsiteY52" fmla="*/ 361427 h 399048"/>
                <a:gd name="connsiteX53" fmla="*/ 527 w 607655"/>
                <a:gd name="connsiteY53" fmla="*/ 360613 h 399048"/>
                <a:gd name="connsiteX54" fmla="*/ 479 w 607655"/>
                <a:gd name="connsiteY54" fmla="*/ 360181 h 399048"/>
                <a:gd name="connsiteX55" fmla="*/ 479 w 607655"/>
                <a:gd name="connsiteY55" fmla="*/ 359606 h 399048"/>
                <a:gd name="connsiteX56" fmla="*/ 384 w 607655"/>
                <a:gd name="connsiteY56" fmla="*/ 357929 h 399048"/>
                <a:gd name="connsiteX57" fmla="*/ 144 w 607655"/>
                <a:gd name="connsiteY57" fmla="*/ 350980 h 399048"/>
                <a:gd name="connsiteX58" fmla="*/ 48 w 607655"/>
                <a:gd name="connsiteY58" fmla="*/ 349255 h 399048"/>
                <a:gd name="connsiteX59" fmla="*/ 48 w 607655"/>
                <a:gd name="connsiteY59" fmla="*/ 347529 h 399048"/>
                <a:gd name="connsiteX60" fmla="*/ 48 w 607655"/>
                <a:gd name="connsiteY60" fmla="*/ 344031 h 399048"/>
                <a:gd name="connsiteX61" fmla="*/ 0 w 607655"/>
                <a:gd name="connsiteY61" fmla="*/ 340580 h 399048"/>
                <a:gd name="connsiteX62" fmla="*/ 0 w 607655"/>
                <a:gd name="connsiteY62" fmla="*/ 338855 h 399048"/>
                <a:gd name="connsiteX63" fmla="*/ 48 w 607655"/>
                <a:gd name="connsiteY63" fmla="*/ 337130 h 399048"/>
                <a:gd name="connsiteX64" fmla="*/ 575 w 607655"/>
                <a:gd name="connsiteY64" fmla="*/ 323711 h 399048"/>
                <a:gd name="connsiteX65" fmla="*/ 1055 w 607655"/>
                <a:gd name="connsiteY65" fmla="*/ 317289 h 399048"/>
                <a:gd name="connsiteX66" fmla="*/ 1631 w 607655"/>
                <a:gd name="connsiteY66" fmla="*/ 311155 h 399048"/>
                <a:gd name="connsiteX67" fmla="*/ 3021 w 607655"/>
                <a:gd name="connsiteY67" fmla="*/ 299893 h 399048"/>
                <a:gd name="connsiteX68" fmla="*/ 3357 w 607655"/>
                <a:gd name="connsiteY68" fmla="*/ 297353 h 399048"/>
                <a:gd name="connsiteX69" fmla="*/ 3789 w 607655"/>
                <a:gd name="connsiteY69" fmla="*/ 294861 h 399048"/>
                <a:gd name="connsiteX70" fmla="*/ 4556 w 607655"/>
                <a:gd name="connsiteY70" fmla="*/ 290308 h 399048"/>
                <a:gd name="connsiteX71" fmla="*/ 5276 w 607655"/>
                <a:gd name="connsiteY71" fmla="*/ 286282 h 399048"/>
                <a:gd name="connsiteX72" fmla="*/ 5947 w 607655"/>
                <a:gd name="connsiteY72" fmla="*/ 283119 h 399048"/>
                <a:gd name="connsiteX73" fmla="*/ 6475 w 607655"/>
                <a:gd name="connsiteY73" fmla="*/ 280339 h 399048"/>
                <a:gd name="connsiteX74" fmla="*/ 10407 w 607655"/>
                <a:gd name="connsiteY74" fmla="*/ 277943 h 399048"/>
                <a:gd name="connsiteX75" fmla="*/ 586319 w 607655"/>
                <a:gd name="connsiteY75" fmla="*/ 266251 h 399048"/>
                <a:gd name="connsiteX76" fmla="*/ 590156 w 607655"/>
                <a:gd name="connsiteY76" fmla="*/ 268311 h 399048"/>
                <a:gd name="connsiteX77" fmla="*/ 591499 w 607655"/>
                <a:gd name="connsiteY77" fmla="*/ 272431 h 399048"/>
                <a:gd name="connsiteX78" fmla="*/ 592698 w 607655"/>
                <a:gd name="connsiteY78" fmla="*/ 276168 h 399048"/>
                <a:gd name="connsiteX79" fmla="*/ 593945 w 607655"/>
                <a:gd name="connsiteY79" fmla="*/ 280575 h 399048"/>
                <a:gd name="connsiteX80" fmla="*/ 595384 w 607655"/>
                <a:gd name="connsiteY80" fmla="*/ 285557 h 399048"/>
                <a:gd name="connsiteX81" fmla="*/ 596151 w 607655"/>
                <a:gd name="connsiteY81" fmla="*/ 288288 h 399048"/>
                <a:gd name="connsiteX82" fmla="*/ 596822 w 607655"/>
                <a:gd name="connsiteY82" fmla="*/ 291163 h 399048"/>
                <a:gd name="connsiteX83" fmla="*/ 599796 w 607655"/>
                <a:gd name="connsiteY83" fmla="*/ 303858 h 399048"/>
                <a:gd name="connsiteX84" fmla="*/ 601283 w 607655"/>
                <a:gd name="connsiteY84" fmla="*/ 310804 h 399048"/>
                <a:gd name="connsiteX85" fmla="*/ 602577 w 607655"/>
                <a:gd name="connsiteY85" fmla="*/ 318134 h 399048"/>
                <a:gd name="connsiteX86" fmla="*/ 604880 w 607655"/>
                <a:gd name="connsiteY86" fmla="*/ 333560 h 399048"/>
                <a:gd name="connsiteX87" fmla="*/ 605119 w 607655"/>
                <a:gd name="connsiteY87" fmla="*/ 335524 h 399048"/>
                <a:gd name="connsiteX88" fmla="*/ 605359 w 607655"/>
                <a:gd name="connsiteY88" fmla="*/ 337680 h 399048"/>
                <a:gd name="connsiteX89" fmla="*/ 605791 w 607655"/>
                <a:gd name="connsiteY89" fmla="*/ 342039 h 399048"/>
                <a:gd name="connsiteX90" fmla="*/ 606222 w 607655"/>
                <a:gd name="connsiteY90" fmla="*/ 346399 h 399048"/>
                <a:gd name="connsiteX91" fmla="*/ 606414 w 607655"/>
                <a:gd name="connsiteY91" fmla="*/ 348602 h 399048"/>
                <a:gd name="connsiteX92" fmla="*/ 606510 w 607655"/>
                <a:gd name="connsiteY92" fmla="*/ 350279 h 399048"/>
                <a:gd name="connsiteX93" fmla="*/ 607038 w 607655"/>
                <a:gd name="connsiteY93" fmla="*/ 356986 h 399048"/>
                <a:gd name="connsiteX94" fmla="*/ 607182 w 607655"/>
                <a:gd name="connsiteY94" fmla="*/ 358663 h 399048"/>
                <a:gd name="connsiteX95" fmla="*/ 607182 w 607655"/>
                <a:gd name="connsiteY95" fmla="*/ 358854 h 399048"/>
                <a:gd name="connsiteX96" fmla="*/ 607182 w 607655"/>
                <a:gd name="connsiteY96" fmla="*/ 358902 h 399048"/>
                <a:gd name="connsiteX97" fmla="*/ 607230 w 607655"/>
                <a:gd name="connsiteY97" fmla="*/ 360052 h 399048"/>
                <a:gd name="connsiteX98" fmla="*/ 607230 w 607655"/>
                <a:gd name="connsiteY98" fmla="*/ 360148 h 399048"/>
                <a:gd name="connsiteX99" fmla="*/ 607230 w 607655"/>
                <a:gd name="connsiteY99" fmla="*/ 360675 h 399048"/>
                <a:gd name="connsiteX100" fmla="*/ 607277 w 607655"/>
                <a:gd name="connsiteY100" fmla="*/ 361681 h 399048"/>
                <a:gd name="connsiteX101" fmla="*/ 607421 w 607655"/>
                <a:gd name="connsiteY101" fmla="*/ 365657 h 399048"/>
                <a:gd name="connsiteX102" fmla="*/ 607565 w 607655"/>
                <a:gd name="connsiteY102" fmla="*/ 369633 h 399048"/>
                <a:gd name="connsiteX103" fmla="*/ 607613 w 607655"/>
                <a:gd name="connsiteY103" fmla="*/ 373562 h 399048"/>
                <a:gd name="connsiteX104" fmla="*/ 607613 w 607655"/>
                <a:gd name="connsiteY104" fmla="*/ 381323 h 399048"/>
                <a:gd name="connsiteX105" fmla="*/ 607469 w 607655"/>
                <a:gd name="connsiteY105" fmla="*/ 388844 h 399048"/>
                <a:gd name="connsiteX106" fmla="*/ 607134 w 607655"/>
                <a:gd name="connsiteY106" fmla="*/ 396030 h 399048"/>
                <a:gd name="connsiteX107" fmla="*/ 604016 w 607655"/>
                <a:gd name="connsiteY107" fmla="*/ 399048 h 399048"/>
                <a:gd name="connsiteX108" fmla="*/ 478363 w 607655"/>
                <a:gd name="connsiteY108" fmla="*/ 399048 h 399048"/>
                <a:gd name="connsiteX109" fmla="*/ 478603 w 607655"/>
                <a:gd name="connsiteY109" fmla="*/ 398281 h 399048"/>
                <a:gd name="connsiteX110" fmla="*/ 478987 w 607655"/>
                <a:gd name="connsiteY110" fmla="*/ 396892 h 399048"/>
                <a:gd name="connsiteX111" fmla="*/ 479370 w 607655"/>
                <a:gd name="connsiteY111" fmla="*/ 395215 h 399048"/>
                <a:gd name="connsiteX112" fmla="*/ 480186 w 607655"/>
                <a:gd name="connsiteY112" fmla="*/ 391575 h 399048"/>
                <a:gd name="connsiteX113" fmla="*/ 481049 w 607655"/>
                <a:gd name="connsiteY113" fmla="*/ 387550 h 399048"/>
                <a:gd name="connsiteX114" fmla="*/ 481864 w 607655"/>
                <a:gd name="connsiteY114" fmla="*/ 383239 h 399048"/>
                <a:gd name="connsiteX115" fmla="*/ 482631 w 607655"/>
                <a:gd name="connsiteY115" fmla="*/ 378688 h 399048"/>
                <a:gd name="connsiteX116" fmla="*/ 483351 w 607655"/>
                <a:gd name="connsiteY116" fmla="*/ 373849 h 399048"/>
                <a:gd name="connsiteX117" fmla="*/ 483974 w 607655"/>
                <a:gd name="connsiteY117" fmla="*/ 368867 h 399048"/>
                <a:gd name="connsiteX118" fmla="*/ 484262 w 607655"/>
                <a:gd name="connsiteY118" fmla="*/ 366280 h 399048"/>
                <a:gd name="connsiteX119" fmla="*/ 484502 w 607655"/>
                <a:gd name="connsiteY119" fmla="*/ 363693 h 399048"/>
                <a:gd name="connsiteX120" fmla="*/ 484742 w 607655"/>
                <a:gd name="connsiteY120" fmla="*/ 361106 h 399048"/>
                <a:gd name="connsiteX121" fmla="*/ 484790 w 607655"/>
                <a:gd name="connsiteY121" fmla="*/ 360435 h 399048"/>
                <a:gd name="connsiteX122" fmla="*/ 484838 w 607655"/>
                <a:gd name="connsiteY122" fmla="*/ 360100 h 399048"/>
                <a:gd name="connsiteX123" fmla="*/ 484838 w 607655"/>
                <a:gd name="connsiteY123" fmla="*/ 360962 h 399048"/>
                <a:gd name="connsiteX124" fmla="*/ 484886 w 607655"/>
                <a:gd name="connsiteY124" fmla="*/ 360771 h 399048"/>
                <a:gd name="connsiteX125" fmla="*/ 484934 w 607655"/>
                <a:gd name="connsiteY125" fmla="*/ 359094 h 399048"/>
                <a:gd name="connsiteX126" fmla="*/ 485221 w 607655"/>
                <a:gd name="connsiteY126" fmla="*/ 352387 h 399048"/>
                <a:gd name="connsiteX127" fmla="*/ 485317 w 607655"/>
                <a:gd name="connsiteY127" fmla="*/ 350758 h 399048"/>
                <a:gd name="connsiteX128" fmla="*/ 485317 w 607655"/>
                <a:gd name="connsiteY128" fmla="*/ 349608 h 399048"/>
                <a:gd name="connsiteX129" fmla="*/ 485365 w 607655"/>
                <a:gd name="connsiteY129" fmla="*/ 347261 h 399048"/>
                <a:gd name="connsiteX130" fmla="*/ 485461 w 607655"/>
                <a:gd name="connsiteY130" fmla="*/ 344962 h 399048"/>
                <a:gd name="connsiteX131" fmla="*/ 485509 w 607655"/>
                <a:gd name="connsiteY131" fmla="*/ 343812 h 399048"/>
                <a:gd name="connsiteX132" fmla="*/ 485509 w 607655"/>
                <a:gd name="connsiteY132" fmla="*/ 342518 h 399048"/>
                <a:gd name="connsiteX133" fmla="*/ 485269 w 607655"/>
                <a:gd name="connsiteY133" fmla="*/ 332218 h 399048"/>
                <a:gd name="connsiteX134" fmla="*/ 485029 w 607655"/>
                <a:gd name="connsiteY134" fmla="*/ 327284 h 399048"/>
                <a:gd name="connsiteX135" fmla="*/ 484646 w 607655"/>
                <a:gd name="connsiteY135" fmla="*/ 322589 h 399048"/>
                <a:gd name="connsiteX136" fmla="*/ 483735 w 607655"/>
                <a:gd name="connsiteY136" fmla="*/ 313966 h 399048"/>
                <a:gd name="connsiteX137" fmla="*/ 483495 w 607655"/>
                <a:gd name="connsiteY137" fmla="*/ 312002 h 399048"/>
                <a:gd name="connsiteX138" fmla="*/ 483207 w 607655"/>
                <a:gd name="connsiteY138" fmla="*/ 310181 h 399048"/>
                <a:gd name="connsiteX139" fmla="*/ 482679 w 607655"/>
                <a:gd name="connsiteY139" fmla="*/ 306732 h 399048"/>
                <a:gd name="connsiteX140" fmla="*/ 482248 w 607655"/>
                <a:gd name="connsiteY140" fmla="*/ 303714 h 399048"/>
                <a:gd name="connsiteX141" fmla="*/ 481720 w 607655"/>
                <a:gd name="connsiteY141" fmla="*/ 301127 h 399048"/>
                <a:gd name="connsiteX142" fmla="*/ 481337 w 607655"/>
                <a:gd name="connsiteY142" fmla="*/ 299115 h 399048"/>
                <a:gd name="connsiteX143" fmla="*/ 483591 w 607655"/>
                <a:gd name="connsiteY143" fmla="*/ 295522 h 399048"/>
                <a:gd name="connsiteX144" fmla="*/ 93138 w 607655"/>
                <a:gd name="connsiteY144" fmla="*/ 125793 h 399048"/>
                <a:gd name="connsiteX145" fmla="*/ 97743 w 607655"/>
                <a:gd name="connsiteY145" fmla="*/ 126033 h 399048"/>
                <a:gd name="connsiteX146" fmla="*/ 125184 w 607655"/>
                <a:gd name="connsiteY146" fmla="*/ 158170 h 399048"/>
                <a:gd name="connsiteX147" fmla="*/ 124704 w 607655"/>
                <a:gd name="connsiteY147" fmla="*/ 162720 h 399048"/>
                <a:gd name="connsiteX148" fmla="*/ 122449 w 607655"/>
                <a:gd name="connsiteY148" fmla="*/ 164396 h 399048"/>
                <a:gd name="connsiteX149" fmla="*/ 121202 w 607655"/>
                <a:gd name="connsiteY149" fmla="*/ 165354 h 399048"/>
                <a:gd name="connsiteX150" fmla="*/ 119907 w 607655"/>
                <a:gd name="connsiteY150" fmla="*/ 166312 h 399048"/>
                <a:gd name="connsiteX151" fmla="*/ 117316 w 607655"/>
                <a:gd name="connsiteY151" fmla="*/ 168371 h 399048"/>
                <a:gd name="connsiteX152" fmla="*/ 114342 w 607655"/>
                <a:gd name="connsiteY152" fmla="*/ 170718 h 399048"/>
                <a:gd name="connsiteX153" fmla="*/ 110984 w 607655"/>
                <a:gd name="connsiteY153" fmla="*/ 173592 h 399048"/>
                <a:gd name="connsiteX154" fmla="*/ 107386 w 607655"/>
                <a:gd name="connsiteY154" fmla="*/ 176705 h 399048"/>
                <a:gd name="connsiteX155" fmla="*/ 103548 w 607655"/>
                <a:gd name="connsiteY155" fmla="*/ 180201 h 399048"/>
                <a:gd name="connsiteX156" fmla="*/ 99614 w 607655"/>
                <a:gd name="connsiteY156" fmla="*/ 183937 h 399048"/>
                <a:gd name="connsiteX157" fmla="*/ 95537 w 607655"/>
                <a:gd name="connsiteY157" fmla="*/ 187912 h 399048"/>
                <a:gd name="connsiteX158" fmla="*/ 91411 w 607655"/>
                <a:gd name="connsiteY158" fmla="*/ 192175 h 399048"/>
                <a:gd name="connsiteX159" fmla="*/ 89396 w 607655"/>
                <a:gd name="connsiteY159" fmla="*/ 194330 h 399048"/>
                <a:gd name="connsiteX160" fmla="*/ 87333 w 607655"/>
                <a:gd name="connsiteY160" fmla="*/ 196629 h 399048"/>
                <a:gd name="connsiteX161" fmla="*/ 85270 w 607655"/>
                <a:gd name="connsiteY161" fmla="*/ 198880 h 399048"/>
                <a:gd name="connsiteX162" fmla="*/ 83256 w 607655"/>
                <a:gd name="connsiteY162" fmla="*/ 201227 h 399048"/>
                <a:gd name="connsiteX163" fmla="*/ 79226 w 607655"/>
                <a:gd name="connsiteY163" fmla="*/ 205968 h 399048"/>
                <a:gd name="connsiteX164" fmla="*/ 75340 w 607655"/>
                <a:gd name="connsiteY164" fmla="*/ 210854 h 399048"/>
                <a:gd name="connsiteX165" fmla="*/ 74381 w 607655"/>
                <a:gd name="connsiteY165" fmla="*/ 212051 h 399048"/>
                <a:gd name="connsiteX166" fmla="*/ 73469 w 607655"/>
                <a:gd name="connsiteY166" fmla="*/ 213296 h 399048"/>
                <a:gd name="connsiteX167" fmla="*/ 71598 w 607655"/>
                <a:gd name="connsiteY167" fmla="*/ 215787 h 399048"/>
                <a:gd name="connsiteX168" fmla="*/ 64642 w 607655"/>
                <a:gd name="connsiteY168" fmla="*/ 225605 h 399048"/>
                <a:gd name="connsiteX169" fmla="*/ 61476 w 607655"/>
                <a:gd name="connsiteY169" fmla="*/ 230490 h 399048"/>
                <a:gd name="connsiteX170" fmla="*/ 59941 w 607655"/>
                <a:gd name="connsiteY170" fmla="*/ 232837 h 399048"/>
                <a:gd name="connsiteX171" fmla="*/ 58550 w 607655"/>
                <a:gd name="connsiteY171" fmla="*/ 235184 h 399048"/>
                <a:gd name="connsiteX172" fmla="*/ 55815 w 607655"/>
                <a:gd name="connsiteY172" fmla="*/ 239686 h 399048"/>
                <a:gd name="connsiteX173" fmla="*/ 53417 w 607655"/>
                <a:gd name="connsiteY173" fmla="*/ 243948 h 399048"/>
                <a:gd name="connsiteX174" fmla="*/ 51210 w 607655"/>
                <a:gd name="connsiteY174" fmla="*/ 247924 h 399048"/>
                <a:gd name="connsiteX175" fmla="*/ 49339 w 607655"/>
                <a:gd name="connsiteY175" fmla="*/ 251516 h 399048"/>
                <a:gd name="connsiteX176" fmla="*/ 47660 w 607655"/>
                <a:gd name="connsiteY176" fmla="*/ 254725 h 399048"/>
                <a:gd name="connsiteX177" fmla="*/ 46365 w 607655"/>
                <a:gd name="connsiteY177" fmla="*/ 257503 h 399048"/>
                <a:gd name="connsiteX178" fmla="*/ 45069 w 607655"/>
                <a:gd name="connsiteY178" fmla="*/ 260089 h 399048"/>
                <a:gd name="connsiteX179" fmla="*/ 41136 w 607655"/>
                <a:gd name="connsiteY179" fmla="*/ 261669 h 399048"/>
                <a:gd name="connsiteX180" fmla="*/ 17006 w 607655"/>
                <a:gd name="connsiteY180" fmla="*/ 252426 h 399048"/>
                <a:gd name="connsiteX181" fmla="*/ 15135 w 607655"/>
                <a:gd name="connsiteY181" fmla="*/ 248498 h 399048"/>
                <a:gd name="connsiteX182" fmla="*/ 16238 w 607655"/>
                <a:gd name="connsiteY182" fmla="*/ 245194 h 399048"/>
                <a:gd name="connsiteX183" fmla="*/ 17341 w 607655"/>
                <a:gd name="connsiteY183" fmla="*/ 241985 h 399048"/>
                <a:gd name="connsiteX184" fmla="*/ 18780 w 607655"/>
                <a:gd name="connsiteY184" fmla="*/ 238153 h 399048"/>
                <a:gd name="connsiteX185" fmla="*/ 20412 w 607655"/>
                <a:gd name="connsiteY185" fmla="*/ 233843 h 399048"/>
                <a:gd name="connsiteX186" fmla="*/ 22330 w 607655"/>
                <a:gd name="connsiteY186" fmla="*/ 229149 h 399048"/>
                <a:gd name="connsiteX187" fmla="*/ 24441 w 607655"/>
                <a:gd name="connsiteY187" fmla="*/ 223977 h 399048"/>
                <a:gd name="connsiteX188" fmla="*/ 26888 w 607655"/>
                <a:gd name="connsiteY188" fmla="*/ 218565 h 399048"/>
                <a:gd name="connsiteX189" fmla="*/ 28183 w 607655"/>
                <a:gd name="connsiteY189" fmla="*/ 215739 h 399048"/>
                <a:gd name="connsiteX190" fmla="*/ 29574 w 607655"/>
                <a:gd name="connsiteY190" fmla="*/ 212865 h 399048"/>
                <a:gd name="connsiteX191" fmla="*/ 32453 w 607655"/>
                <a:gd name="connsiteY191" fmla="*/ 206926 h 399048"/>
                <a:gd name="connsiteX192" fmla="*/ 39025 w 607655"/>
                <a:gd name="connsiteY192" fmla="*/ 194809 h 399048"/>
                <a:gd name="connsiteX193" fmla="*/ 40800 w 607655"/>
                <a:gd name="connsiteY193" fmla="*/ 191744 h 399048"/>
                <a:gd name="connsiteX194" fmla="*/ 41663 w 607655"/>
                <a:gd name="connsiteY194" fmla="*/ 190163 h 399048"/>
                <a:gd name="connsiteX195" fmla="*/ 42623 w 607655"/>
                <a:gd name="connsiteY195" fmla="*/ 188631 h 399048"/>
                <a:gd name="connsiteX196" fmla="*/ 46365 w 607655"/>
                <a:gd name="connsiteY196" fmla="*/ 182548 h 399048"/>
                <a:gd name="connsiteX197" fmla="*/ 50346 w 607655"/>
                <a:gd name="connsiteY197" fmla="*/ 176513 h 399048"/>
                <a:gd name="connsiteX198" fmla="*/ 52313 w 607655"/>
                <a:gd name="connsiteY198" fmla="*/ 173544 h 399048"/>
                <a:gd name="connsiteX199" fmla="*/ 54376 w 607655"/>
                <a:gd name="connsiteY199" fmla="*/ 170622 h 399048"/>
                <a:gd name="connsiteX200" fmla="*/ 56439 w 607655"/>
                <a:gd name="connsiteY200" fmla="*/ 167749 h 399048"/>
                <a:gd name="connsiteX201" fmla="*/ 58502 w 607655"/>
                <a:gd name="connsiteY201" fmla="*/ 164875 h 399048"/>
                <a:gd name="connsiteX202" fmla="*/ 62675 w 607655"/>
                <a:gd name="connsiteY202" fmla="*/ 159415 h 399048"/>
                <a:gd name="connsiteX203" fmla="*/ 66801 w 607655"/>
                <a:gd name="connsiteY203" fmla="*/ 154195 h 399048"/>
                <a:gd name="connsiteX204" fmla="*/ 70879 w 607655"/>
                <a:gd name="connsiteY204" fmla="*/ 149261 h 399048"/>
                <a:gd name="connsiteX205" fmla="*/ 74860 w 607655"/>
                <a:gd name="connsiteY205" fmla="*/ 144664 h 399048"/>
                <a:gd name="connsiteX206" fmla="*/ 78698 w 607655"/>
                <a:gd name="connsiteY206" fmla="*/ 140497 h 399048"/>
                <a:gd name="connsiteX207" fmla="*/ 82248 w 607655"/>
                <a:gd name="connsiteY207" fmla="*/ 136617 h 399048"/>
                <a:gd name="connsiteX208" fmla="*/ 85702 w 607655"/>
                <a:gd name="connsiteY208" fmla="*/ 133121 h 399048"/>
                <a:gd name="connsiteX209" fmla="*/ 88724 w 607655"/>
                <a:gd name="connsiteY209" fmla="*/ 130056 h 399048"/>
                <a:gd name="connsiteX210" fmla="*/ 90020 w 607655"/>
                <a:gd name="connsiteY210" fmla="*/ 128811 h 399048"/>
                <a:gd name="connsiteX211" fmla="*/ 91123 w 607655"/>
                <a:gd name="connsiteY211" fmla="*/ 127757 h 399048"/>
                <a:gd name="connsiteX212" fmla="*/ 93138 w 607655"/>
                <a:gd name="connsiteY212" fmla="*/ 125793 h 399048"/>
                <a:gd name="connsiteX213" fmla="*/ 476526 w 607655"/>
                <a:gd name="connsiteY213" fmla="*/ 108336 h 399048"/>
                <a:gd name="connsiteX214" fmla="*/ 479836 w 607655"/>
                <a:gd name="connsiteY214" fmla="*/ 110875 h 399048"/>
                <a:gd name="connsiteX215" fmla="*/ 482858 w 607655"/>
                <a:gd name="connsiteY215" fmla="*/ 113223 h 399048"/>
                <a:gd name="connsiteX216" fmla="*/ 486312 w 607655"/>
                <a:gd name="connsiteY216" fmla="*/ 116049 h 399048"/>
                <a:gd name="connsiteX217" fmla="*/ 490246 w 607655"/>
                <a:gd name="connsiteY217" fmla="*/ 119307 h 399048"/>
                <a:gd name="connsiteX218" fmla="*/ 494516 w 607655"/>
                <a:gd name="connsiteY218" fmla="*/ 122996 h 399048"/>
                <a:gd name="connsiteX219" fmla="*/ 499121 w 607655"/>
                <a:gd name="connsiteY219" fmla="*/ 127116 h 399048"/>
                <a:gd name="connsiteX220" fmla="*/ 503919 w 607655"/>
                <a:gd name="connsiteY220" fmla="*/ 131571 h 399048"/>
                <a:gd name="connsiteX221" fmla="*/ 508908 w 607655"/>
                <a:gd name="connsiteY221" fmla="*/ 136458 h 399048"/>
                <a:gd name="connsiteX222" fmla="*/ 513993 w 607655"/>
                <a:gd name="connsiteY222" fmla="*/ 141632 h 399048"/>
                <a:gd name="connsiteX223" fmla="*/ 519174 w 607655"/>
                <a:gd name="connsiteY223" fmla="*/ 147093 h 399048"/>
                <a:gd name="connsiteX224" fmla="*/ 521765 w 607655"/>
                <a:gd name="connsiteY224" fmla="*/ 149920 h 399048"/>
                <a:gd name="connsiteX225" fmla="*/ 524307 w 607655"/>
                <a:gd name="connsiteY225" fmla="*/ 152842 h 399048"/>
                <a:gd name="connsiteX226" fmla="*/ 526898 w 607655"/>
                <a:gd name="connsiteY226" fmla="*/ 155812 h 399048"/>
                <a:gd name="connsiteX227" fmla="*/ 529441 w 607655"/>
                <a:gd name="connsiteY227" fmla="*/ 158830 h 399048"/>
                <a:gd name="connsiteX228" fmla="*/ 534430 w 607655"/>
                <a:gd name="connsiteY228" fmla="*/ 164915 h 399048"/>
                <a:gd name="connsiteX229" fmla="*/ 539275 w 607655"/>
                <a:gd name="connsiteY229" fmla="*/ 171191 h 399048"/>
                <a:gd name="connsiteX230" fmla="*/ 540522 w 607655"/>
                <a:gd name="connsiteY230" fmla="*/ 172771 h 399048"/>
                <a:gd name="connsiteX231" fmla="*/ 541674 w 607655"/>
                <a:gd name="connsiteY231" fmla="*/ 174352 h 399048"/>
                <a:gd name="connsiteX232" fmla="*/ 543977 w 607655"/>
                <a:gd name="connsiteY232" fmla="*/ 177562 h 399048"/>
                <a:gd name="connsiteX233" fmla="*/ 552660 w 607655"/>
                <a:gd name="connsiteY233" fmla="*/ 190162 h 399048"/>
                <a:gd name="connsiteX234" fmla="*/ 556546 w 607655"/>
                <a:gd name="connsiteY234" fmla="*/ 196342 h 399048"/>
                <a:gd name="connsiteX235" fmla="*/ 558465 w 607655"/>
                <a:gd name="connsiteY235" fmla="*/ 199360 h 399048"/>
                <a:gd name="connsiteX236" fmla="*/ 560192 w 607655"/>
                <a:gd name="connsiteY236" fmla="*/ 202378 h 399048"/>
                <a:gd name="connsiteX237" fmla="*/ 563550 w 607655"/>
                <a:gd name="connsiteY237" fmla="*/ 208127 h 399048"/>
                <a:gd name="connsiteX238" fmla="*/ 566572 w 607655"/>
                <a:gd name="connsiteY238" fmla="*/ 213589 h 399048"/>
                <a:gd name="connsiteX239" fmla="*/ 567963 w 607655"/>
                <a:gd name="connsiteY239" fmla="*/ 216176 h 399048"/>
                <a:gd name="connsiteX240" fmla="*/ 569307 w 607655"/>
                <a:gd name="connsiteY240" fmla="*/ 218715 h 399048"/>
                <a:gd name="connsiteX241" fmla="*/ 571801 w 607655"/>
                <a:gd name="connsiteY241" fmla="*/ 223697 h 399048"/>
                <a:gd name="connsiteX242" fmla="*/ 573960 w 607655"/>
                <a:gd name="connsiteY242" fmla="*/ 228104 h 399048"/>
                <a:gd name="connsiteX243" fmla="*/ 575399 w 607655"/>
                <a:gd name="connsiteY243" fmla="*/ 231123 h 399048"/>
                <a:gd name="connsiteX244" fmla="*/ 576599 w 607655"/>
                <a:gd name="connsiteY244" fmla="*/ 233662 h 399048"/>
                <a:gd name="connsiteX245" fmla="*/ 574919 w 607655"/>
                <a:gd name="connsiteY245" fmla="*/ 237925 h 399048"/>
                <a:gd name="connsiteX246" fmla="*/ 479308 w 607655"/>
                <a:gd name="connsiteY246" fmla="*/ 276299 h 399048"/>
                <a:gd name="connsiteX247" fmla="*/ 475135 w 607655"/>
                <a:gd name="connsiteY247" fmla="*/ 274383 h 399048"/>
                <a:gd name="connsiteX248" fmla="*/ 474271 w 607655"/>
                <a:gd name="connsiteY248" fmla="*/ 271700 h 399048"/>
                <a:gd name="connsiteX249" fmla="*/ 473264 w 607655"/>
                <a:gd name="connsiteY249" fmla="*/ 268682 h 399048"/>
                <a:gd name="connsiteX250" fmla="*/ 472352 w 607655"/>
                <a:gd name="connsiteY250" fmla="*/ 266143 h 399048"/>
                <a:gd name="connsiteX251" fmla="*/ 471345 w 607655"/>
                <a:gd name="connsiteY251" fmla="*/ 263173 h 399048"/>
                <a:gd name="connsiteX252" fmla="*/ 470673 w 607655"/>
                <a:gd name="connsiteY252" fmla="*/ 261448 h 399048"/>
                <a:gd name="connsiteX253" fmla="*/ 469953 w 607655"/>
                <a:gd name="connsiteY253" fmla="*/ 259628 h 399048"/>
                <a:gd name="connsiteX254" fmla="*/ 468418 w 607655"/>
                <a:gd name="connsiteY254" fmla="*/ 255651 h 399048"/>
                <a:gd name="connsiteX255" fmla="*/ 466595 w 607655"/>
                <a:gd name="connsiteY255" fmla="*/ 251483 h 399048"/>
                <a:gd name="connsiteX256" fmla="*/ 465684 w 607655"/>
                <a:gd name="connsiteY256" fmla="*/ 249280 h 399048"/>
                <a:gd name="connsiteX257" fmla="*/ 464628 w 607655"/>
                <a:gd name="connsiteY257" fmla="*/ 247076 h 399048"/>
                <a:gd name="connsiteX258" fmla="*/ 462517 w 607655"/>
                <a:gd name="connsiteY258" fmla="*/ 242477 h 399048"/>
                <a:gd name="connsiteX259" fmla="*/ 457624 w 607655"/>
                <a:gd name="connsiteY259" fmla="*/ 233135 h 399048"/>
                <a:gd name="connsiteX260" fmla="*/ 456329 w 607655"/>
                <a:gd name="connsiteY260" fmla="*/ 230739 h 399048"/>
                <a:gd name="connsiteX261" fmla="*/ 455657 w 607655"/>
                <a:gd name="connsiteY261" fmla="*/ 229542 h 399048"/>
                <a:gd name="connsiteX262" fmla="*/ 454986 w 607655"/>
                <a:gd name="connsiteY262" fmla="*/ 228392 h 399048"/>
                <a:gd name="connsiteX263" fmla="*/ 452155 w 607655"/>
                <a:gd name="connsiteY263" fmla="*/ 223649 h 399048"/>
                <a:gd name="connsiteX264" fmla="*/ 449229 w 607655"/>
                <a:gd name="connsiteY264" fmla="*/ 219002 h 399048"/>
                <a:gd name="connsiteX265" fmla="*/ 447742 w 607655"/>
                <a:gd name="connsiteY265" fmla="*/ 216703 h 399048"/>
                <a:gd name="connsiteX266" fmla="*/ 446206 w 607655"/>
                <a:gd name="connsiteY266" fmla="*/ 214451 h 399048"/>
                <a:gd name="connsiteX267" fmla="*/ 444719 w 607655"/>
                <a:gd name="connsiteY267" fmla="*/ 212199 h 399048"/>
                <a:gd name="connsiteX268" fmla="*/ 443136 w 607655"/>
                <a:gd name="connsiteY268" fmla="*/ 209995 h 399048"/>
                <a:gd name="connsiteX269" fmla="*/ 440066 w 607655"/>
                <a:gd name="connsiteY269" fmla="*/ 205732 h 399048"/>
                <a:gd name="connsiteX270" fmla="*/ 436948 w 607655"/>
                <a:gd name="connsiteY270" fmla="*/ 201708 h 399048"/>
                <a:gd name="connsiteX271" fmla="*/ 433877 w 607655"/>
                <a:gd name="connsiteY271" fmla="*/ 197923 h 399048"/>
                <a:gd name="connsiteX272" fmla="*/ 430903 w 607655"/>
                <a:gd name="connsiteY272" fmla="*/ 194330 h 399048"/>
                <a:gd name="connsiteX273" fmla="*/ 428072 w 607655"/>
                <a:gd name="connsiteY273" fmla="*/ 191072 h 399048"/>
                <a:gd name="connsiteX274" fmla="*/ 425386 w 607655"/>
                <a:gd name="connsiteY274" fmla="*/ 188102 h 399048"/>
                <a:gd name="connsiteX275" fmla="*/ 422939 w 607655"/>
                <a:gd name="connsiteY275" fmla="*/ 185515 h 399048"/>
                <a:gd name="connsiteX276" fmla="*/ 420733 w 607655"/>
                <a:gd name="connsiteY276" fmla="*/ 183215 h 399048"/>
                <a:gd name="connsiteX277" fmla="*/ 418862 w 607655"/>
                <a:gd name="connsiteY277" fmla="*/ 181299 h 399048"/>
                <a:gd name="connsiteX278" fmla="*/ 417230 w 607655"/>
                <a:gd name="connsiteY278" fmla="*/ 179718 h 399048"/>
                <a:gd name="connsiteX279" fmla="*/ 417039 w 607655"/>
                <a:gd name="connsiteY279" fmla="*/ 175502 h 399048"/>
                <a:gd name="connsiteX280" fmla="*/ 472160 w 607655"/>
                <a:gd name="connsiteY280" fmla="*/ 108815 h 399048"/>
                <a:gd name="connsiteX281" fmla="*/ 476526 w 607655"/>
                <a:gd name="connsiteY281" fmla="*/ 108336 h 399048"/>
                <a:gd name="connsiteX282" fmla="*/ 400772 w 607655"/>
                <a:gd name="connsiteY282" fmla="*/ 66120 h 399048"/>
                <a:gd name="connsiteX283" fmla="*/ 402547 w 607655"/>
                <a:gd name="connsiteY283" fmla="*/ 66790 h 399048"/>
                <a:gd name="connsiteX284" fmla="*/ 409169 w 607655"/>
                <a:gd name="connsiteY284" fmla="*/ 69471 h 399048"/>
                <a:gd name="connsiteX285" fmla="*/ 415503 w 607655"/>
                <a:gd name="connsiteY285" fmla="*/ 72200 h 399048"/>
                <a:gd name="connsiteX286" fmla="*/ 421453 w 607655"/>
                <a:gd name="connsiteY286" fmla="*/ 74929 h 399048"/>
                <a:gd name="connsiteX287" fmla="*/ 426923 w 607655"/>
                <a:gd name="connsiteY287" fmla="*/ 77610 h 399048"/>
                <a:gd name="connsiteX288" fmla="*/ 431962 w 607655"/>
                <a:gd name="connsiteY288" fmla="*/ 80100 h 399048"/>
                <a:gd name="connsiteX289" fmla="*/ 436712 w 607655"/>
                <a:gd name="connsiteY289" fmla="*/ 82733 h 399048"/>
                <a:gd name="connsiteX290" fmla="*/ 440887 w 607655"/>
                <a:gd name="connsiteY290" fmla="*/ 85031 h 399048"/>
                <a:gd name="connsiteX291" fmla="*/ 442518 w 607655"/>
                <a:gd name="connsiteY291" fmla="*/ 85941 h 399048"/>
                <a:gd name="connsiteX292" fmla="*/ 443862 w 607655"/>
                <a:gd name="connsiteY292" fmla="*/ 86707 h 399048"/>
                <a:gd name="connsiteX293" fmla="*/ 446309 w 607655"/>
                <a:gd name="connsiteY293" fmla="*/ 88095 h 399048"/>
                <a:gd name="connsiteX294" fmla="*/ 447364 w 607655"/>
                <a:gd name="connsiteY294" fmla="*/ 92548 h 399048"/>
                <a:gd name="connsiteX295" fmla="*/ 401923 w 607655"/>
                <a:gd name="connsiteY295" fmla="*/ 161633 h 399048"/>
                <a:gd name="connsiteX296" fmla="*/ 397365 w 607655"/>
                <a:gd name="connsiteY296" fmla="*/ 162399 h 399048"/>
                <a:gd name="connsiteX297" fmla="*/ 395110 w 607655"/>
                <a:gd name="connsiteY297" fmla="*/ 160723 h 399048"/>
                <a:gd name="connsiteX298" fmla="*/ 393862 w 607655"/>
                <a:gd name="connsiteY298" fmla="*/ 159814 h 399048"/>
                <a:gd name="connsiteX299" fmla="*/ 392614 w 607655"/>
                <a:gd name="connsiteY299" fmla="*/ 158904 h 399048"/>
                <a:gd name="connsiteX300" fmla="*/ 390311 w 607655"/>
                <a:gd name="connsiteY300" fmla="*/ 157228 h 399048"/>
                <a:gd name="connsiteX301" fmla="*/ 387624 w 607655"/>
                <a:gd name="connsiteY301" fmla="*/ 155265 h 399048"/>
                <a:gd name="connsiteX302" fmla="*/ 384265 w 607655"/>
                <a:gd name="connsiteY302" fmla="*/ 153063 h 399048"/>
                <a:gd name="connsiteX303" fmla="*/ 381194 w 607655"/>
                <a:gd name="connsiteY303" fmla="*/ 151004 h 399048"/>
                <a:gd name="connsiteX304" fmla="*/ 259999 w 607655"/>
                <a:gd name="connsiteY304" fmla="*/ 48013 h 399048"/>
                <a:gd name="connsiteX305" fmla="*/ 263502 w 607655"/>
                <a:gd name="connsiteY305" fmla="*/ 50935 h 399048"/>
                <a:gd name="connsiteX306" fmla="*/ 267581 w 607655"/>
                <a:gd name="connsiteY306" fmla="*/ 113266 h 399048"/>
                <a:gd name="connsiteX307" fmla="*/ 264462 w 607655"/>
                <a:gd name="connsiteY307" fmla="*/ 116620 h 399048"/>
                <a:gd name="connsiteX308" fmla="*/ 261678 w 607655"/>
                <a:gd name="connsiteY308" fmla="*/ 116620 h 399048"/>
                <a:gd name="connsiteX309" fmla="*/ 258463 w 607655"/>
                <a:gd name="connsiteY309" fmla="*/ 116668 h 399048"/>
                <a:gd name="connsiteX310" fmla="*/ 255392 w 607655"/>
                <a:gd name="connsiteY310" fmla="*/ 116763 h 399048"/>
                <a:gd name="connsiteX311" fmla="*/ 251888 w 607655"/>
                <a:gd name="connsiteY311" fmla="*/ 116859 h 399048"/>
                <a:gd name="connsiteX312" fmla="*/ 249873 w 607655"/>
                <a:gd name="connsiteY312" fmla="*/ 116955 h 399048"/>
                <a:gd name="connsiteX313" fmla="*/ 247713 w 607655"/>
                <a:gd name="connsiteY313" fmla="*/ 117099 h 399048"/>
                <a:gd name="connsiteX314" fmla="*/ 243154 w 607655"/>
                <a:gd name="connsiteY314" fmla="*/ 117434 h 399048"/>
                <a:gd name="connsiteX315" fmla="*/ 238259 w 607655"/>
                <a:gd name="connsiteY315" fmla="*/ 117913 h 399048"/>
                <a:gd name="connsiteX316" fmla="*/ 235715 w 607655"/>
                <a:gd name="connsiteY316" fmla="*/ 118153 h 399048"/>
                <a:gd name="connsiteX317" fmla="*/ 233124 w 607655"/>
                <a:gd name="connsiteY317" fmla="*/ 118536 h 399048"/>
                <a:gd name="connsiteX318" fmla="*/ 227749 w 607655"/>
                <a:gd name="connsiteY318" fmla="*/ 119255 h 399048"/>
                <a:gd name="connsiteX319" fmla="*/ 222230 w 607655"/>
                <a:gd name="connsiteY319" fmla="*/ 120213 h 399048"/>
                <a:gd name="connsiteX320" fmla="*/ 219398 w 607655"/>
                <a:gd name="connsiteY320" fmla="*/ 120740 h 399048"/>
                <a:gd name="connsiteX321" fmla="*/ 216567 w 607655"/>
                <a:gd name="connsiteY321" fmla="*/ 121315 h 399048"/>
                <a:gd name="connsiteX322" fmla="*/ 213688 w 607655"/>
                <a:gd name="connsiteY322" fmla="*/ 121938 h 399048"/>
                <a:gd name="connsiteX323" fmla="*/ 210808 w 607655"/>
                <a:gd name="connsiteY323" fmla="*/ 122561 h 399048"/>
                <a:gd name="connsiteX324" fmla="*/ 205049 w 607655"/>
                <a:gd name="connsiteY324" fmla="*/ 123998 h 399048"/>
                <a:gd name="connsiteX325" fmla="*/ 199338 w 607655"/>
                <a:gd name="connsiteY325" fmla="*/ 125579 h 399048"/>
                <a:gd name="connsiteX326" fmla="*/ 196507 w 607655"/>
                <a:gd name="connsiteY326" fmla="*/ 126393 h 399048"/>
                <a:gd name="connsiteX327" fmla="*/ 193723 w 607655"/>
                <a:gd name="connsiteY327" fmla="*/ 127304 h 399048"/>
                <a:gd name="connsiteX328" fmla="*/ 190940 w 607655"/>
                <a:gd name="connsiteY328" fmla="*/ 128214 h 399048"/>
                <a:gd name="connsiteX329" fmla="*/ 188156 w 607655"/>
                <a:gd name="connsiteY329" fmla="*/ 129124 h 399048"/>
                <a:gd name="connsiteX330" fmla="*/ 182829 w 607655"/>
                <a:gd name="connsiteY330" fmla="*/ 131041 h 399048"/>
                <a:gd name="connsiteX331" fmla="*/ 177694 w 607655"/>
                <a:gd name="connsiteY331" fmla="*/ 133053 h 399048"/>
                <a:gd name="connsiteX332" fmla="*/ 172799 w 607655"/>
                <a:gd name="connsiteY332" fmla="*/ 135113 h 399048"/>
                <a:gd name="connsiteX333" fmla="*/ 168192 w 607655"/>
                <a:gd name="connsiteY333" fmla="*/ 137125 h 399048"/>
                <a:gd name="connsiteX334" fmla="*/ 163921 w 607655"/>
                <a:gd name="connsiteY334" fmla="*/ 139090 h 399048"/>
                <a:gd name="connsiteX335" fmla="*/ 160034 w 607655"/>
                <a:gd name="connsiteY335" fmla="*/ 140958 h 399048"/>
                <a:gd name="connsiteX336" fmla="*/ 156578 w 607655"/>
                <a:gd name="connsiteY336" fmla="*/ 142779 h 399048"/>
                <a:gd name="connsiteX337" fmla="*/ 153507 w 607655"/>
                <a:gd name="connsiteY337" fmla="*/ 144360 h 399048"/>
                <a:gd name="connsiteX338" fmla="*/ 150963 w 607655"/>
                <a:gd name="connsiteY338" fmla="*/ 145797 h 399048"/>
                <a:gd name="connsiteX339" fmla="*/ 148612 w 607655"/>
                <a:gd name="connsiteY339" fmla="*/ 147091 h 399048"/>
                <a:gd name="connsiteX340" fmla="*/ 144485 w 607655"/>
                <a:gd name="connsiteY340" fmla="*/ 146132 h 399048"/>
                <a:gd name="connsiteX341" fmla="*/ 118522 w 607655"/>
                <a:gd name="connsiteY341" fmla="*/ 108092 h 399048"/>
                <a:gd name="connsiteX342" fmla="*/ 119290 w 607655"/>
                <a:gd name="connsiteY342" fmla="*/ 103780 h 399048"/>
                <a:gd name="connsiteX343" fmla="*/ 122265 w 607655"/>
                <a:gd name="connsiteY343" fmla="*/ 101576 h 399048"/>
                <a:gd name="connsiteX344" fmla="*/ 125144 w 607655"/>
                <a:gd name="connsiteY344" fmla="*/ 99468 h 399048"/>
                <a:gd name="connsiteX345" fmla="*/ 128648 w 607655"/>
                <a:gd name="connsiteY345" fmla="*/ 97072 h 399048"/>
                <a:gd name="connsiteX346" fmla="*/ 132583 w 607655"/>
                <a:gd name="connsiteY346" fmla="*/ 94389 h 399048"/>
                <a:gd name="connsiteX347" fmla="*/ 137046 w 607655"/>
                <a:gd name="connsiteY347" fmla="*/ 91515 h 399048"/>
                <a:gd name="connsiteX348" fmla="*/ 141989 w 607655"/>
                <a:gd name="connsiteY348" fmla="*/ 88449 h 399048"/>
                <a:gd name="connsiteX349" fmla="*/ 147316 w 607655"/>
                <a:gd name="connsiteY349" fmla="*/ 85287 h 399048"/>
                <a:gd name="connsiteX350" fmla="*/ 153027 w 607655"/>
                <a:gd name="connsiteY350" fmla="*/ 82029 h 399048"/>
                <a:gd name="connsiteX351" fmla="*/ 159074 w 607655"/>
                <a:gd name="connsiteY351" fmla="*/ 78819 h 399048"/>
                <a:gd name="connsiteX352" fmla="*/ 165409 w 607655"/>
                <a:gd name="connsiteY352" fmla="*/ 75609 h 399048"/>
                <a:gd name="connsiteX353" fmla="*/ 168672 w 607655"/>
                <a:gd name="connsiteY353" fmla="*/ 74028 h 399048"/>
                <a:gd name="connsiteX354" fmla="*/ 172031 w 607655"/>
                <a:gd name="connsiteY354" fmla="*/ 72495 h 399048"/>
                <a:gd name="connsiteX355" fmla="*/ 175391 w 607655"/>
                <a:gd name="connsiteY355" fmla="*/ 70961 h 399048"/>
                <a:gd name="connsiteX356" fmla="*/ 178798 w 607655"/>
                <a:gd name="connsiteY356" fmla="*/ 69476 h 399048"/>
                <a:gd name="connsiteX357" fmla="*/ 185709 w 607655"/>
                <a:gd name="connsiteY357" fmla="*/ 66602 h 399048"/>
                <a:gd name="connsiteX358" fmla="*/ 192715 w 607655"/>
                <a:gd name="connsiteY358" fmla="*/ 63919 h 399048"/>
                <a:gd name="connsiteX359" fmla="*/ 196267 w 607655"/>
                <a:gd name="connsiteY359" fmla="*/ 62673 h 399048"/>
                <a:gd name="connsiteX360" fmla="*/ 199770 w 607655"/>
                <a:gd name="connsiteY360" fmla="*/ 61475 h 399048"/>
                <a:gd name="connsiteX361" fmla="*/ 203273 w 607655"/>
                <a:gd name="connsiteY361" fmla="*/ 60278 h 399048"/>
                <a:gd name="connsiteX362" fmla="*/ 206777 w 607655"/>
                <a:gd name="connsiteY362" fmla="*/ 59224 h 399048"/>
                <a:gd name="connsiteX363" fmla="*/ 213640 w 607655"/>
                <a:gd name="connsiteY363" fmla="*/ 57115 h 399048"/>
                <a:gd name="connsiteX364" fmla="*/ 220358 w 607655"/>
                <a:gd name="connsiteY364" fmla="*/ 55343 h 399048"/>
                <a:gd name="connsiteX365" fmla="*/ 223670 w 607655"/>
                <a:gd name="connsiteY365" fmla="*/ 54480 h 399048"/>
                <a:gd name="connsiteX366" fmla="*/ 226837 w 607655"/>
                <a:gd name="connsiteY366" fmla="*/ 53762 h 399048"/>
                <a:gd name="connsiteX367" fmla="*/ 233028 w 607655"/>
                <a:gd name="connsiteY367" fmla="*/ 52372 h 399048"/>
                <a:gd name="connsiteX368" fmla="*/ 238835 w 607655"/>
                <a:gd name="connsiteY368" fmla="*/ 51223 h 399048"/>
                <a:gd name="connsiteX369" fmla="*/ 241570 w 607655"/>
                <a:gd name="connsiteY369" fmla="*/ 50696 h 399048"/>
                <a:gd name="connsiteX370" fmla="*/ 244258 w 607655"/>
                <a:gd name="connsiteY370" fmla="*/ 50264 h 399048"/>
                <a:gd name="connsiteX371" fmla="*/ 249393 w 607655"/>
                <a:gd name="connsiteY371" fmla="*/ 49450 h 399048"/>
                <a:gd name="connsiteX372" fmla="*/ 253904 w 607655"/>
                <a:gd name="connsiteY372" fmla="*/ 48779 h 399048"/>
                <a:gd name="connsiteX373" fmla="*/ 257167 w 607655"/>
                <a:gd name="connsiteY373" fmla="*/ 48396 h 399048"/>
                <a:gd name="connsiteX374" fmla="*/ 259999 w 607655"/>
                <a:gd name="connsiteY374" fmla="*/ 48013 h 399048"/>
                <a:gd name="connsiteX375" fmla="*/ 295372 w 607655"/>
                <a:gd name="connsiteY375" fmla="*/ 46150 h 399048"/>
                <a:gd name="connsiteX376" fmla="*/ 299306 w 607655"/>
                <a:gd name="connsiteY376" fmla="*/ 46198 h 399048"/>
                <a:gd name="connsiteX377" fmla="*/ 303048 w 607655"/>
                <a:gd name="connsiteY377" fmla="*/ 46246 h 399048"/>
                <a:gd name="connsiteX378" fmla="*/ 307414 w 607655"/>
                <a:gd name="connsiteY378" fmla="*/ 46485 h 399048"/>
                <a:gd name="connsiteX379" fmla="*/ 312356 w 607655"/>
                <a:gd name="connsiteY379" fmla="*/ 46724 h 399048"/>
                <a:gd name="connsiteX380" fmla="*/ 317873 w 607655"/>
                <a:gd name="connsiteY380" fmla="*/ 47155 h 399048"/>
                <a:gd name="connsiteX381" fmla="*/ 323870 w 607655"/>
                <a:gd name="connsiteY381" fmla="*/ 47634 h 399048"/>
                <a:gd name="connsiteX382" fmla="*/ 330251 w 607655"/>
                <a:gd name="connsiteY382" fmla="*/ 48400 h 399048"/>
                <a:gd name="connsiteX383" fmla="*/ 333561 w 607655"/>
                <a:gd name="connsiteY383" fmla="*/ 48831 h 399048"/>
                <a:gd name="connsiteX384" fmla="*/ 336968 w 607655"/>
                <a:gd name="connsiteY384" fmla="*/ 49309 h 399048"/>
                <a:gd name="connsiteX385" fmla="*/ 342101 w 607655"/>
                <a:gd name="connsiteY385" fmla="*/ 50123 h 399048"/>
                <a:gd name="connsiteX386" fmla="*/ 307318 w 607655"/>
                <a:gd name="connsiteY386" fmla="*/ 121161 h 399048"/>
                <a:gd name="connsiteX387" fmla="*/ 303816 w 607655"/>
                <a:gd name="connsiteY387" fmla="*/ 120443 h 399048"/>
                <a:gd name="connsiteX388" fmla="*/ 300122 w 607655"/>
                <a:gd name="connsiteY388" fmla="*/ 119821 h 399048"/>
                <a:gd name="connsiteX389" fmla="*/ 296859 w 607655"/>
                <a:gd name="connsiteY389" fmla="*/ 119246 h 399048"/>
                <a:gd name="connsiteX390" fmla="*/ 294125 w 607655"/>
                <a:gd name="connsiteY390" fmla="*/ 118863 h 399048"/>
                <a:gd name="connsiteX391" fmla="*/ 291726 w 607655"/>
                <a:gd name="connsiteY391" fmla="*/ 118528 h 399048"/>
                <a:gd name="connsiteX392" fmla="*/ 288991 w 607655"/>
                <a:gd name="connsiteY392" fmla="*/ 115273 h 399048"/>
                <a:gd name="connsiteX393" fmla="*/ 292158 w 607655"/>
                <a:gd name="connsiteY393" fmla="*/ 49166 h 399048"/>
                <a:gd name="connsiteX394" fmla="*/ 295372 w 607655"/>
                <a:gd name="connsiteY394" fmla="*/ 46150 h 399048"/>
                <a:gd name="connsiteX395" fmla="*/ 389289 w 607655"/>
                <a:gd name="connsiteY395" fmla="*/ 0 h 399048"/>
                <a:gd name="connsiteX396" fmla="*/ 397350 w 607655"/>
                <a:gd name="connsiteY396" fmla="*/ 9917 h 399048"/>
                <a:gd name="connsiteX397" fmla="*/ 385642 w 607655"/>
                <a:gd name="connsiteY397" fmla="*/ 60650 h 399048"/>
                <a:gd name="connsiteX398" fmla="*/ 366735 w 607655"/>
                <a:gd name="connsiteY398" fmla="*/ 142570 h 399048"/>
                <a:gd name="connsiteX399" fmla="*/ 317116 w 607655"/>
                <a:gd name="connsiteY399" fmla="*/ 357671 h 399048"/>
                <a:gd name="connsiteX400" fmla="*/ 313373 w 607655"/>
                <a:gd name="connsiteY400" fmla="*/ 368163 h 399048"/>
                <a:gd name="connsiteX401" fmla="*/ 269272 w 607655"/>
                <a:gd name="connsiteY401" fmla="*/ 395661 h 399048"/>
                <a:gd name="connsiteX402" fmla="*/ 247726 w 607655"/>
                <a:gd name="connsiteY402" fmla="*/ 390679 h 399048"/>
                <a:gd name="connsiteX403" fmla="*/ 225220 w 607655"/>
                <a:gd name="connsiteY403" fmla="*/ 325142 h 399048"/>
                <a:gd name="connsiteX404" fmla="*/ 323210 w 607655"/>
                <a:gd name="connsiteY404" fmla="*/ 124988 h 399048"/>
                <a:gd name="connsiteX405" fmla="*/ 358385 w 607655"/>
                <a:gd name="connsiteY405" fmla="*/ 53224 h 399048"/>
                <a:gd name="connsiteX406" fmla="*/ 382186 w 607655"/>
                <a:gd name="connsiteY406" fmla="*/ 4551 h 399048"/>
                <a:gd name="connsiteX407" fmla="*/ 389289 w 607655"/>
                <a:gd name="connsiteY407" fmla="*/ 0 h 39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7655" h="399048">
                  <a:moveTo>
                    <a:pt x="271096" y="321406"/>
                  </a:moveTo>
                  <a:cubicBezTo>
                    <a:pt x="257803" y="321406"/>
                    <a:pt x="247006" y="332137"/>
                    <a:pt x="247006" y="345407"/>
                  </a:cubicBezTo>
                  <a:cubicBezTo>
                    <a:pt x="247006" y="358677"/>
                    <a:pt x="257803" y="369408"/>
                    <a:pt x="271096" y="369408"/>
                  </a:cubicBezTo>
                  <a:cubicBezTo>
                    <a:pt x="284340" y="369408"/>
                    <a:pt x="295138" y="358677"/>
                    <a:pt x="295138" y="345407"/>
                  </a:cubicBezTo>
                  <a:cubicBezTo>
                    <a:pt x="295138" y="332137"/>
                    <a:pt x="284340" y="321406"/>
                    <a:pt x="271096" y="321406"/>
                  </a:cubicBezTo>
                  <a:close/>
                  <a:moveTo>
                    <a:pt x="10407" y="277943"/>
                  </a:moveTo>
                  <a:lnTo>
                    <a:pt x="31702" y="283598"/>
                  </a:lnTo>
                  <a:cubicBezTo>
                    <a:pt x="33477" y="284078"/>
                    <a:pt x="34436" y="285899"/>
                    <a:pt x="33908" y="287624"/>
                  </a:cubicBezTo>
                  <a:cubicBezTo>
                    <a:pt x="33621" y="288391"/>
                    <a:pt x="33333" y="289301"/>
                    <a:pt x="32997" y="290308"/>
                  </a:cubicBezTo>
                  <a:cubicBezTo>
                    <a:pt x="32709" y="291218"/>
                    <a:pt x="32326" y="292273"/>
                    <a:pt x="31990" y="293375"/>
                  </a:cubicBezTo>
                  <a:cubicBezTo>
                    <a:pt x="31606" y="294477"/>
                    <a:pt x="31318" y="295579"/>
                    <a:pt x="30935" y="296825"/>
                  </a:cubicBezTo>
                  <a:cubicBezTo>
                    <a:pt x="30599" y="298024"/>
                    <a:pt x="30167" y="299317"/>
                    <a:pt x="29784" y="300659"/>
                  </a:cubicBezTo>
                  <a:cubicBezTo>
                    <a:pt x="29592" y="301378"/>
                    <a:pt x="29352" y="302049"/>
                    <a:pt x="29160" y="302768"/>
                  </a:cubicBezTo>
                  <a:cubicBezTo>
                    <a:pt x="28968" y="303535"/>
                    <a:pt x="28776" y="304302"/>
                    <a:pt x="28585" y="305068"/>
                  </a:cubicBezTo>
                  <a:cubicBezTo>
                    <a:pt x="27769" y="308183"/>
                    <a:pt x="26810" y="311538"/>
                    <a:pt x="26091" y="315133"/>
                  </a:cubicBezTo>
                  <a:cubicBezTo>
                    <a:pt x="25659" y="316906"/>
                    <a:pt x="25275" y="318775"/>
                    <a:pt x="24844" y="320644"/>
                  </a:cubicBezTo>
                  <a:cubicBezTo>
                    <a:pt x="24460" y="322561"/>
                    <a:pt x="24124" y="324526"/>
                    <a:pt x="23741" y="326491"/>
                  </a:cubicBezTo>
                  <a:cubicBezTo>
                    <a:pt x="22925" y="330468"/>
                    <a:pt x="22398" y="334590"/>
                    <a:pt x="21726" y="338759"/>
                  </a:cubicBezTo>
                  <a:lnTo>
                    <a:pt x="21486" y="340341"/>
                  </a:lnTo>
                  <a:lnTo>
                    <a:pt x="21295" y="341922"/>
                  </a:lnTo>
                  <a:cubicBezTo>
                    <a:pt x="21199" y="343024"/>
                    <a:pt x="21055" y="344079"/>
                    <a:pt x="20959" y="345133"/>
                  </a:cubicBezTo>
                  <a:cubicBezTo>
                    <a:pt x="20815" y="346187"/>
                    <a:pt x="20719" y="347290"/>
                    <a:pt x="20575" y="348344"/>
                  </a:cubicBezTo>
                  <a:lnTo>
                    <a:pt x="20383" y="349973"/>
                  </a:lnTo>
                  <a:lnTo>
                    <a:pt x="20239" y="351555"/>
                  </a:lnTo>
                  <a:cubicBezTo>
                    <a:pt x="20096" y="353712"/>
                    <a:pt x="19904" y="355868"/>
                    <a:pt x="19760" y="358025"/>
                  </a:cubicBezTo>
                  <a:lnTo>
                    <a:pt x="19616" y="359654"/>
                  </a:lnTo>
                  <a:lnTo>
                    <a:pt x="19616" y="359846"/>
                  </a:lnTo>
                  <a:lnTo>
                    <a:pt x="19568" y="359942"/>
                  </a:lnTo>
                  <a:lnTo>
                    <a:pt x="19568" y="360325"/>
                  </a:lnTo>
                  <a:lnTo>
                    <a:pt x="19520" y="361188"/>
                  </a:lnTo>
                  <a:cubicBezTo>
                    <a:pt x="19472" y="362290"/>
                    <a:pt x="19424" y="363392"/>
                    <a:pt x="19376" y="364495"/>
                  </a:cubicBezTo>
                  <a:cubicBezTo>
                    <a:pt x="19328" y="365597"/>
                    <a:pt x="19280" y="366699"/>
                    <a:pt x="19232" y="367801"/>
                  </a:cubicBezTo>
                  <a:cubicBezTo>
                    <a:pt x="19184" y="368808"/>
                    <a:pt x="19184" y="369862"/>
                    <a:pt x="19136" y="370869"/>
                  </a:cubicBezTo>
                  <a:cubicBezTo>
                    <a:pt x="19136" y="371923"/>
                    <a:pt x="19088" y="372929"/>
                    <a:pt x="19088" y="373984"/>
                  </a:cubicBezTo>
                  <a:cubicBezTo>
                    <a:pt x="19088" y="374463"/>
                    <a:pt x="19040" y="374990"/>
                    <a:pt x="19040" y="375469"/>
                  </a:cubicBezTo>
                  <a:cubicBezTo>
                    <a:pt x="19040" y="375996"/>
                    <a:pt x="19040" y="376524"/>
                    <a:pt x="19040" y="377003"/>
                  </a:cubicBezTo>
                  <a:cubicBezTo>
                    <a:pt x="19040" y="379064"/>
                    <a:pt x="19088" y="381076"/>
                    <a:pt x="19088" y="383041"/>
                  </a:cubicBezTo>
                  <a:cubicBezTo>
                    <a:pt x="19136" y="385006"/>
                    <a:pt x="19232" y="386923"/>
                    <a:pt x="19280" y="388792"/>
                  </a:cubicBezTo>
                  <a:cubicBezTo>
                    <a:pt x="19328" y="390661"/>
                    <a:pt x="19424" y="392482"/>
                    <a:pt x="19568" y="394256"/>
                  </a:cubicBezTo>
                  <a:cubicBezTo>
                    <a:pt x="19568" y="394735"/>
                    <a:pt x="19616" y="395214"/>
                    <a:pt x="19664" y="395693"/>
                  </a:cubicBezTo>
                  <a:cubicBezTo>
                    <a:pt x="19760" y="397514"/>
                    <a:pt x="18321" y="399048"/>
                    <a:pt x="16498" y="399048"/>
                  </a:cubicBezTo>
                  <a:lnTo>
                    <a:pt x="8009" y="399048"/>
                  </a:lnTo>
                  <a:cubicBezTo>
                    <a:pt x="6475" y="399048"/>
                    <a:pt x="5180" y="397946"/>
                    <a:pt x="4892" y="396460"/>
                  </a:cubicBezTo>
                  <a:cubicBezTo>
                    <a:pt x="4892" y="396316"/>
                    <a:pt x="4844" y="396173"/>
                    <a:pt x="4796" y="396029"/>
                  </a:cubicBezTo>
                  <a:cubicBezTo>
                    <a:pt x="4460" y="394208"/>
                    <a:pt x="4125" y="392291"/>
                    <a:pt x="3837" y="390374"/>
                  </a:cubicBezTo>
                  <a:cubicBezTo>
                    <a:pt x="3549" y="388409"/>
                    <a:pt x="3213" y="386396"/>
                    <a:pt x="2925" y="384335"/>
                  </a:cubicBezTo>
                  <a:cubicBezTo>
                    <a:pt x="2638" y="382274"/>
                    <a:pt x="2398" y="380166"/>
                    <a:pt x="2110" y="378057"/>
                  </a:cubicBezTo>
                  <a:cubicBezTo>
                    <a:pt x="2062" y="377482"/>
                    <a:pt x="1966" y="376955"/>
                    <a:pt x="1918" y="376428"/>
                  </a:cubicBezTo>
                  <a:cubicBezTo>
                    <a:pt x="1870" y="375853"/>
                    <a:pt x="1774" y="375325"/>
                    <a:pt x="1726" y="374750"/>
                  </a:cubicBezTo>
                  <a:cubicBezTo>
                    <a:pt x="1631" y="373648"/>
                    <a:pt x="1535" y="372546"/>
                    <a:pt x="1391" y="371396"/>
                  </a:cubicBezTo>
                  <a:cubicBezTo>
                    <a:pt x="1295" y="370293"/>
                    <a:pt x="1199" y="369143"/>
                    <a:pt x="1055" y="368041"/>
                  </a:cubicBezTo>
                  <a:cubicBezTo>
                    <a:pt x="1007" y="366939"/>
                    <a:pt x="911" y="365836"/>
                    <a:pt x="815" y="364734"/>
                  </a:cubicBezTo>
                  <a:cubicBezTo>
                    <a:pt x="767" y="363632"/>
                    <a:pt x="671" y="362530"/>
                    <a:pt x="575" y="361427"/>
                  </a:cubicBezTo>
                  <a:lnTo>
                    <a:pt x="527" y="360613"/>
                  </a:lnTo>
                  <a:lnTo>
                    <a:pt x="479" y="360181"/>
                  </a:lnTo>
                  <a:lnTo>
                    <a:pt x="479" y="359606"/>
                  </a:lnTo>
                  <a:lnTo>
                    <a:pt x="384" y="357929"/>
                  </a:lnTo>
                  <a:cubicBezTo>
                    <a:pt x="336" y="355629"/>
                    <a:pt x="240" y="353280"/>
                    <a:pt x="144" y="350980"/>
                  </a:cubicBezTo>
                  <a:lnTo>
                    <a:pt x="48" y="349255"/>
                  </a:lnTo>
                  <a:lnTo>
                    <a:pt x="48" y="347529"/>
                  </a:lnTo>
                  <a:cubicBezTo>
                    <a:pt x="48" y="346331"/>
                    <a:pt x="48" y="345181"/>
                    <a:pt x="48" y="344031"/>
                  </a:cubicBezTo>
                  <a:cubicBezTo>
                    <a:pt x="0" y="342881"/>
                    <a:pt x="0" y="341731"/>
                    <a:pt x="0" y="340580"/>
                  </a:cubicBezTo>
                  <a:lnTo>
                    <a:pt x="0" y="338855"/>
                  </a:lnTo>
                  <a:lnTo>
                    <a:pt x="48" y="337130"/>
                  </a:lnTo>
                  <a:cubicBezTo>
                    <a:pt x="192" y="332577"/>
                    <a:pt x="240" y="328072"/>
                    <a:pt x="575" y="323711"/>
                  </a:cubicBezTo>
                  <a:cubicBezTo>
                    <a:pt x="767" y="321506"/>
                    <a:pt x="863" y="319398"/>
                    <a:pt x="1055" y="317289"/>
                  </a:cubicBezTo>
                  <a:cubicBezTo>
                    <a:pt x="1247" y="315180"/>
                    <a:pt x="1439" y="313120"/>
                    <a:pt x="1631" y="311155"/>
                  </a:cubicBezTo>
                  <a:cubicBezTo>
                    <a:pt x="1966" y="307129"/>
                    <a:pt x="2590" y="303391"/>
                    <a:pt x="3021" y="299893"/>
                  </a:cubicBezTo>
                  <a:cubicBezTo>
                    <a:pt x="3165" y="299030"/>
                    <a:pt x="3261" y="298167"/>
                    <a:pt x="3357" y="297353"/>
                  </a:cubicBezTo>
                  <a:cubicBezTo>
                    <a:pt x="3501" y="296490"/>
                    <a:pt x="3645" y="295675"/>
                    <a:pt x="3789" y="294861"/>
                  </a:cubicBezTo>
                  <a:cubicBezTo>
                    <a:pt x="4077" y="293279"/>
                    <a:pt x="4316" y="291745"/>
                    <a:pt x="4556" y="290308"/>
                  </a:cubicBezTo>
                  <a:cubicBezTo>
                    <a:pt x="4844" y="288870"/>
                    <a:pt x="5036" y="287480"/>
                    <a:pt x="5276" y="286282"/>
                  </a:cubicBezTo>
                  <a:cubicBezTo>
                    <a:pt x="5515" y="285132"/>
                    <a:pt x="5755" y="284078"/>
                    <a:pt x="5947" y="283119"/>
                  </a:cubicBezTo>
                  <a:cubicBezTo>
                    <a:pt x="6139" y="282065"/>
                    <a:pt x="6331" y="281106"/>
                    <a:pt x="6475" y="280339"/>
                  </a:cubicBezTo>
                  <a:cubicBezTo>
                    <a:pt x="6858" y="278566"/>
                    <a:pt x="8633" y="277464"/>
                    <a:pt x="10407" y="277943"/>
                  </a:cubicBezTo>
                  <a:close/>
                  <a:moveTo>
                    <a:pt x="586319" y="266251"/>
                  </a:moveTo>
                  <a:cubicBezTo>
                    <a:pt x="587950" y="265820"/>
                    <a:pt x="589629" y="266730"/>
                    <a:pt x="590156" y="268311"/>
                  </a:cubicBezTo>
                  <a:cubicBezTo>
                    <a:pt x="590540" y="269413"/>
                    <a:pt x="590971" y="270802"/>
                    <a:pt x="591499" y="272431"/>
                  </a:cubicBezTo>
                  <a:cubicBezTo>
                    <a:pt x="591835" y="273581"/>
                    <a:pt x="592266" y="274826"/>
                    <a:pt x="592698" y="276168"/>
                  </a:cubicBezTo>
                  <a:cubicBezTo>
                    <a:pt x="593082" y="277509"/>
                    <a:pt x="593513" y="278994"/>
                    <a:pt x="593945" y="280575"/>
                  </a:cubicBezTo>
                  <a:cubicBezTo>
                    <a:pt x="594376" y="282108"/>
                    <a:pt x="594856" y="283785"/>
                    <a:pt x="595384" y="285557"/>
                  </a:cubicBezTo>
                  <a:cubicBezTo>
                    <a:pt x="595623" y="286468"/>
                    <a:pt x="595863" y="287378"/>
                    <a:pt x="596151" y="288288"/>
                  </a:cubicBezTo>
                  <a:cubicBezTo>
                    <a:pt x="596343" y="289246"/>
                    <a:pt x="596583" y="290204"/>
                    <a:pt x="596822" y="291163"/>
                  </a:cubicBezTo>
                  <a:cubicBezTo>
                    <a:pt x="597782" y="295091"/>
                    <a:pt x="598933" y="299307"/>
                    <a:pt x="599796" y="303858"/>
                  </a:cubicBezTo>
                  <a:cubicBezTo>
                    <a:pt x="600275" y="306109"/>
                    <a:pt x="600755" y="308457"/>
                    <a:pt x="601283" y="310804"/>
                  </a:cubicBezTo>
                  <a:cubicBezTo>
                    <a:pt x="601714" y="313200"/>
                    <a:pt x="602146" y="315643"/>
                    <a:pt x="602577" y="318134"/>
                  </a:cubicBezTo>
                  <a:cubicBezTo>
                    <a:pt x="603489" y="323116"/>
                    <a:pt x="604160" y="328290"/>
                    <a:pt x="604880" y="333560"/>
                  </a:cubicBezTo>
                  <a:cubicBezTo>
                    <a:pt x="604975" y="334230"/>
                    <a:pt x="605071" y="334901"/>
                    <a:pt x="605119" y="335524"/>
                  </a:cubicBezTo>
                  <a:cubicBezTo>
                    <a:pt x="605215" y="336243"/>
                    <a:pt x="605263" y="336961"/>
                    <a:pt x="605359" y="337680"/>
                  </a:cubicBezTo>
                  <a:cubicBezTo>
                    <a:pt x="605503" y="339165"/>
                    <a:pt x="605647" y="340602"/>
                    <a:pt x="605791" y="342039"/>
                  </a:cubicBezTo>
                  <a:cubicBezTo>
                    <a:pt x="605935" y="343476"/>
                    <a:pt x="606079" y="344962"/>
                    <a:pt x="606222" y="346399"/>
                  </a:cubicBezTo>
                  <a:lnTo>
                    <a:pt x="606414" y="348602"/>
                  </a:lnTo>
                  <a:lnTo>
                    <a:pt x="606510" y="350279"/>
                  </a:lnTo>
                  <a:cubicBezTo>
                    <a:pt x="606702" y="352531"/>
                    <a:pt x="606894" y="354734"/>
                    <a:pt x="607038" y="356986"/>
                  </a:cubicBezTo>
                  <a:lnTo>
                    <a:pt x="607182" y="358663"/>
                  </a:lnTo>
                  <a:lnTo>
                    <a:pt x="607182" y="358854"/>
                  </a:lnTo>
                  <a:lnTo>
                    <a:pt x="607182" y="358902"/>
                  </a:lnTo>
                  <a:lnTo>
                    <a:pt x="607230" y="360052"/>
                  </a:lnTo>
                  <a:lnTo>
                    <a:pt x="607230" y="360148"/>
                  </a:lnTo>
                  <a:lnTo>
                    <a:pt x="607230" y="360675"/>
                  </a:lnTo>
                  <a:lnTo>
                    <a:pt x="607277" y="361681"/>
                  </a:lnTo>
                  <a:cubicBezTo>
                    <a:pt x="607325" y="363022"/>
                    <a:pt x="607373" y="364316"/>
                    <a:pt x="607421" y="365657"/>
                  </a:cubicBezTo>
                  <a:cubicBezTo>
                    <a:pt x="607469" y="366999"/>
                    <a:pt x="607517" y="368340"/>
                    <a:pt x="607565" y="369633"/>
                  </a:cubicBezTo>
                  <a:cubicBezTo>
                    <a:pt x="607565" y="370975"/>
                    <a:pt x="607565" y="372268"/>
                    <a:pt x="607613" y="373562"/>
                  </a:cubicBezTo>
                  <a:cubicBezTo>
                    <a:pt x="607613" y="376197"/>
                    <a:pt x="607709" y="378784"/>
                    <a:pt x="607613" y="381323"/>
                  </a:cubicBezTo>
                  <a:cubicBezTo>
                    <a:pt x="607565" y="383862"/>
                    <a:pt x="607517" y="386353"/>
                    <a:pt x="607469" y="388844"/>
                  </a:cubicBezTo>
                  <a:cubicBezTo>
                    <a:pt x="607373" y="391287"/>
                    <a:pt x="607277" y="393682"/>
                    <a:pt x="607134" y="396030"/>
                  </a:cubicBezTo>
                  <a:cubicBezTo>
                    <a:pt x="607086" y="397707"/>
                    <a:pt x="605695" y="399048"/>
                    <a:pt x="604016" y="399048"/>
                  </a:cubicBezTo>
                  <a:lnTo>
                    <a:pt x="478363" y="399048"/>
                  </a:lnTo>
                  <a:cubicBezTo>
                    <a:pt x="478459" y="398761"/>
                    <a:pt x="478507" y="398521"/>
                    <a:pt x="478603" y="398281"/>
                  </a:cubicBezTo>
                  <a:cubicBezTo>
                    <a:pt x="478699" y="397802"/>
                    <a:pt x="478843" y="397371"/>
                    <a:pt x="478987" y="396892"/>
                  </a:cubicBezTo>
                  <a:cubicBezTo>
                    <a:pt x="479083" y="396365"/>
                    <a:pt x="479226" y="395790"/>
                    <a:pt x="479370" y="395215"/>
                  </a:cubicBezTo>
                  <a:cubicBezTo>
                    <a:pt x="479610" y="394066"/>
                    <a:pt x="479898" y="392820"/>
                    <a:pt x="480186" y="391575"/>
                  </a:cubicBezTo>
                  <a:cubicBezTo>
                    <a:pt x="480521" y="390281"/>
                    <a:pt x="480761" y="388940"/>
                    <a:pt x="481049" y="387550"/>
                  </a:cubicBezTo>
                  <a:cubicBezTo>
                    <a:pt x="481289" y="386161"/>
                    <a:pt x="481624" y="384724"/>
                    <a:pt x="481864" y="383239"/>
                  </a:cubicBezTo>
                  <a:cubicBezTo>
                    <a:pt x="482104" y="381754"/>
                    <a:pt x="482392" y="380221"/>
                    <a:pt x="482631" y="378688"/>
                  </a:cubicBezTo>
                  <a:cubicBezTo>
                    <a:pt x="482871" y="377107"/>
                    <a:pt x="483111" y="375478"/>
                    <a:pt x="483351" y="373849"/>
                  </a:cubicBezTo>
                  <a:cubicBezTo>
                    <a:pt x="483639" y="372220"/>
                    <a:pt x="483735" y="370544"/>
                    <a:pt x="483974" y="368867"/>
                  </a:cubicBezTo>
                  <a:cubicBezTo>
                    <a:pt x="484070" y="368005"/>
                    <a:pt x="484166" y="367142"/>
                    <a:pt x="484262" y="366280"/>
                  </a:cubicBezTo>
                  <a:cubicBezTo>
                    <a:pt x="484358" y="365418"/>
                    <a:pt x="484454" y="364555"/>
                    <a:pt x="484502" y="363693"/>
                  </a:cubicBezTo>
                  <a:cubicBezTo>
                    <a:pt x="484598" y="362831"/>
                    <a:pt x="484646" y="361968"/>
                    <a:pt x="484742" y="361106"/>
                  </a:cubicBezTo>
                  <a:lnTo>
                    <a:pt x="484790" y="360435"/>
                  </a:lnTo>
                  <a:lnTo>
                    <a:pt x="484838" y="360100"/>
                  </a:lnTo>
                  <a:lnTo>
                    <a:pt x="484838" y="360962"/>
                  </a:lnTo>
                  <a:lnTo>
                    <a:pt x="484886" y="360771"/>
                  </a:lnTo>
                  <a:lnTo>
                    <a:pt x="484934" y="359094"/>
                  </a:lnTo>
                  <a:cubicBezTo>
                    <a:pt x="485029" y="356890"/>
                    <a:pt x="485125" y="354639"/>
                    <a:pt x="485221" y="352387"/>
                  </a:cubicBezTo>
                  <a:lnTo>
                    <a:pt x="485317" y="350758"/>
                  </a:lnTo>
                  <a:lnTo>
                    <a:pt x="485317" y="349608"/>
                  </a:lnTo>
                  <a:cubicBezTo>
                    <a:pt x="485365" y="348842"/>
                    <a:pt x="485365" y="348028"/>
                    <a:pt x="485365" y="347261"/>
                  </a:cubicBezTo>
                  <a:cubicBezTo>
                    <a:pt x="485413" y="346495"/>
                    <a:pt x="485413" y="345728"/>
                    <a:pt x="485461" y="344962"/>
                  </a:cubicBezTo>
                  <a:lnTo>
                    <a:pt x="485509" y="343812"/>
                  </a:lnTo>
                  <a:lnTo>
                    <a:pt x="485509" y="342518"/>
                  </a:lnTo>
                  <a:cubicBezTo>
                    <a:pt x="485413" y="339021"/>
                    <a:pt x="485461" y="335572"/>
                    <a:pt x="485269" y="332218"/>
                  </a:cubicBezTo>
                  <a:cubicBezTo>
                    <a:pt x="485173" y="330542"/>
                    <a:pt x="485125" y="328913"/>
                    <a:pt x="485029" y="327284"/>
                  </a:cubicBezTo>
                  <a:cubicBezTo>
                    <a:pt x="484886" y="325703"/>
                    <a:pt x="484742" y="324122"/>
                    <a:pt x="484646" y="322589"/>
                  </a:cubicBezTo>
                  <a:cubicBezTo>
                    <a:pt x="484454" y="319523"/>
                    <a:pt x="484022" y="316649"/>
                    <a:pt x="483735" y="313966"/>
                  </a:cubicBezTo>
                  <a:cubicBezTo>
                    <a:pt x="483639" y="313295"/>
                    <a:pt x="483591" y="312673"/>
                    <a:pt x="483495" y="312002"/>
                  </a:cubicBezTo>
                  <a:cubicBezTo>
                    <a:pt x="483399" y="311379"/>
                    <a:pt x="483303" y="310756"/>
                    <a:pt x="483207" y="310181"/>
                  </a:cubicBezTo>
                  <a:cubicBezTo>
                    <a:pt x="483015" y="308936"/>
                    <a:pt x="482871" y="307786"/>
                    <a:pt x="482679" y="306732"/>
                  </a:cubicBezTo>
                  <a:cubicBezTo>
                    <a:pt x="482536" y="305630"/>
                    <a:pt x="482392" y="304624"/>
                    <a:pt x="482248" y="303714"/>
                  </a:cubicBezTo>
                  <a:cubicBezTo>
                    <a:pt x="482056" y="302756"/>
                    <a:pt x="481864" y="301894"/>
                    <a:pt x="481720" y="301127"/>
                  </a:cubicBezTo>
                  <a:cubicBezTo>
                    <a:pt x="481576" y="300361"/>
                    <a:pt x="481480" y="299690"/>
                    <a:pt x="481337" y="299115"/>
                  </a:cubicBezTo>
                  <a:cubicBezTo>
                    <a:pt x="481049" y="297486"/>
                    <a:pt x="482008" y="295953"/>
                    <a:pt x="483591" y="295522"/>
                  </a:cubicBezTo>
                  <a:close/>
                  <a:moveTo>
                    <a:pt x="93138" y="125793"/>
                  </a:moveTo>
                  <a:cubicBezTo>
                    <a:pt x="94481" y="124548"/>
                    <a:pt x="96544" y="124644"/>
                    <a:pt x="97743" y="126033"/>
                  </a:cubicBezTo>
                  <a:lnTo>
                    <a:pt x="125184" y="158170"/>
                  </a:lnTo>
                  <a:cubicBezTo>
                    <a:pt x="126383" y="159511"/>
                    <a:pt x="126143" y="161618"/>
                    <a:pt x="124704" y="162720"/>
                  </a:cubicBezTo>
                  <a:cubicBezTo>
                    <a:pt x="124080" y="163199"/>
                    <a:pt x="123313" y="163773"/>
                    <a:pt x="122449" y="164396"/>
                  </a:cubicBezTo>
                  <a:cubicBezTo>
                    <a:pt x="122065" y="164683"/>
                    <a:pt x="121634" y="165019"/>
                    <a:pt x="121202" y="165354"/>
                  </a:cubicBezTo>
                  <a:cubicBezTo>
                    <a:pt x="120818" y="165641"/>
                    <a:pt x="120290" y="166024"/>
                    <a:pt x="119907" y="166312"/>
                  </a:cubicBezTo>
                  <a:cubicBezTo>
                    <a:pt x="119139" y="166934"/>
                    <a:pt x="118276" y="167653"/>
                    <a:pt x="117316" y="168371"/>
                  </a:cubicBezTo>
                  <a:cubicBezTo>
                    <a:pt x="116405" y="169138"/>
                    <a:pt x="115397" y="169904"/>
                    <a:pt x="114342" y="170718"/>
                  </a:cubicBezTo>
                  <a:cubicBezTo>
                    <a:pt x="113286" y="171628"/>
                    <a:pt x="112183" y="172586"/>
                    <a:pt x="110984" y="173592"/>
                  </a:cubicBezTo>
                  <a:cubicBezTo>
                    <a:pt x="109832" y="174598"/>
                    <a:pt x="108585" y="175603"/>
                    <a:pt x="107386" y="176705"/>
                  </a:cubicBezTo>
                  <a:cubicBezTo>
                    <a:pt x="106138" y="177854"/>
                    <a:pt x="104843" y="179004"/>
                    <a:pt x="103548" y="180201"/>
                  </a:cubicBezTo>
                  <a:cubicBezTo>
                    <a:pt x="102205" y="181351"/>
                    <a:pt x="100909" y="182644"/>
                    <a:pt x="99614" y="183937"/>
                  </a:cubicBezTo>
                  <a:cubicBezTo>
                    <a:pt x="98271" y="185230"/>
                    <a:pt x="96880" y="186523"/>
                    <a:pt x="95537" y="187912"/>
                  </a:cubicBezTo>
                  <a:cubicBezTo>
                    <a:pt x="94193" y="189301"/>
                    <a:pt x="92802" y="190738"/>
                    <a:pt x="91411" y="192175"/>
                  </a:cubicBezTo>
                  <a:cubicBezTo>
                    <a:pt x="90739" y="192845"/>
                    <a:pt x="90068" y="193612"/>
                    <a:pt x="89396" y="194330"/>
                  </a:cubicBezTo>
                  <a:cubicBezTo>
                    <a:pt x="88676" y="195096"/>
                    <a:pt x="88005" y="195863"/>
                    <a:pt x="87333" y="196629"/>
                  </a:cubicBezTo>
                  <a:cubicBezTo>
                    <a:pt x="86662" y="197347"/>
                    <a:pt x="85942" y="198114"/>
                    <a:pt x="85270" y="198880"/>
                  </a:cubicBezTo>
                  <a:cubicBezTo>
                    <a:pt x="84551" y="199646"/>
                    <a:pt x="83927" y="200460"/>
                    <a:pt x="83256" y="201227"/>
                  </a:cubicBezTo>
                  <a:cubicBezTo>
                    <a:pt x="81912" y="202807"/>
                    <a:pt x="80569" y="204388"/>
                    <a:pt x="79226" y="205968"/>
                  </a:cubicBezTo>
                  <a:cubicBezTo>
                    <a:pt x="77931" y="207597"/>
                    <a:pt x="76635" y="209225"/>
                    <a:pt x="75340" y="210854"/>
                  </a:cubicBezTo>
                  <a:lnTo>
                    <a:pt x="74381" y="212051"/>
                  </a:lnTo>
                  <a:lnTo>
                    <a:pt x="73469" y="213296"/>
                  </a:lnTo>
                  <a:cubicBezTo>
                    <a:pt x="72846" y="214158"/>
                    <a:pt x="72222" y="214972"/>
                    <a:pt x="71598" y="215787"/>
                  </a:cubicBezTo>
                  <a:cubicBezTo>
                    <a:pt x="69104" y="219043"/>
                    <a:pt x="66897" y="222396"/>
                    <a:pt x="64642" y="225605"/>
                  </a:cubicBezTo>
                  <a:cubicBezTo>
                    <a:pt x="63539" y="227281"/>
                    <a:pt x="62531" y="228910"/>
                    <a:pt x="61476" y="230490"/>
                  </a:cubicBezTo>
                  <a:cubicBezTo>
                    <a:pt x="60948" y="231256"/>
                    <a:pt x="60469" y="232071"/>
                    <a:pt x="59941" y="232837"/>
                  </a:cubicBezTo>
                  <a:cubicBezTo>
                    <a:pt x="59461" y="233603"/>
                    <a:pt x="59029" y="234418"/>
                    <a:pt x="58550" y="235184"/>
                  </a:cubicBezTo>
                  <a:cubicBezTo>
                    <a:pt x="57590" y="236716"/>
                    <a:pt x="56727" y="238201"/>
                    <a:pt x="55815" y="239686"/>
                  </a:cubicBezTo>
                  <a:cubicBezTo>
                    <a:pt x="55000" y="241171"/>
                    <a:pt x="54184" y="242560"/>
                    <a:pt x="53417" y="243948"/>
                  </a:cubicBezTo>
                  <a:cubicBezTo>
                    <a:pt x="52649" y="245337"/>
                    <a:pt x="51882" y="246631"/>
                    <a:pt x="51210" y="247924"/>
                  </a:cubicBezTo>
                  <a:cubicBezTo>
                    <a:pt x="50538" y="249169"/>
                    <a:pt x="49915" y="250414"/>
                    <a:pt x="49339" y="251516"/>
                  </a:cubicBezTo>
                  <a:cubicBezTo>
                    <a:pt x="48763" y="252665"/>
                    <a:pt x="48188" y="253719"/>
                    <a:pt x="47660" y="254725"/>
                  </a:cubicBezTo>
                  <a:cubicBezTo>
                    <a:pt x="47180" y="255730"/>
                    <a:pt x="46748" y="256640"/>
                    <a:pt x="46365" y="257503"/>
                  </a:cubicBezTo>
                  <a:cubicBezTo>
                    <a:pt x="45885" y="258508"/>
                    <a:pt x="45453" y="259370"/>
                    <a:pt x="45069" y="260089"/>
                  </a:cubicBezTo>
                  <a:cubicBezTo>
                    <a:pt x="44398" y="261574"/>
                    <a:pt x="42671" y="262292"/>
                    <a:pt x="41136" y="261669"/>
                  </a:cubicBezTo>
                  <a:lnTo>
                    <a:pt x="17006" y="252426"/>
                  </a:lnTo>
                  <a:cubicBezTo>
                    <a:pt x="15422" y="251851"/>
                    <a:pt x="14607" y="250127"/>
                    <a:pt x="15135" y="248498"/>
                  </a:cubicBezTo>
                  <a:cubicBezTo>
                    <a:pt x="15422" y="247588"/>
                    <a:pt x="15806" y="246487"/>
                    <a:pt x="16238" y="245194"/>
                  </a:cubicBezTo>
                  <a:cubicBezTo>
                    <a:pt x="16574" y="244236"/>
                    <a:pt x="16958" y="243134"/>
                    <a:pt x="17341" y="241985"/>
                  </a:cubicBezTo>
                  <a:cubicBezTo>
                    <a:pt x="17773" y="240787"/>
                    <a:pt x="18253" y="239542"/>
                    <a:pt x="18780" y="238153"/>
                  </a:cubicBezTo>
                  <a:cubicBezTo>
                    <a:pt x="19260" y="236812"/>
                    <a:pt x="19836" y="235375"/>
                    <a:pt x="20412" y="233843"/>
                  </a:cubicBezTo>
                  <a:cubicBezTo>
                    <a:pt x="20987" y="232358"/>
                    <a:pt x="21659" y="230778"/>
                    <a:pt x="22330" y="229149"/>
                  </a:cubicBezTo>
                  <a:cubicBezTo>
                    <a:pt x="23002" y="227473"/>
                    <a:pt x="23722" y="225749"/>
                    <a:pt x="24441" y="223977"/>
                  </a:cubicBezTo>
                  <a:cubicBezTo>
                    <a:pt x="25209" y="222252"/>
                    <a:pt x="26024" y="220432"/>
                    <a:pt x="26888" y="218565"/>
                  </a:cubicBezTo>
                  <a:cubicBezTo>
                    <a:pt x="27320" y="217607"/>
                    <a:pt x="27751" y="216697"/>
                    <a:pt x="28183" y="215739"/>
                  </a:cubicBezTo>
                  <a:cubicBezTo>
                    <a:pt x="28615" y="214781"/>
                    <a:pt x="29095" y="213823"/>
                    <a:pt x="29574" y="212865"/>
                  </a:cubicBezTo>
                  <a:cubicBezTo>
                    <a:pt x="30486" y="210949"/>
                    <a:pt x="31445" y="208938"/>
                    <a:pt x="32453" y="206926"/>
                  </a:cubicBezTo>
                  <a:cubicBezTo>
                    <a:pt x="34563" y="202999"/>
                    <a:pt x="36626" y="198880"/>
                    <a:pt x="39025" y="194809"/>
                  </a:cubicBezTo>
                  <a:cubicBezTo>
                    <a:pt x="39601" y="193803"/>
                    <a:pt x="40224" y="192749"/>
                    <a:pt x="40800" y="191744"/>
                  </a:cubicBezTo>
                  <a:lnTo>
                    <a:pt x="41663" y="190163"/>
                  </a:lnTo>
                  <a:lnTo>
                    <a:pt x="42623" y="188631"/>
                  </a:lnTo>
                  <a:cubicBezTo>
                    <a:pt x="43870" y="186619"/>
                    <a:pt x="45117" y="184560"/>
                    <a:pt x="46365" y="182548"/>
                  </a:cubicBezTo>
                  <a:cubicBezTo>
                    <a:pt x="47660" y="180489"/>
                    <a:pt x="49003" y="178525"/>
                    <a:pt x="50346" y="176513"/>
                  </a:cubicBezTo>
                  <a:cubicBezTo>
                    <a:pt x="50970" y="175508"/>
                    <a:pt x="51642" y="174502"/>
                    <a:pt x="52313" y="173544"/>
                  </a:cubicBezTo>
                  <a:cubicBezTo>
                    <a:pt x="52985" y="172538"/>
                    <a:pt x="53704" y="171580"/>
                    <a:pt x="54376" y="170622"/>
                  </a:cubicBezTo>
                  <a:cubicBezTo>
                    <a:pt x="55048" y="169664"/>
                    <a:pt x="55767" y="168707"/>
                    <a:pt x="56439" y="167749"/>
                  </a:cubicBezTo>
                  <a:cubicBezTo>
                    <a:pt x="57111" y="166743"/>
                    <a:pt x="57782" y="165833"/>
                    <a:pt x="58502" y="164875"/>
                  </a:cubicBezTo>
                  <a:cubicBezTo>
                    <a:pt x="59893" y="163055"/>
                    <a:pt x="61284" y="161187"/>
                    <a:pt x="62675" y="159415"/>
                  </a:cubicBezTo>
                  <a:cubicBezTo>
                    <a:pt x="64019" y="157595"/>
                    <a:pt x="65458" y="155919"/>
                    <a:pt x="66801" y="154195"/>
                  </a:cubicBezTo>
                  <a:cubicBezTo>
                    <a:pt x="68192" y="152470"/>
                    <a:pt x="69535" y="150842"/>
                    <a:pt x="70879" y="149261"/>
                  </a:cubicBezTo>
                  <a:cubicBezTo>
                    <a:pt x="72270" y="147681"/>
                    <a:pt x="73565" y="146148"/>
                    <a:pt x="74860" y="144664"/>
                  </a:cubicBezTo>
                  <a:cubicBezTo>
                    <a:pt x="76156" y="143179"/>
                    <a:pt x="77451" y="141838"/>
                    <a:pt x="78698" y="140497"/>
                  </a:cubicBezTo>
                  <a:cubicBezTo>
                    <a:pt x="79945" y="139156"/>
                    <a:pt x="81097" y="137863"/>
                    <a:pt x="82248" y="136617"/>
                  </a:cubicBezTo>
                  <a:cubicBezTo>
                    <a:pt x="83447" y="135420"/>
                    <a:pt x="84599" y="134223"/>
                    <a:pt x="85702" y="133121"/>
                  </a:cubicBezTo>
                  <a:cubicBezTo>
                    <a:pt x="86758" y="132020"/>
                    <a:pt x="87813" y="131014"/>
                    <a:pt x="88724" y="130056"/>
                  </a:cubicBezTo>
                  <a:cubicBezTo>
                    <a:pt x="89252" y="129577"/>
                    <a:pt x="89588" y="129194"/>
                    <a:pt x="90020" y="128811"/>
                  </a:cubicBezTo>
                  <a:cubicBezTo>
                    <a:pt x="90403" y="128475"/>
                    <a:pt x="90787" y="128092"/>
                    <a:pt x="91123" y="127757"/>
                  </a:cubicBezTo>
                  <a:cubicBezTo>
                    <a:pt x="91891" y="127039"/>
                    <a:pt x="92562" y="126368"/>
                    <a:pt x="93138" y="125793"/>
                  </a:cubicBezTo>
                  <a:close/>
                  <a:moveTo>
                    <a:pt x="476526" y="108336"/>
                  </a:moveTo>
                  <a:cubicBezTo>
                    <a:pt x="477389" y="109007"/>
                    <a:pt x="478541" y="109869"/>
                    <a:pt x="479836" y="110875"/>
                  </a:cubicBezTo>
                  <a:cubicBezTo>
                    <a:pt x="480747" y="111594"/>
                    <a:pt x="481755" y="112360"/>
                    <a:pt x="482858" y="113223"/>
                  </a:cubicBezTo>
                  <a:cubicBezTo>
                    <a:pt x="483914" y="114085"/>
                    <a:pt x="485065" y="115043"/>
                    <a:pt x="486312" y="116049"/>
                  </a:cubicBezTo>
                  <a:cubicBezTo>
                    <a:pt x="487560" y="117055"/>
                    <a:pt x="488855" y="118157"/>
                    <a:pt x="490246" y="119307"/>
                  </a:cubicBezTo>
                  <a:cubicBezTo>
                    <a:pt x="491589" y="120457"/>
                    <a:pt x="493029" y="121702"/>
                    <a:pt x="494516" y="122996"/>
                  </a:cubicBezTo>
                  <a:cubicBezTo>
                    <a:pt x="495955" y="124337"/>
                    <a:pt x="497538" y="125631"/>
                    <a:pt x="499121" y="127116"/>
                  </a:cubicBezTo>
                  <a:cubicBezTo>
                    <a:pt x="500656" y="128553"/>
                    <a:pt x="502240" y="130038"/>
                    <a:pt x="503919" y="131571"/>
                  </a:cubicBezTo>
                  <a:cubicBezTo>
                    <a:pt x="505598" y="133104"/>
                    <a:pt x="507229" y="134781"/>
                    <a:pt x="508908" y="136458"/>
                  </a:cubicBezTo>
                  <a:cubicBezTo>
                    <a:pt x="510587" y="138134"/>
                    <a:pt x="512314" y="139811"/>
                    <a:pt x="513993" y="141632"/>
                  </a:cubicBezTo>
                  <a:cubicBezTo>
                    <a:pt x="515720" y="143404"/>
                    <a:pt x="517447" y="145225"/>
                    <a:pt x="519174" y="147093"/>
                  </a:cubicBezTo>
                  <a:cubicBezTo>
                    <a:pt x="520038" y="148003"/>
                    <a:pt x="520901" y="148962"/>
                    <a:pt x="521765" y="149920"/>
                  </a:cubicBezTo>
                  <a:cubicBezTo>
                    <a:pt x="522580" y="150926"/>
                    <a:pt x="523444" y="151884"/>
                    <a:pt x="524307" y="152842"/>
                  </a:cubicBezTo>
                  <a:cubicBezTo>
                    <a:pt x="525171" y="153848"/>
                    <a:pt x="526034" y="154806"/>
                    <a:pt x="526898" y="155812"/>
                  </a:cubicBezTo>
                  <a:cubicBezTo>
                    <a:pt x="527761" y="156770"/>
                    <a:pt x="528577" y="157824"/>
                    <a:pt x="529441" y="158830"/>
                  </a:cubicBezTo>
                  <a:cubicBezTo>
                    <a:pt x="531072" y="160843"/>
                    <a:pt x="532799" y="162855"/>
                    <a:pt x="534430" y="164915"/>
                  </a:cubicBezTo>
                  <a:cubicBezTo>
                    <a:pt x="536061" y="167023"/>
                    <a:pt x="537692" y="169131"/>
                    <a:pt x="539275" y="171191"/>
                  </a:cubicBezTo>
                  <a:lnTo>
                    <a:pt x="540522" y="172771"/>
                  </a:lnTo>
                  <a:lnTo>
                    <a:pt x="541674" y="174352"/>
                  </a:lnTo>
                  <a:cubicBezTo>
                    <a:pt x="542441" y="175406"/>
                    <a:pt x="543209" y="176508"/>
                    <a:pt x="543977" y="177562"/>
                  </a:cubicBezTo>
                  <a:cubicBezTo>
                    <a:pt x="547047" y="181730"/>
                    <a:pt x="549877" y="186042"/>
                    <a:pt x="552660" y="190162"/>
                  </a:cubicBezTo>
                  <a:cubicBezTo>
                    <a:pt x="554003" y="192270"/>
                    <a:pt x="555298" y="194330"/>
                    <a:pt x="556546" y="196342"/>
                  </a:cubicBezTo>
                  <a:cubicBezTo>
                    <a:pt x="557217" y="197396"/>
                    <a:pt x="557841" y="198402"/>
                    <a:pt x="558465" y="199360"/>
                  </a:cubicBezTo>
                  <a:cubicBezTo>
                    <a:pt x="559040" y="200366"/>
                    <a:pt x="559616" y="201372"/>
                    <a:pt x="560192" y="202378"/>
                  </a:cubicBezTo>
                  <a:cubicBezTo>
                    <a:pt x="561343" y="204342"/>
                    <a:pt x="562494" y="206259"/>
                    <a:pt x="563550" y="208127"/>
                  </a:cubicBezTo>
                  <a:cubicBezTo>
                    <a:pt x="564605" y="209995"/>
                    <a:pt x="565613" y="211816"/>
                    <a:pt x="566572" y="213589"/>
                  </a:cubicBezTo>
                  <a:cubicBezTo>
                    <a:pt x="567052" y="214451"/>
                    <a:pt x="567484" y="215313"/>
                    <a:pt x="567963" y="216176"/>
                  </a:cubicBezTo>
                  <a:cubicBezTo>
                    <a:pt x="568395" y="217038"/>
                    <a:pt x="568827" y="217756"/>
                    <a:pt x="569307" y="218715"/>
                  </a:cubicBezTo>
                  <a:cubicBezTo>
                    <a:pt x="570170" y="220439"/>
                    <a:pt x="570986" y="222116"/>
                    <a:pt x="571801" y="223697"/>
                  </a:cubicBezTo>
                  <a:cubicBezTo>
                    <a:pt x="572569" y="225278"/>
                    <a:pt x="573288" y="226763"/>
                    <a:pt x="573960" y="228104"/>
                  </a:cubicBezTo>
                  <a:cubicBezTo>
                    <a:pt x="574488" y="229206"/>
                    <a:pt x="574967" y="230212"/>
                    <a:pt x="575399" y="231123"/>
                  </a:cubicBezTo>
                  <a:cubicBezTo>
                    <a:pt x="575831" y="232081"/>
                    <a:pt x="576263" y="232943"/>
                    <a:pt x="576599" y="233662"/>
                  </a:cubicBezTo>
                  <a:cubicBezTo>
                    <a:pt x="577366" y="235291"/>
                    <a:pt x="576599" y="237255"/>
                    <a:pt x="574919" y="237925"/>
                  </a:cubicBezTo>
                  <a:lnTo>
                    <a:pt x="479308" y="276299"/>
                  </a:lnTo>
                  <a:cubicBezTo>
                    <a:pt x="477629" y="276970"/>
                    <a:pt x="475710" y="276108"/>
                    <a:pt x="475135" y="274383"/>
                  </a:cubicBezTo>
                  <a:cubicBezTo>
                    <a:pt x="474895" y="273616"/>
                    <a:pt x="474607" y="272706"/>
                    <a:pt x="474271" y="271700"/>
                  </a:cubicBezTo>
                  <a:cubicBezTo>
                    <a:pt x="473935" y="270790"/>
                    <a:pt x="473599" y="269784"/>
                    <a:pt x="473264" y="268682"/>
                  </a:cubicBezTo>
                  <a:cubicBezTo>
                    <a:pt x="472976" y="267915"/>
                    <a:pt x="472640" y="267053"/>
                    <a:pt x="472352" y="266143"/>
                  </a:cubicBezTo>
                  <a:cubicBezTo>
                    <a:pt x="472016" y="265185"/>
                    <a:pt x="471680" y="264227"/>
                    <a:pt x="471345" y="263173"/>
                  </a:cubicBezTo>
                  <a:cubicBezTo>
                    <a:pt x="471201" y="262694"/>
                    <a:pt x="470913" y="262071"/>
                    <a:pt x="470673" y="261448"/>
                  </a:cubicBezTo>
                  <a:cubicBezTo>
                    <a:pt x="470433" y="260873"/>
                    <a:pt x="470193" y="260250"/>
                    <a:pt x="469953" y="259628"/>
                  </a:cubicBezTo>
                  <a:cubicBezTo>
                    <a:pt x="469474" y="258334"/>
                    <a:pt x="468946" y="256993"/>
                    <a:pt x="468418" y="255651"/>
                  </a:cubicBezTo>
                  <a:cubicBezTo>
                    <a:pt x="467795" y="254310"/>
                    <a:pt x="467219" y="252921"/>
                    <a:pt x="466595" y="251483"/>
                  </a:cubicBezTo>
                  <a:cubicBezTo>
                    <a:pt x="466307" y="250765"/>
                    <a:pt x="465972" y="249998"/>
                    <a:pt x="465684" y="249280"/>
                  </a:cubicBezTo>
                  <a:cubicBezTo>
                    <a:pt x="465300" y="248561"/>
                    <a:pt x="464964" y="247794"/>
                    <a:pt x="464628" y="247076"/>
                  </a:cubicBezTo>
                  <a:cubicBezTo>
                    <a:pt x="463957" y="245591"/>
                    <a:pt x="463237" y="244058"/>
                    <a:pt x="462517" y="242477"/>
                  </a:cubicBezTo>
                  <a:cubicBezTo>
                    <a:pt x="460934" y="239459"/>
                    <a:pt x="459399" y="236249"/>
                    <a:pt x="457624" y="233135"/>
                  </a:cubicBezTo>
                  <a:cubicBezTo>
                    <a:pt x="457192" y="232320"/>
                    <a:pt x="456761" y="231554"/>
                    <a:pt x="456329" y="230739"/>
                  </a:cubicBezTo>
                  <a:lnTo>
                    <a:pt x="455657" y="229542"/>
                  </a:lnTo>
                  <a:lnTo>
                    <a:pt x="454986" y="228392"/>
                  </a:lnTo>
                  <a:cubicBezTo>
                    <a:pt x="454026" y="226811"/>
                    <a:pt x="453115" y="225230"/>
                    <a:pt x="452155" y="223649"/>
                  </a:cubicBezTo>
                  <a:cubicBezTo>
                    <a:pt x="451244" y="222068"/>
                    <a:pt x="450188" y="220535"/>
                    <a:pt x="449229" y="219002"/>
                  </a:cubicBezTo>
                  <a:cubicBezTo>
                    <a:pt x="448749" y="218236"/>
                    <a:pt x="448269" y="217421"/>
                    <a:pt x="447742" y="216703"/>
                  </a:cubicBezTo>
                  <a:cubicBezTo>
                    <a:pt x="447262" y="215936"/>
                    <a:pt x="446734" y="215169"/>
                    <a:pt x="446206" y="214451"/>
                  </a:cubicBezTo>
                  <a:cubicBezTo>
                    <a:pt x="445727" y="213684"/>
                    <a:pt x="445199" y="212918"/>
                    <a:pt x="444719" y="212199"/>
                  </a:cubicBezTo>
                  <a:cubicBezTo>
                    <a:pt x="444192" y="211433"/>
                    <a:pt x="443712" y="210714"/>
                    <a:pt x="443136" y="209995"/>
                  </a:cubicBezTo>
                  <a:cubicBezTo>
                    <a:pt x="442129" y="208558"/>
                    <a:pt x="441073" y="207169"/>
                    <a:pt x="440066" y="205732"/>
                  </a:cubicBezTo>
                  <a:cubicBezTo>
                    <a:pt x="439058" y="204342"/>
                    <a:pt x="437955" y="203049"/>
                    <a:pt x="436948" y="201708"/>
                  </a:cubicBezTo>
                  <a:cubicBezTo>
                    <a:pt x="435892" y="200414"/>
                    <a:pt x="434933" y="199121"/>
                    <a:pt x="433877" y="197923"/>
                  </a:cubicBezTo>
                  <a:cubicBezTo>
                    <a:pt x="432870" y="196677"/>
                    <a:pt x="431862" y="195480"/>
                    <a:pt x="430903" y="194330"/>
                  </a:cubicBezTo>
                  <a:cubicBezTo>
                    <a:pt x="429991" y="193180"/>
                    <a:pt x="428984" y="192126"/>
                    <a:pt x="428072" y="191072"/>
                  </a:cubicBezTo>
                  <a:cubicBezTo>
                    <a:pt x="427161" y="190066"/>
                    <a:pt x="426249" y="189060"/>
                    <a:pt x="425386" y="188102"/>
                  </a:cubicBezTo>
                  <a:cubicBezTo>
                    <a:pt x="424522" y="187192"/>
                    <a:pt x="423707" y="186329"/>
                    <a:pt x="422939" y="185515"/>
                  </a:cubicBezTo>
                  <a:cubicBezTo>
                    <a:pt x="422172" y="184700"/>
                    <a:pt x="421404" y="183934"/>
                    <a:pt x="420733" y="183215"/>
                  </a:cubicBezTo>
                  <a:cubicBezTo>
                    <a:pt x="420061" y="182497"/>
                    <a:pt x="419437" y="181874"/>
                    <a:pt x="418862" y="181299"/>
                  </a:cubicBezTo>
                  <a:cubicBezTo>
                    <a:pt x="418238" y="180724"/>
                    <a:pt x="417710" y="180197"/>
                    <a:pt x="417230" y="179718"/>
                  </a:cubicBezTo>
                  <a:cubicBezTo>
                    <a:pt x="416079" y="178568"/>
                    <a:pt x="415983" y="176748"/>
                    <a:pt x="417039" y="175502"/>
                  </a:cubicBezTo>
                  <a:lnTo>
                    <a:pt x="472160" y="108815"/>
                  </a:lnTo>
                  <a:cubicBezTo>
                    <a:pt x="473264" y="107522"/>
                    <a:pt x="475182" y="107330"/>
                    <a:pt x="476526" y="108336"/>
                  </a:cubicBezTo>
                  <a:close/>
                  <a:moveTo>
                    <a:pt x="400772" y="66120"/>
                  </a:moveTo>
                  <a:cubicBezTo>
                    <a:pt x="401348" y="66359"/>
                    <a:pt x="401971" y="66551"/>
                    <a:pt x="402547" y="66790"/>
                  </a:cubicBezTo>
                  <a:cubicBezTo>
                    <a:pt x="404802" y="67652"/>
                    <a:pt x="407010" y="68610"/>
                    <a:pt x="409169" y="69471"/>
                  </a:cubicBezTo>
                  <a:cubicBezTo>
                    <a:pt x="411328" y="70381"/>
                    <a:pt x="413488" y="71291"/>
                    <a:pt x="415503" y="72200"/>
                  </a:cubicBezTo>
                  <a:cubicBezTo>
                    <a:pt x="417518" y="73158"/>
                    <a:pt x="419534" y="74067"/>
                    <a:pt x="421453" y="74929"/>
                  </a:cubicBezTo>
                  <a:cubicBezTo>
                    <a:pt x="423372" y="75791"/>
                    <a:pt x="425148" y="76748"/>
                    <a:pt x="426923" y="77610"/>
                  </a:cubicBezTo>
                  <a:cubicBezTo>
                    <a:pt x="428651" y="78472"/>
                    <a:pt x="430330" y="79334"/>
                    <a:pt x="431962" y="80100"/>
                  </a:cubicBezTo>
                  <a:cubicBezTo>
                    <a:pt x="433641" y="81057"/>
                    <a:pt x="435224" y="81919"/>
                    <a:pt x="436712" y="82733"/>
                  </a:cubicBezTo>
                  <a:cubicBezTo>
                    <a:pt x="438199" y="83547"/>
                    <a:pt x="439591" y="84313"/>
                    <a:pt x="440887" y="85031"/>
                  </a:cubicBezTo>
                  <a:cubicBezTo>
                    <a:pt x="441462" y="85318"/>
                    <a:pt x="441990" y="85653"/>
                    <a:pt x="442518" y="85941"/>
                  </a:cubicBezTo>
                  <a:cubicBezTo>
                    <a:pt x="442950" y="86180"/>
                    <a:pt x="443430" y="86467"/>
                    <a:pt x="443862" y="86707"/>
                  </a:cubicBezTo>
                  <a:cubicBezTo>
                    <a:pt x="444773" y="87233"/>
                    <a:pt x="445589" y="87664"/>
                    <a:pt x="446309" y="88095"/>
                  </a:cubicBezTo>
                  <a:cubicBezTo>
                    <a:pt x="447844" y="89005"/>
                    <a:pt x="448372" y="91016"/>
                    <a:pt x="447364" y="92548"/>
                  </a:cubicBezTo>
                  <a:lnTo>
                    <a:pt x="401923" y="161633"/>
                  </a:lnTo>
                  <a:cubicBezTo>
                    <a:pt x="400916" y="163117"/>
                    <a:pt x="398852" y="163500"/>
                    <a:pt x="397365" y="162399"/>
                  </a:cubicBezTo>
                  <a:cubicBezTo>
                    <a:pt x="396741" y="161920"/>
                    <a:pt x="395973" y="161346"/>
                    <a:pt x="395110" y="160723"/>
                  </a:cubicBezTo>
                  <a:cubicBezTo>
                    <a:pt x="394726" y="160436"/>
                    <a:pt x="394342" y="160149"/>
                    <a:pt x="393862" y="159814"/>
                  </a:cubicBezTo>
                  <a:cubicBezTo>
                    <a:pt x="393478" y="159478"/>
                    <a:pt x="392950" y="159095"/>
                    <a:pt x="392614" y="158904"/>
                  </a:cubicBezTo>
                  <a:cubicBezTo>
                    <a:pt x="391895" y="158377"/>
                    <a:pt x="391127" y="157803"/>
                    <a:pt x="390311" y="157228"/>
                  </a:cubicBezTo>
                  <a:cubicBezTo>
                    <a:pt x="389447" y="156606"/>
                    <a:pt x="388584" y="155983"/>
                    <a:pt x="387624" y="155265"/>
                  </a:cubicBezTo>
                  <a:cubicBezTo>
                    <a:pt x="386568" y="154595"/>
                    <a:pt x="385465" y="153829"/>
                    <a:pt x="384265" y="153063"/>
                  </a:cubicBezTo>
                  <a:cubicBezTo>
                    <a:pt x="383257" y="152393"/>
                    <a:pt x="382250" y="151675"/>
                    <a:pt x="381194" y="151004"/>
                  </a:cubicBezTo>
                  <a:close/>
                  <a:moveTo>
                    <a:pt x="259999" y="48013"/>
                  </a:moveTo>
                  <a:cubicBezTo>
                    <a:pt x="261774" y="47773"/>
                    <a:pt x="263406" y="49114"/>
                    <a:pt x="263502" y="50935"/>
                  </a:cubicBezTo>
                  <a:lnTo>
                    <a:pt x="267581" y="113266"/>
                  </a:lnTo>
                  <a:cubicBezTo>
                    <a:pt x="267725" y="115087"/>
                    <a:pt x="266285" y="116620"/>
                    <a:pt x="264462" y="116620"/>
                  </a:cubicBezTo>
                  <a:cubicBezTo>
                    <a:pt x="263694" y="116620"/>
                    <a:pt x="262734" y="116620"/>
                    <a:pt x="261678" y="116620"/>
                  </a:cubicBezTo>
                  <a:cubicBezTo>
                    <a:pt x="260670" y="116668"/>
                    <a:pt x="259615" y="116668"/>
                    <a:pt x="258463" y="116668"/>
                  </a:cubicBezTo>
                  <a:cubicBezTo>
                    <a:pt x="257503" y="116716"/>
                    <a:pt x="256447" y="116716"/>
                    <a:pt x="255392" y="116763"/>
                  </a:cubicBezTo>
                  <a:cubicBezTo>
                    <a:pt x="254288" y="116811"/>
                    <a:pt x="253088" y="116811"/>
                    <a:pt x="251888" y="116859"/>
                  </a:cubicBezTo>
                  <a:cubicBezTo>
                    <a:pt x="251264" y="116859"/>
                    <a:pt x="250544" y="116907"/>
                    <a:pt x="249873" y="116955"/>
                  </a:cubicBezTo>
                  <a:cubicBezTo>
                    <a:pt x="249153" y="117003"/>
                    <a:pt x="248433" y="117051"/>
                    <a:pt x="247713" y="117099"/>
                  </a:cubicBezTo>
                  <a:cubicBezTo>
                    <a:pt x="246273" y="117195"/>
                    <a:pt x="244738" y="117290"/>
                    <a:pt x="243154" y="117434"/>
                  </a:cubicBezTo>
                  <a:cubicBezTo>
                    <a:pt x="241570" y="117578"/>
                    <a:pt x="239938" y="117722"/>
                    <a:pt x="238259" y="117913"/>
                  </a:cubicBezTo>
                  <a:cubicBezTo>
                    <a:pt x="237443" y="118009"/>
                    <a:pt x="236579" y="118105"/>
                    <a:pt x="235715" y="118153"/>
                  </a:cubicBezTo>
                  <a:cubicBezTo>
                    <a:pt x="234851" y="118249"/>
                    <a:pt x="233988" y="118392"/>
                    <a:pt x="233124" y="118536"/>
                  </a:cubicBezTo>
                  <a:cubicBezTo>
                    <a:pt x="231396" y="118776"/>
                    <a:pt x="229572" y="119015"/>
                    <a:pt x="227749" y="119255"/>
                  </a:cubicBezTo>
                  <a:cubicBezTo>
                    <a:pt x="225925" y="119590"/>
                    <a:pt x="224102" y="119878"/>
                    <a:pt x="222230" y="120213"/>
                  </a:cubicBezTo>
                  <a:cubicBezTo>
                    <a:pt x="221270" y="120405"/>
                    <a:pt x="220358" y="120548"/>
                    <a:pt x="219398" y="120740"/>
                  </a:cubicBezTo>
                  <a:cubicBezTo>
                    <a:pt x="218439" y="120932"/>
                    <a:pt x="217527" y="121123"/>
                    <a:pt x="216567" y="121315"/>
                  </a:cubicBezTo>
                  <a:cubicBezTo>
                    <a:pt x="215607" y="121507"/>
                    <a:pt x="214647" y="121746"/>
                    <a:pt x="213688" y="121938"/>
                  </a:cubicBezTo>
                  <a:cubicBezTo>
                    <a:pt x="212727" y="122129"/>
                    <a:pt x="211768" y="122321"/>
                    <a:pt x="210808" y="122561"/>
                  </a:cubicBezTo>
                  <a:cubicBezTo>
                    <a:pt x="208936" y="123040"/>
                    <a:pt x="206969" y="123519"/>
                    <a:pt x="205049" y="123998"/>
                  </a:cubicBezTo>
                  <a:cubicBezTo>
                    <a:pt x="203129" y="124477"/>
                    <a:pt x="201258" y="125052"/>
                    <a:pt x="199338" y="125579"/>
                  </a:cubicBezTo>
                  <a:cubicBezTo>
                    <a:pt x="198426" y="125866"/>
                    <a:pt x="197466" y="126106"/>
                    <a:pt x="196507" y="126393"/>
                  </a:cubicBezTo>
                  <a:cubicBezTo>
                    <a:pt x="195547" y="126729"/>
                    <a:pt x="194635" y="127016"/>
                    <a:pt x="193723" y="127304"/>
                  </a:cubicBezTo>
                  <a:cubicBezTo>
                    <a:pt x="192763" y="127591"/>
                    <a:pt x="191852" y="127927"/>
                    <a:pt x="190940" y="128214"/>
                  </a:cubicBezTo>
                  <a:cubicBezTo>
                    <a:pt x="189980" y="128501"/>
                    <a:pt x="189068" y="128789"/>
                    <a:pt x="188156" y="129124"/>
                  </a:cubicBezTo>
                  <a:cubicBezTo>
                    <a:pt x="186381" y="129795"/>
                    <a:pt x="184557" y="130418"/>
                    <a:pt x="182829" y="131041"/>
                  </a:cubicBezTo>
                  <a:cubicBezTo>
                    <a:pt x="181054" y="131663"/>
                    <a:pt x="179374" y="132430"/>
                    <a:pt x="177694" y="133053"/>
                  </a:cubicBezTo>
                  <a:cubicBezTo>
                    <a:pt x="176015" y="133724"/>
                    <a:pt x="174335" y="134394"/>
                    <a:pt x="172799" y="135113"/>
                  </a:cubicBezTo>
                  <a:cubicBezTo>
                    <a:pt x="171216" y="135784"/>
                    <a:pt x="169680" y="136455"/>
                    <a:pt x="168192" y="137125"/>
                  </a:cubicBezTo>
                  <a:cubicBezTo>
                    <a:pt x="166704" y="137748"/>
                    <a:pt x="165313" y="138467"/>
                    <a:pt x="163921" y="139090"/>
                  </a:cubicBezTo>
                  <a:cubicBezTo>
                    <a:pt x="162577" y="139760"/>
                    <a:pt x="161281" y="140383"/>
                    <a:pt x="160034" y="140958"/>
                  </a:cubicBezTo>
                  <a:cubicBezTo>
                    <a:pt x="158786" y="141629"/>
                    <a:pt x="157634" y="142204"/>
                    <a:pt x="156578" y="142779"/>
                  </a:cubicBezTo>
                  <a:cubicBezTo>
                    <a:pt x="155475" y="143354"/>
                    <a:pt x="154419" y="143881"/>
                    <a:pt x="153507" y="144360"/>
                  </a:cubicBezTo>
                  <a:cubicBezTo>
                    <a:pt x="152547" y="144887"/>
                    <a:pt x="151731" y="145366"/>
                    <a:pt x="150963" y="145797"/>
                  </a:cubicBezTo>
                  <a:cubicBezTo>
                    <a:pt x="150052" y="146276"/>
                    <a:pt x="149284" y="146755"/>
                    <a:pt x="148612" y="147091"/>
                  </a:cubicBezTo>
                  <a:cubicBezTo>
                    <a:pt x="147172" y="147905"/>
                    <a:pt x="145396" y="147474"/>
                    <a:pt x="144485" y="146132"/>
                  </a:cubicBezTo>
                  <a:lnTo>
                    <a:pt x="118522" y="108092"/>
                  </a:lnTo>
                  <a:cubicBezTo>
                    <a:pt x="117562" y="106702"/>
                    <a:pt x="117898" y="104786"/>
                    <a:pt x="119290" y="103780"/>
                  </a:cubicBezTo>
                  <a:cubicBezTo>
                    <a:pt x="120105" y="103157"/>
                    <a:pt x="121113" y="102438"/>
                    <a:pt x="122265" y="101576"/>
                  </a:cubicBezTo>
                  <a:cubicBezTo>
                    <a:pt x="123129" y="100953"/>
                    <a:pt x="124089" y="100187"/>
                    <a:pt x="125144" y="99468"/>
                  </a:cubicBezTo>
                  <a:cubicBezTo>
                    <a:pt x="126248" y="98749"/>
                    <a:pt x="127400" y="97935"/>
                    <a:pt x="128648" y="97072"/>
                  </a:cubicBezTo>
                  <a:cubicBezTo>
                    <a:pt x="129895" y="96210"/>
                    <a:pt x="131191" y="95348"/>
                    <a:pt x="132583" y="94389"/>
                  </a:cubicBezTo>
                  <a:cubicBezTo>
                    <a:pt x="134023" y="93479"/>
                    <a:pt x="135510" y="92521"/>
                    <a:pt x="137046" y="91515"/>
                  </a:cubicBezTo>
                  <a:cubicBezTo>
                    <a:pt x="138630" y="90509"/>
                    <a:pt x="140261" y="89455"/>
                    <a:pt x="141989" y="88449"/>
                  </a:cubicBezTo>
                  <a:cubicBezTo>
                    <a:pt x="143669" y="87395"/>
                    <a:pt x="145492" y="86341"/>
                    <a:pt x="147316" y="85287"/>
                  </a:cubicBezTo>
                  <a:cubicBezTo>
                    <a:pt x="149140" y="84137"/>
                    <a:pt x="151059" y="83131"/>
                    <a:pt x="153027" y="82029"/>
                  </a:cubicBezTo>
                  <a:cubicBezTo>
                    <a:pt x="154995" y="80975"/>
                    <a:pt x="156962" y="79825"/>
                    <a:pt x="159074" y="78819"/>
                  </a:cubicBezTo>
                  <a:cubicBezTo>
                    <a:pt x="161137" y="77765"/>
                    <a:pt x="163249" y="76663"/>
                    <a:pt x="165409" y="75609"/>
                  </a:cubicBezTo>
                  <a:cubicBezTo>
                    <a:pt x="166464" y="75034"/>
                    <a:pt x="167568" y="74555"/>
                    <a:pt x="168672" y="74028"/>
                  </a:cubicBezTo>
                  <a:cubicBezTo>
                    <a:pt x="169776" y="73501"/>
                    <a:pt x="170880" y="73022"/>
                    <a:pt x="172031" y="72495"/>
                  </a:cubicBezTo>
                  <a:cubicBezTo>
                    <a:pt x="173135" y="71968"/>
                    <a:pt x="174239" y="71441"/>
                    <a:pt x="175391" y="70961"/>
                  </a:cubicBezTo>
                  <a:cubicBezTo>
                    <a:pt x="176494" y="70434"/>
                    <a:pt x="177646" y="69955"/>
                    <a:pt x="178798" y="69476"/>
                  </a:cubicBezTo>
                  <a:cubicBezTo>
                    <a:pt x="181102" y="68518"/>
                    <a:pt x="183405" y="67512"/>
                    <a:pt x="185709" y="66602"/>
                  </a:cubicBezTo>
                  <a:cubicBezTo>
                    <a:pt x="188060" y="65739"/>
                    <a:pt x="190412" y="64829"/>
                    <a:pt x="192715" y="63919"/>
                  </a:cubicBezTo>
                  <a:cubicBezTo>
                    <a:pt x="193915" y="63487"/>
                    <a:pt x="195067" y="63056"/>
                    <a:pt x="196267" y="62673"/>
                  </a:cubicBezTo>
                  <a:cubicBezTo>
                    <a:pt x="197418" y="62290"/>
                    <a:pt x="198618" y="61859"/>
                    <a:pt x="199770" y="61475"/>
                  </a:cubicBezTo>
                  <a:cubicBezTo>
                    <a:pt x="200922" y="61092"/>
                    <a:pt x="202122" y="60661"/>
                    <a:pt x="203273" y="60278"/>
                  </a:cubicBezTo>
                  <a:cubicBezTo>
                    <a:pt x="204425" y="59894"/>
                    <a:pt x="205625" y="59559"/>
                    <a:pt x="206777" y="59224"/>
                  </a:cubicBezTo>
                  <a:cubicBezTo>
                    <a:pt x="209080" y="58505"/>
                    <a:pt x="211384" y="57834"/>
                    <a:pt x="213640" y="57115"/>
                  </a:cubicBezTo>
                  <a:cubicBezTo>
                    <a:pt x="215943" y="56541"/>
                    <a:pt x="218199" y="55918"/>
                    <a:pt x="220358" y="55343"/>
                  </a:cubicBezTo>
                  <a:cubicBezTo>
                    <a:pt x="221462" y="55055"/>
                    <a:pt x="222566" y="54768"/>
                    <a:pt x="223670" y="54480"/>
                  </a:cubicBezTo>
                  <a:cubicBezTo>
                    <a:pt x="224725" y="54241"/>
                    <a:pt x="225781" y="54001"/>
                    <a:pt x="226837" y="53762"/>
                  </a:cubicBezTo>
                  <a:cubicBezTo>
                    <a:pt x="228997" y="53283"/>
                    <a:pt x="231012" y="52804"/>
                    <a:pt x="233028" y="52372"/>
                  </a:cubicBezTo>
                  <a:cubicBezTo>
                    <a:pt x="235043" y="51989"/>
                    <a:pt x="236963" y="51606"/>
                    <a:pt x="238835" y="51223"/>
                  </a:cubicBezTo>
                  <a:cubicBezTo>
                    <a:pt x="239747" y="51079"/>
                    <a:pt x="240658" y="50887"/>
                    <a:pt x="241570" y="50696"/>
                  </a:cubicBezTo>
                  <a:cubicBezTo>
                    <a:pt x="242482" y="50552"/>
                    <a:pt x="243298" y="50360"/>
                    <a:pt x="244258" y="50264"/>
                  </a:cubicBezTo>
                  <a:cubicBezTo>
                    <a:pt x="246081" y="49977"/>
                    <a:pt x="247761" y="49689"/>
                    <a:pt x="249393" y="49450"/>
                  </a:cubicBezTo>
                  <a:cubicBezTo>
                    <a:pt x="251024" y="49210"/>
                    <a:pt x="252512" y="49019"/>
                    <a:pt x="253904" y="48779"/>
                  </a:cubicBezTo>
                  <a:cubicBezTo>
                    <a:pt x="255104" y="48635"/>
                    <a:pt x="256207" y="48492"/>
                    <a:pt x="257167" y="48396"/>
                  </a:cubicBezTo>
                  <a:cubicBezTo>
                    <a:pt x="258223" y="48252"/>
                    <a:pt x="259183" y="48108"/>
                    <a:pt x="259999" y="48013"/>
                  </a:cubicBezTo>
                  <a:close/>
                  <a:moveTo>
                    <a:pt x="295372" y="46150"/>
                  </a:moveTo>
                  <a:cubicBezTo>
                    <a:pt x="296427" y="46150"/>
                    <a:pt x="297771" y="46198"/>
                    <a:pt x="299306" y="46198"/>
                  </a:cubicBezTo>
                  <a:cubicBezTo>
                    <a:pt x="300457" y="46246"/>
                    <a:pt x="301705" y="46246"/>
                    <a:pt x="303048" y="46246"/>
                  </a:cubicBezTo>
                  <a:cubicBezTo>
                    <a:pt x="304392" y="46341"/>
                    <a:pt x="305831" y="46389"/>
                    <a:pt x="307414" y="46485"/>
                  </a:cubicBezTo>
                  <a:cubicBezTo>
                    <a:pt x="308949" y="46533"/>
                    <a:pt x="310629" y="46629"/>
                    <a:pt x="312356" y="46724"/>
                  </a:cubicBezTo>
                  <a:cubicBezTo>
                    <a:pt x="314131" y="46820"/>
                    <a:pt x="315954" y="47012"/>
                    <a:pt x="317873" y="47155"/>
                  </a:cubicBezTo>
                  <a:cubicBezTo>
                    <a:pt x="319792" y="47299"/>
                    <a:pt x="321759" y="47490"/>
                    <a:pt x="323870" y="47634"/>
                  </a:cubicBezTo>
                  <a:cubicBezTo>
                    <a:pt x="325933" y="47873"/>
                    <a:pt x="328044" y="48161"/>
                    <a:pt x="330251" y="48400"/>
                  </a:cubicBezTo>
                  <a:cubicBezTo>
                    <a:pt x="331354" y="48543"/>
                    <a:pt x="332458" y="48687"/>
                    <a:pt x="333561" y="48831"/>
                  </a:cubicBezTo>
                  <a:cubicBezTo>
                    <a:pt x="334713" y="48974"/>
                    <a:pt x="335816" y="49166"/>
                    <a:pt x="336968" y="49309"/>
                  </a:cubicBezTo>
                  <a:cubicBezTo>
                    <a:pt x="338647" y="49597"/>
                    <a:pt x="340374" y="49836"/>
                    <a:pt x="342101" y="50123"/>
                  </a:cubicBezTo>
                  <a:lnTo>
                    <a:pt x="307318" y="121161"/>
                  </a:lnTo>
                  <a:cubicBezTo>
                    <a:pt x="306071" y="120874"/>
                    <a:pt x="304919" y="120634"/>
                    <a:pt x="303816" y="120443"/>
                  </a:cubicBezTo>
                  <a:cubicBezTo>
                    <a:pt x="302520" y="120204"/>
                    <a:pt x="301273" y="120012"/>
                    <a:pt x="300122" y="119821"/>
                  </a:cubicBezTo>
                  <a:cubicBezTo>
                    <a:pt x="298970" y="119581"/>
                    <a:pt x="297867" y="119390"/>
                    <a:pt x="296859" y="119246"/>
                  </a:cubicBezTo>
                  <a:cubicBezTo>
                    <a:pt x="295852" y="119103"/>
                    <a:pt x="294940" y="118959"/>
                    <a:pt x="294125" y="118863"/>
                  </a:cubicBezTo>
                  <a:cubicBezTo>
                    <a:pt x="293213" y="118720"/>
                    <a:pt x="292397" y="118624"/>
                    <a:pt x="291726" y="118528"/>
                  </a:cubicBezTo>
                  <a:cubicBezTo>
                    <a:pt x="290095" y="118289"/>
                    <a:pt x="288895" y="116901"/>
                    <a:pt x="288991" y="115273"/>
                  </a:cubicBezTo>
                  <a:lnTo>
                    <a:pt x="292158" y="49166"/>
                  </a:lnTo>
                  <a:cubicBezTo>
                    <a:pt x="292253" y="47442"/>
                    <a:pt x="293645" y="46150"/>
                    <a:pt x="295372" y="46150"/>
                  </a:cubicBezTo>
                  <a:close/>
                  <a:moveTo>
                    <a:pt x="389289" y="0"/>
                  </a:moveTo>
                  <a:cubicBezTo>
                    <a:pt x="393991" y="0"/>
                    <a:pt x="398694" y="4024"/>
                    <a:pt x="397350" y="9917"/>
                  </a:cubicBezTo>
                  <a:lnTo>
                    <a:pt x="385642" y="60650"/>
                  </a:lnTo>
                  <a:lnTo>
                    <a:pt x="366735" y="142570"/>
                  </a:lnTo>
                  <a:lnTo>
                    <a:pt x="317116" y="357671"/>
                  </a:lnTo>
                  <a:cubicBezTo>
                    <a:pt x="316300" y="361120"/>
                    <a:pt x="315004" y="364809"/>
                    <a:pt x="313373" y="368163"/>
                  </a:cubicBezTo>
                  <a:cubicBezTo>
                    <a:pt x="304879" y="385553"/>
                    <a:pt x="287412" y="395661"/>
                    <a:pt x="269272" y="395661"/>
                  </a:cubicBezTo>
                  <a:cubicBezTo>
                    <a:pt x="262026" y="395661"/>
                    <a:pt x="254684" y="394032"/>
                    <a:pt x="247726" y="390679"/>
                  </a:cubicBezTo>
                  <a:cubicBezTo>
                    <a:pt x="223396" y="378798"/>
                    <a:pt x="213319" y="349431"/>
                    <a:pt x="225220" y="325142"/>
                  </a:cubicBezTo>
                  <a:lnTo>
                    <a:pt x="323210" y="124988"/>
                  </a:lnTo>
                  <a:lnTo>
                    <a:pt x="358385" y="53224"/>
                  </a:lnTo>
                  <a:lnTo>
                    <a:pt x="382186" y="4551"/>
                  </a:lnTo>
                  <a:cubicBezTo>
                    <a:pt x="383770" y="1389"/>
                    <a:pt x="386505" y="0"/>
                    <a:pt x="389289" y="0"/>
                  </a:cubicBez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45" y="3451225"/>
            <a:ext cx="3891915" cy="76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05" y="4399915"/>
            <a:ext cx="3850640" cy="603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05" y="5252085"/>
            <a:ext cx="3957955" cy="499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NILM framework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17145"/>
            <a:ext cx="4518025" cy="68459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dirty="0"/>
              <a:t>Simulation and Evaluation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26703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1135" y="1086485"/>
            <a:ext cx="8803005" cy="3007644"/>
            <a:chOff x="679124" y="1131357"/>
            <a:chExt cx="10839776" cy="3703290"/>
          </a:xfrm>
        </p:grpSpPr>
        <p:grpSp>
          <p:nvGrpSpPr>
            <p:cNvPr id="5" name="íS1îḍe"/>
            <p:cNvGrpSpPr/>
            <p:nvPr/>
          </p:nvGrpSpPr>
          <p:grpSpPr>
            <a:xfrm>
              <a:off x="5071490" y="1680507"/>
              <a:ext cx="2036320" cy="2036320"/>
              <a:chOff x="5339229" y="2068979"/>
              <a:chExt cx="1500842" cy="1500842"/>
            </a:xfrm>
          </p:grpSpPr>
          <p:sp>
            <p:nvSpPr>
              <p:cNvPr id="6" name="í$1îḓê"/>
              <p:cNvSpPr/>
              <p:nvPr/>
            </p:nvSpPr>
            <p:spPr>
              <a:xfrm>
                <a:off x="5410169" y="2139919"/>
                <a:ext cx="1358961" cy="1358961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28575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íSļïḍé"/>
              <p:cNvSpPr/>
              <p:nvPr/>
            </p:nvSpPr>
            <p:spPr>
              <a:xfrm>
                <a:off x="5339229" y="2068979"/>
                <a:ext cx="1500842" cy="150084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肘形连接符 20"/>
            <p:cNvCxnSpPr>
              <a:stCxn id="24" idx="2"/>
            </p:cNvCxnSpPr>
            <p:nvPr/>
          </p:nvCxnSpPr>
          <p:spPr>
            <a:xfrm rot="10800000" flipV="1">
              <a:off x="1125818" y="2698667"/>
              <a:ext cx="3893922" cy="1466242"/>
            </a:xfrm>
            <a:prstGeom prst="bentConnector3">
              <a:avLst>
                <a:gd name="adj1" fmla="val 111249"/>
              </a:avLst>
            </a:prstGeom>
            <a:ln w="38100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33" idx="6"/>
            </p:cNvCxnSpPr>
            <p:nvPr/>
          </p:nvCxnSpPr>
          <p:spPr>
            <a:xfrm>
              <a:off x="7159558" y="2698667"/>
              <a:ext cx="3893924" cy="1466242"/>
            </a:xfrm>
            <a:prstGeom prst="bentConnector3">
              <a:avLst>
                <a:gd name="adj1" fmla="val 111975"/>
              </a:avLst>
            </a:prstGeom>
            <a:ln w="38100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ïṡḷiḋé"/>
            <p:cNvSpPr/>
            <p:nvPr/>
          </p:nvSpPr>
          <p:spPr>
            <a:xfrm>
              <a:off x="5019740" y="2640303"/>
              <a:ext cx="116728" cy="116728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3" name="îSḻíḑé"/>
            <p:cNvSpPr/>
            <p:nvPr/>
          </p:nvSpPr>
          <p:spPr>
            <a:xfrm>
              <a:off x="7042830" y="2640303"/>
              <a:ext cx="116728" cy="116728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44" name="íŝḷîḑe"/>
            <p:cNvSpPr/>
            <p:nvPr/>
          </p:nvSpPr>
          <p:spPr bwMode="auto">
            <a:xfrm>
              <a:off x="679124" y="2140941"/>
              <a:ext cx="1762732" cy="55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8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1" dirty="0"/>
                <a:t>REDD dataset</a:t>
              </a:r>
              <a:endParaRPr lang="en-US" altLang="zh-CN" b="1" dirty="0"/>
            </a:p>
          </p:txBody>
        </p:sp>
        <p:sp>
          <p:nvSpPr>
            <p:cNvPr id="45" name="iṡļíḑê"/>
            <p:cNvSpPr/>
            <p:nvPr/>
          </p:nvSpPr>
          <p:spPr bwMode="auto">
            <a:xfrm>
              <a:off x="9756168" y="2140941"/>
              <a:ext cx="1762732" cy="55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1" dirty="0"/>
                <a:t>AMPds</a:t>
              </a:r>
              <a:endParaRPr lang="en-US" altLang="zh-CN" b="1" dirty="0"/>
            </a:p>
          </p:txBody>
        </p:sp>
        <p:grpSp>
          <p:nvGrpSpPr>
            <p:cNvPr id="12" name="îṩḷiḍê"/>
            <p:cNvGrpSpPr/>
            <p:nvPr/>
          </p:nvGrpSpPr>
          <p:grpSpPr>
            <a:xfrm>
              <a:off x="1125818" y="3495171"/>
              <a:ext cx="3027692" cy="1339476"/>
              <a:chOff x="1125818" y="2967270"/>
              <a:chExt cx="3027692" cy="1339476"/>
            </a:xfrm>
          </p:grpSpPr>
          <p:sp>
            <p:nvSpPr>
              <p:cNvPr id="8" name="î$ļîďe"/>
              <p:cNvSpPr/>
              <p:nvPr/>
            </p:nvSpPr>
            <p:spPr>
              <a:xfrm>
                <a:off x="1991053" y="3128008"/>
                <a:ext cx="2162457" cy="490396"/>
              </a:xfrm>
              <a:prstGeom prst="roundRect">
                <a:avLst>
                  <a:gd name="adj" fmla="val 50000"/>
                </a:avLst>
              </a:prstGeom>
              <a:solidFill>
                <a:srgbClr val="CD0000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8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i="1"/>
                  <a:t>…text</a:t>
                </a:r>
                <a:endParaRPr lang="en-US" altLang="zh-CN" sz="1400" i="1" dirty="0"/>
              </a:p>
            </p:txBody>
          </p:sp>
          <p:grpSp>
            <p:nvGrpSpPr>
              <p:cNvPr id="9" name="iṡľîḍe"/>
              <p:cNvGrpSpPr/>
              <p:nvPr/>
            </p:nvGrpSpPr>
            <p:grpSpPr>
              <a:xfrm>
                <a:off x="1125818" y="2967270"/>
                <a:ext cx="1339476" cy="1339476"/>
                <a:chOff x="5339229" y="2068979"/>
                <a:chExt cx="1500842" cy="1500842"/>
              </a:xfrm>
            </p:grpSpPr>
            <p:sp>
              <p:nvSpPr>
                <p:cNvPr id="10" name="îślíḋê"/>
                <p:cNvSpPr/>
                <p:nvPr/>
              </p:nvSpPr>
              <p:spPr>
                <a:xfrm>
                  <a:off x="5339229" y="2068979"/>
                  <a:ext cx="1500842" cy="150084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işḷíḋé"/>
                <p:cNvSpPr/>
                <p:nvPr/>
              </p:nvSpPr>
              <p:spPr>
                <a:xfrm>
                  <a:off x="5464735" y="2194485"/>
                  <a:ext cx="1249830" cy="1249830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28575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îSļíḋe"/>
            <p:cNvSpPr/>
            <p:nvPr/>
          </p:nvSpPr>
          <p:spPr>
            <a:xfrm>
              <a:off x="8075051" y="3655909"/>
              <a:ext cx="2162457" cy="490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8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400" i="1"/>
                <a:t>…text</a:t>
              </a:r>
              <a:endParaRPr lang="en-US" altLang="zh-CN" sz="1400" i="1" dirty="0"/>
            </a:p>
          </p:txBody>
        </p:sp>
        <p:grpSp>
          <p:nvGrpSpPr>
            <p:cNvPr id="14" name="îṣľíḋè"/>
            <p:cNvGrpSpPr/>
            <p:nvPr/>
          </p:nvGrpSpPr>
          <p:grpSpPr>
            <a:xfrm>
              <a:off x="9714006" y="3495171"/>
              <a:ext cx="1339476" cy="1339476"/>
              <a:chOff x="5339229" y="2068979"/>
              <a:chExt cx="1500842" cy="1500842"/>
            </a:xfrm>
          </p:grpSpPr>
          <p:sp>
            <p:nvSpPr>
              <p:cNvPr id="15" name="iṣľíḑe"/>
              <p:cNvSpPr/>
              <p:nvPr/>
            </p:nvSpPr>
            <p:spPr>
              <a:xfrm>
                <a:off x="5339229" y="2068979"/>
                <a:ext cx="1500842" cy="150084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iṥḷïḑe"/>
              <p:cNvSpPr/>
              <p:nvPr/>
            </p:nvSpPr>
            <p:spPr>
              <a:xfrm>
                <a:off x="5464735" y="2194485"/>
                <a:ext cx="1249830" cy="1249830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28575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îṧ1ïḓé"/>
            <p:cNvSpPr/>
            <p:nvPr/>
          </p:nvSpPr>
          <p:spPr bwMode="auto">
            <a:xfrm>
              <a:off x="5214634" y="1131357"/>
              <a:ext cx="1762732" cy="49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1" i="1"/>
                <a:t>Evaluation</a:t>
              </a:r>
              <a:endParaRPr lang="en-US" altLang="zh-CN" b="1" i="1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" y="4103370"/>
            <a:ext cx="4318000" cy="733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013200"/>
            <a:ext cx="4331335" cy="9334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5005705"/>
            <a:ext cx="3616325" cy="14408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285" y="5027295"/>
            <a:ext cx="4175125" cy="1213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Experimental data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9922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5102" y="1627620"/>
            <a:ext cx="8856978" cy="3987685"/>
            <a:chOff x="669926" y="1321806"/>
            <a:chExt cx="10710217" cy="4821819"/>
          </a:xfrm>
        </p:grpSpPr>
        <p:grpSp>
          <p:nvGrpSpPr>
            <p:cNvPr id="6" name="íṡļïďé"/>
            <p:cNvGrpSpPr/>
            <p:nvPr/>
          </p:nvGrpSpPr>
          <p:grpSpPr>
            <a:xfrm>
              <a:off x="6771000" y="1852781"/>
              <a:ext cx="4609143" cy="4290844"/>
              <a:chOff x="657328" y="1160748"/>
              <a:chExt cx="4609143" cy="4290844"/>
            </a:xfrm>
          </p:grpSpPr>
          <p:grpSp>
            <p:nvGrpSpPr>
              <p:cNvPr id="39" name="ïṣ1ïḍè"/>
              <p:cNvGrpSpPr/>
              <p:nvPr/>
            </p:nvGrpSpPr>
            <p:grpSpPr>
              <a:xfrm>
                <a:off x="2501013" y="1160748"/>
                <a:ext cx="2765458" cy="4290844"/>
                <a:chOff x="0" y="-2"/>
                <a:chExt cx="4163591" cy="6460164"/>
              </a:xfrm>
            </p:grpSpPr>
            <p:sp>
              <p:nvSpPr>
                <p:cNvPr id="43" name="îṡ1ïḓê"/>
                <p:cNvSpPr/>
                <p:nvPr/>
              </p:nvSpPr>
              <p:spPr>
                <a:xfrm>
                  <a:off x="1139158" y="4469317"/>
                  <a:ext cx="943220" cy="4840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24" y="0"/>
                      </a:moveTo>
                      <a:lnTo>
                        <a:pt x="21600" y="15846"/>
                      </a:lnTo>
                      <a:lnTo>
                        <a:pt x="20378" y="21600"/>
                      </a:lnTo>
                      <a:lnTo>
                        <a:pt x="0" y="5754"/>
                      </a:lnTo>
                      <a:lnTo>
                        <a:pt x="1224" y="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ïśḷiḍé"/>
                <p:cNvSpPr/>
                <p:nvPr/>
              </p:nvSpPr>
              <p:spPr>
                <a:xfrm>
                  <a:off x="1915284" y="2008322"/>
                  <a:ext cx="2248307" cy="34963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34" h="21550" extrusionOk="0">
                      <a:moveTo>
                        <a:pt x="11254" y="67"/>
                      </a:moveTo>
                      <a:cubicBezTo>
                        <a:pt x="11071" y="-3"/>
                        <a:pt x="10858" y="-17"/>
                        <a:pt x="10656" y="20"/>
                      </a:cubicBezTo>
                      <a:cubicBezTo>
                        <a:pt x="10464" y="55"/>
                        <a:pt x="10300" y="137"/>
                        <a:pt x="10194" y="254"/>
                      </a:cubicBezTo>
                      <a:lnTo>
                        <a:pt x="8109" y="3875"/>
                      </a:lnTo>
                      <a:lnTo>
                        <a:pt x="7176" y="5456"/>
                      </a:lnTo>
                      <a:cubicBezTo>
                        <a:pt x="7103" y="5581"/>
                        <a:pt x="7102" y="5721"/>
                        <a:pt x="7177" y="5846"/>
                      </a:cubicBezTo>
                      <a:cubicBezTo>
                        <a:pt x="7251" y="5970"/>
                        <a:pt x="7395" y="6064"/>
                        <a:pt x="7570" y="6119"/>
                      </a:cubicBezTo>
                      <a:cubicBezTo>
                        <a:pt x="10920" y="7188"/>
                        <a:pt x="13178" y="9266"/>
                        <a:pt x="12905" y="11409"/>
                      </a:cubicBezTo>
                      <a:cubicBezTo>
                        <a:pt x="12494" y="14637"/>
                        <a:pt x="7535" y="17067"/>
                        <a:pt x="1914" y="15520"/>
                      </a:cubicBezTo>
                      <a:cubicBezTo>
                        <a:pt x="-761" y="17028"/>
                        <a:pt x="-607" y="19921"/>
                        <a:pt x="2221" y="21284"/>
                      </a:cubicBezTo>
                      <a:cubicBezTo>
                        <a:pt x="2409" y="21374"/>
                        <a:pt x="2601" y="21469"/>
                        <a:pt x="2822" y="21507"/>
                      </a:cubicBezTo>
                      <a:cubicBezTo>
                        <a:pt x="3269" y="21583"/>
                        <a:pt x="3716" y="21553"/>
                        <a:pt x="4142" y="21468"/>
                      </a:cubicBezTo>
                      <a:lnTo>
                        <a:pt x="4142" y="19800"/>
                      </a:lnTo>
                      <a:cubicBezTo>
                        <a:pt x="4142" y="18267"/>
                        <a:pt x="5918" y="17020"/>
                        <a:pt x="8101" y="17020"/>
                      </a:cubicBezTo>
                      <a:cubicBezTo>
                        <a:pt x="9656" y="17020"/>
                        <a:pt x="11039" y="17674"/>
                        <a:pt x="11623" y="18686"/>
                      </a:cubicBezTo>
                      <a:lnTo>
                        <a:pt x="11913" y="19186"/>
                      </a:lnTo>
                      <a:cubicBezTo>
                        <a:pt x="15756" y="18135"/>
                        <a:pt x="18714" y="15564"/>
                        <a:pt x="19489" y="12619"/>
                      </a:cubicBezTo>
                      <a:cubicBezTo>
                        <a:pt x="20839" y="7495"/>
                        <a:pt x="16410" y="2035"/>
                        <a:pt x="11254" y="67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iṡḷïḍe"/>
                <p:cNvSpPr/>
                <p:nvPr/>
              </p:nvSpPr>
              <p:spPr>
                <a:xfrm rot="1760229">
                  <a:off x="808418" y="4254496"/>
                  <a:ext cx="1110794" cy="3571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49" extrusionOk="0">
                      <a:moveTo>
                        <a:pt x="21100" y="1054"/>
                      </a:moveTo>
                      <a:cubicBezTo>
                        <a:pt x="17598" y="-328"/>
                        <a:pt x="14054" y="-351"/>
                        <a:pt x="10550" y="985"/>
                      </a:cubicBezTo>
                      <a:cubicBezTo>
                        <a:pt x="6929" y="2366"/>
                        <a:pt x="3382" y="5187"/>
                        <a:pt x="0" y="9377"/>
                      </a:cubicBezTo>
                      <a:lnTo>
                        <a:pt x="501" y="21249"/>
                      </a:lnTo>
                      <a:lnTo>
                        <a:pt x="21600" y="12932"/>
                      </a:lnTo>
                      <a:lnTo>
                        <a:pt x="21100" y="1054"/>
                      </a:lnTo>
                      <a:close/>
                    </a:path>
                  </a:pathLst>
                </a:cu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îSļîḑe"/>
                <p:cNvSpPr/>
                <p:nvPr/>
              </p:nvSpPr>
              <p:spPr>
                <a:xfrm>
                  <a:off x="0" y="4816348"/>
                  <a:ext cx="3998943" cy="16438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23" extrusionOk="0">
                      <a:moveTo>
                        <a:pt x="15199" y="3"/>
                      </a:moveTo>
                      <a:cubicBezTo>
                        <a:pt x="14021" y="111"/>
                        <a:pt x="13113" y="2547"/>
                        <a:pt x="13187" y="5398"/>
                      </a:cubicBezTo>
                      <a:lnTo>
                        <a:pt x="13187" y="12894"/>
                      </a:lnTo>
                      <a:lnTo>
                        <a:pt x="1892" y="12894"/>
                      </a:lnTo>
                      <a:cubicBezTo>
                        <a:pt x="846" y="12894"/>
                        <a:pt x="0" y="14952"/>
                        <a:pt x="0" y="17487"/>
                      </a:cubicBezTo>
                      <a:lnTo>
                        <a:pt x="0" y="21523"/>
                      </a:lnTo>
                      <a:lnTo>
                        <a:pt x="21600" y="21523"/>
                      </a:lnTo>
                      <a:cubicBezTo>
                        <a:pt x="21600" y="21523"/>
                        <a:pt x="21600" y="17487"/>
                        <a:pt x="21600" y="17487"/>
                      </a:cubicBezTo>
                      <a:cubicBezTo>
                        <a:pt x="21600" y="14952"/>
                        <a:pt x="20751" y="12894"/>
                        <a:pt x="19705" y="12894"/>
                      </a:cubicBezTo>
                      <a:lnTo>
                        <a:pt x="18966" y="12894"/>
                      </a:lnTo>
                      <a:lnTo>
                        <a:pt x="17168" y="3211"/>
                      </a:lnTo>
                      <a:cubicBezTo>
                        <a:pt x="16870" y="1218"/>
                        <a:pt x="16073" y="-77"/>
                        <a:pt x="15199" y="3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7" name="ïš1íḓé"/>
                <p:cNvGrpSpPr/>
                <p:nvPr/>
              </p:nvGrpSpPr>
              <p:grpSpPr>
                <a:xfrm>
                  <a:off x="1520294" y="-2"/>
                  <a:ext cx="1897262" cy="3650009"/>
                  <a:chOff x="33877" y="-1"/>
                  <a:chExt cx="1897261" cy="3650008"/>
                </a:xfrm>
              </p:grpSpPr>
              <p:sp>
                <p:nvSpPr>
                  <p:cNvPr id="49" name="iṧľïḋe"/>
                  <p:cNvSpPr/>
                  <p:nvPr/>
                </p:nvSpPr>
                <p:spPr>
                  <a:xfrm rot="1362301">
                    <a:off x="416811" y="1071358"/>
                    <a:ext cx="819350" cy="2324224"/>
                  </a:xfrm>
                  <a:prstGeom prst="roundRect">
                    <a:avLst>
                      <a:gd name="adj" fmla="val 28940"/>
                    </a:avLst>
                  </a:pr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0" name="iSḷîďe"/>
                  <p:cNvSpPr/>
                  <p:nvPr/>
                </p:nvSpPr>
                <p:spPr>
                  <a:xfrm>
                    <a:off x="33877" y="3144457"/>
                    <a:ext cx="646511" cy="5055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249" y="0"/>
                        </a:moveTo>
                        <a:lnTo>
                          <a:pt x="0" y="13174"/>
                        </a:lnTo>
                        <a:lnTo>
                          <a:pt x="15905" y="21600"/>
                        </a:lnTo>
                        <a:lnTo>
                          <a:pt x="21600" y="10251"/>
                        </a:lnTo>
                        <a:cubicBezTo>
                          <a:pt x="21600" y="10251"/>
                          <a:pt x="2249" y="0"/>
                          <a:pt x="2249" y="0"/>
                        </a:cubicBezTo>
                        <a:close/>
                      </a:path>
                    </a:pathLst>
                  </a:custGeom>
                  <a:solidFill>
                    <a:srgbClr val="DCDEE0">
                      <a:alpha val="6345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1" name="iṧļïḋe"/>
                  <p:cNvSpPr/>
                  <p:nvPr/>
                </p:nvSpPr>
                <p:spPr>
                  <a:xfrm>
                    <a:off x="1342609" y="173888"/>
                    <a:ext cx="481590" cy="4024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8453"/>
                        </a:moveTo>
                        <a:lnTo>
                          <a:pt x="4547" y="0"/>
                        </a:lnTo>
                        <a:lnTo>
                          <a:pt x="0" y="13147"/>
                        </a:lnTo>
                        <a:lnTo>
                          <a:pt x="17048" y="21600"/>
                        </a:lnTo>
                        <a:cubicBezTo>
                          <a:pt x="17048" y="21600"/>
                          <a:pt x="21600" y="8453"/>
                          <a:pt x="21600" y="8453"/>
                        </a:cubicBez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2" name="ïşḻïḓe"/>
                  <p:cNvSpPr/>
                  <p:nvPr/>
                </p:nvSpPr>
                <p:spPr>
                  <a:xfrm>
                    <a:off x="1026448" y="363585"/>
                    <a:ext cx="770287" cy="8792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7854" y="0"/>
                        </a:moveTo>
                        <a:lnTo>
                          <a:pt x="0" y="16612"/>
                        </a:lnTo>
                        <a:lnTo>
                          <a:pt x="13746" y="21600"/>
                        </a:lnTo>
                        <a:lnTo>
                          <a:pt x="21600" y="4988"/>
                        </a:lnTo>
                        <a:cubicBezTo>
                          <a:pt x="21600" y="4988"/>
                          <a:pt x="7854" y="0"/>
                          <a:pt x="7854" y="0"/>
                        </a:cubicBezTo>
                        <a:close/>
                      </a:path>
                    </a:pathLst>
                  </a:custGeom>
                  <a:solidFill>
                    <a:srgbClr val="A6AAA9">
                      <a:alpha val="6345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3" name="îṣlíḓe"/>
                  <p:cNvSpPr/>
                  <p:nvPr/>
                </p:nvSpPr>
                <p:spPr>
                  <a:xfrm>
                    <a:off x="1374225" y="-1"/>
                    <a:ext cx="556913" cy="39591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22" h="21070" extrusionOk="0">
                        <a:moveTo>
                          <a:pt x="21008" y="13226"/>
                        </a:moveTo>
                        <a:cubicBezTo>
                          <a:pt x="21600" y="11226"/>
                          <a:pt x="20922" y="8932"/>
                          <a:pt x="19488" y="8104"/>
                        </a:cubicBezTo>
                        <a:lnTo>
                          <a:pt x="5998" y="300"/>
                        </a:lnTo>
                        <a:cubicBezTo>
                          <a:pt x="4564" y="-530"/>
                          <a:pt x="2920" y="420"/>
                          <a:pt x="2328" y="2420"/>
                        </a:cubicBezTo>
                        <a:lnTo>
                          <a:pt x="0" y="10264"/>
                        </a:lnTo>
                        <a:lnTo>
                          <a:pt x="18679" y="21070"/>
                        </a:lnTo>
                        <a:cubicBezTo>
                          <a:pt x="18679" y="21070"/>
                          <a:pt x="21008" y="13226"/>
                          <a:pt x="21008" y="13226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6345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48" name="ïşḷiḑê"/>
                <p:cNvSpPr/>
                <p:nvPr/>
              </p:nvSpPr>
              <p:spPr>
                <a:xfrm>
                  <a:off x="2358675" y="1999170"/>
                  <a:ext cx="826284" cy="826284"/>
                </a:xfrm>
                <a:prstGeom prst="ellipse">
                  <a:avLst/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0" name="ísḻîdè"/>
              <p:cNvSpPr/>
              <p:nvPr/>
            </p:nvSpPr>
            <p:spPr>
              <a:xfrm rot="1055828" flipH="1">
                <a:off x="1103862" y="2418036"/>
                <a:ext cx="2287024" cy="1465282"/>
              </a:xfrm>
              <a:custGeom>
                <a:avLst/>
                <a:gdLst>
                  <a:gd name="connsiteX0" fmla="*/ 2287024 w 2287024"/>
                  <a:gd name="connsiteY0" fmla="*/ 1460653 h 1465282"/>
                  <a:gd name="connsiteX1" fmla="*/ 2285051 w 2287024"/>
                  <a:gd name="connsiteY1" fmla="*/ 1461929 h 1465282"/>
                  <a:gd name="connsiteX2" fmla="*/ 2286750 w 2287024"/>
                  <a:gd name="connsiteY2" fmla="*/ 1465282 h 1465282"/>
                  <a:gd name="connsiteX3" fmla="*/ 1048593 w 2287024"/>
                  <a:gd name="connsiteY3" fmla="*/ 0 h 1465282"/>
                  <a:gd name="connsiteX4" fmla="*/ 0 w 2287024"/>
                  <a:gd name="connsiteY4" fmla="*/ 1210553 h 1465282"/>
                  <a:gd name="connsiteX5" fmla="*/ 803381 w 2287024"/>
                  <a:gd name="connsiteY5" fmla="*/ 862800 h 1465282"/>
                  <a:gd name="connsiteX6" fmla="*/ 877612 w 2287024"/>
                  <a:gd name="connsiteY6" fmla="*/ 833843 h 1465282"/>
                  <a:gd name="connsiteX7" fmla="*/ 849330 w 2287024"/>
                  <a:gd name="connsiteY7" fmla="*/ 686909 h 1465282"/>
                  <a:gd name="connsiteX8" fmla="*/ 891273 w 2287024"/>
                  <a:gd name="connsiteY8" fmla="*/ 299749 h 1465282"/>
                  <a:gd name="connsiteX9" fmla="*/ 1021464 w 2287024"/>
                  <a:gd name="connsiteY9" fmla="*/ 35101 h 146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7024" h="1465282">
                    <a:moveTo>
                      <a:pt x="2287024" y="1460653"/>
                    </a:moveTo>
                    <a:lnTo>
                      <a:pt x="2285051" y="1461929"/>
                    </a:lnTo>
                    <a:lnTo>
                      <a:pt x="2286750" y="1465282"/>
                    </a:lnTo>
                    <a:close/>
                    <a:moveTo>
                      <a:pt x="1048593" y="0"/>
                    </a:moveTo>
                    <a:lnTo>
                      <a:pt x="0" y="1210553"/>
                    </a:lnTo>
                    <a:lnTo>
                      <a:pt x="803381" y="862800"/>
                    </a:lnTo>
                    <a:lnTo>
                      <a:pt x="877612" y="833843"/>
                    </a:lnTo>
                    <a:lnTo>
                      <a:pt x="849330" y="686909"/>
                    </a:lnTo>
                    <a:cubicBezTo>
                      <a:pt x="837498" y="560070"/>
                      <a:pt x="850338" y="428816"/>
                      <a:pt x="891273" y="299749"/>
                    </a:cubicBezTo>
                    <a:cubicBezTo>
                      <a:pt x="921975" y="202948"/>
                      <a:pt x="966300" y="114251"/>
                      <a:pt x="1021464" y="35101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îśľîďé"/>
              <p:cNvSpPr/>
              <p:nvPr/>
            </p:nvSpPr>
            <p:spPr>
              <a:xfrm rot="1055828" flipH="1">
                <a:off x="1665429" y="3336838"/>
                <a:ext cx="1584135" cy="712833"/>
              </a:xfrm>
              <a:custGeom>
                <a:avLst/>
                <a:gdLst>
                  <a:gd name="connsiteX0" fmla="*/ 890279 w 1584135"/>
                  <a:gd name="connsiteY0" fmla="*/ 2854 h 712833"/>
                  <a:gd name="connsiteX1" fmla="*/ 856093 w 1584135"/>
                  <a:gd name="connsiteY1" fmla="*/ 0 h 712833"/>
                  <a:gd name="connsiteX2" fmla="*/ 0 w 1584135"/>
                  <a:gd name="connsiteY2" fmla="*/ 372719 h 712833"/>
                  <a:gd name="connsiteX3" fmla="*/ 755104 w 1584135"/>
                  <a:gd name="connsiteY3" fmla="*/ 548782 h 712833"/>
                  <a:gd name="connsiteX4" fmla="*/ 1584135 w 1584135"/>
                  <a:gd name="connsiteY4" fmla="*/ 712833 h 712833"/>
                  <a:gd name="connsiteX5" fmla="*/ 1584048 w 1584135"/>
                  <a:gd name="connsiteY5" fmla="*/ 712044 h 712833"/>
                  <a:gd name="connsiteX6" fmla="*/ 1542459 w 1584135"/>
                  <a:gd name="connsiteY6" fmla="*/ 701128 h 712833"/>
                  <a:gd name="connsiteX7" fmla="*/ 898034 w 1584135"/>
                  <a:gd name="connsiteY7" fmla="*/ 43143 h 71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4135" h="712833">
                    <a:moveTo>
                      <a:pt x="890279" y="2854"/>
                    </a:moveTo>
                    <a:lnTo>
                      <a:pt x="856093" y="0"/>
                    </a:lnTo>
                    <a:lnTo>
                      <a:pt x="0" y="372719"/>
                    </a:lnTo>
                    <a:cubicBezTo>
                      <a:pt x="250748" y="435455"/>
                      <a:pt x="502523" y="494165"/>
                      <a:pt x="755104" y="548782"/>
                    </a:cubicBezTo>
                    <a:cubicBezTo>
                      <a:pt x="1030495" y="608317"/>
                      <a:pt x="1306838" y="663001"/>
                      <a:pt x="1584135" y="712833"/>
                    </a:cubicBezTo>
                    <a:lnTo>
                      <a:pt x="1584048" y="712044"/>
                    </a:lnTo>
                    <a:lnTo>
                      <a:pt x="1542459" y="701128"/>
                    </a:lnTo>
                    <a:cubicBezTo>
                      <a:pt x="1219791" y="598790"/>
                      <a:pt x="987158" y="345078"/>
                      <a:pt x="898034" y="43143"/>
                    </a:cubicBezTo>
                    <a:close/>
                  </a:path>
                </a:pathLst>
              </a:custGeom>
              <a:solidFill>
                <a:srgbClr val="53585F">
                  <a:alpha val="530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íṧḷíḓé"/>
              <p:cNvSpPr/>
              <p:nvPr/>
            </p:nvSpPr>
            <p:spPr bwMode="auto">
              <a:xfrm>
                <a:off x="657328" y="1833622"/>
                <a:ext cx="1961354" cy="196135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ïṥ1ïḋe" descr="aQUAAB+LCAAAAAAABAC9klFPwjAQx79L1bdpBhGIexsaDA+KCYs+GB7qerDi2pGuMxiy7267tWOwiePF7KW7/u/u97/eDl3K7w0gD80ZFvKB4pXAbCqBIQdNCfJ4FscOGlNOKF89iiTbpMh731Vp9Zs3KqNXHGegczmVFMflr9fQW9kT5ZRlzMjcG1eF8LYW6rllkBISQ1025RLEV9Whp2PFeS6FajBJBMNSNdy5+RUyV8gbDm7cXCcT2KpCDgpKLMtj8PQAWn3qC23TJ+sslQy43Ce9YDU6UFQtfpt5e3WF0z+ex/Vdy0T6I7fwYCrPI7yBZ1VK85oJ6BBaVOYOYFVfdTiwnTu/8gawPdOhzqh7a3uOk/RFyz28IWjDXrSAV4t4n8SJ+HsRraxxP1suaQhBBAysJqBc+pwoZmK3cCzoKpIc0tQEZh9rCGUtzRtoVZZGqubFZHLbHw19H1l7bt62jbZh12080nd5piKl/k7KbwrSD0M1ZkNeGiriDZ8W/5w9tJgHb1kGT6zgf5vrdTM3xuFnR28L9f0AG4Njv2kFAAA="/>
            <p:cNvGrpSpPr>
              <a:grpSpLocks noChangeAspect="1"/>
            </p:cNvGrpSpPr>
            <p:nvPr/>
          </p:nvGrpSpPr>
          <p:grpSpPr>
            <a:xfrm>
              <a:off x="6744432" y="2509459"/>
              <a:ext cx="1957141" cy="1958848"/>
              <a:chOff x="1089075" y="1943099"/>
              <a:chExt cx="2969202" cy="2971793"/>
            </a:xfrm>
          </p:grpSpPr>
          <p:sp>
            <p:nvSpPr>
              <p:cNvPr id="24" name="i$1íḍé"/>
              <p:cNvSpPr/>
              <p:nvPr/>
            </p:nvSpPr>
            <p:spPr>
              <a:xfrm>
                <a:off x="1823753" y="2677913"/>
                <a:ext cx="1499846" cy="1499845"/>
              </a:xfrm>
              <a:prstGeom prst="ellipse">
                <a:avLst/>
              </a:prstGeom>
              <a:solidFill>
                <a:srgbClr val="CD00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ïṧlîďe"/>
              <p:cNvSpPr/>
              <p:nvPr/>
            </p:nvSpPr>
            <p:spPr>
              <a:xfrm>
                <a:off x="1089075" y="1944400"/>
                <a:ext cx="2969202" cy="2969204"/>
              </a:xfrm>
              <a:prstGeom prst="donut">
                <a:avLst>
                  <a:gd name="adj" fmla="val 15000"/>
                </a:avLst>
              </a:prstGeom>
              <a:solidFill>
                <a:schemeClr val="tx2">
                  <a:lumMod val="40000"/>
                  <a:lumOff val="60000"/>
                  <a:alpha val="3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íSlîḍe"/>
              <p:cNvSpPr/>
              <p:nvPr/>
            </p:nvSpPr>
            <p:spPr>
              <a:xfrm>
                <a:off x="1089075" y="1944400"/>
                <a:ext cx="2969202" cy="2969204"/>
              </a:xfrm>
              <a:prstGeom prst="blockArc">
                <a:avLst>
                  <a:gd name="adj1" fmla="val 16200000"/>
                  <a:gd name="adj2" fmla="val 8640000"/>
                  <a:gd name="adj3" fmla="val 15000"/>
                </a:avLst>
              </a:prstGeom>
              <a:solidFill>
                <a:srgbClr val="CD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7" name="îSļïḍê"/>
              <p:cNvGrpSpPr/>
              <p:nvPr/>
            </p:nvGrpSpPr>
            <p:grpSpPr>
              <a:xfrm>
                <a:off x="1149368" y="1943099"/>
                <a:ext cx="2848619" cy="2971793"/>
                <a:chOff x="4687315" y="1592322"/>
                <a:chExt cx="2817370" cy="2939200"/>
              </a:xfrm>
            </p:grpSpPr>
            <p:sp>
              <p:nvSpPr>
                <p:cNvPr id="29" name="iśḷíḋè"/>
                <p:cNvSpPr/>
                <p:nvPr/>
              </p:nvSpPr>
              <p:spPr>
                <a:xfrm rot="-4320000">
                  <a:off x="4889455" y="24523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îšḷîďê"/>
                <p:cNvSpPr/>
                <p:nvPr/>
              </p:nvSpPr>
              <p:spPr>
                <a:xfrm rot="-2160000">
                  <a:off x="5341582" y="18300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íṩliďè"/>
                <p:cNvSpPr/>
                <p:nvPr/>
              </p:nvSpPr>
              <p:spPr>
                <a:xfrm>
                  <a:off x="6073140" y="1592322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ïsḷíḓè"/>
                <p:cNvSpPr/>
                <p:nvPr/>
              </p:nvSpPr>
              <p:spPr>
                <a:xfrm rot="2160000">
                  <a:off x="6804698" y="18300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iSľíḍê"/>
                <p:cNvSpPr/>
                <p:nvPr/>
              </p:nvSpPr>
              <p:spPr>
                <a:xfrm rot="4320000">
                  <a:off x="7256825" y="24523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íŝľîḋè"/>
                <p:cNvSpPr/>
                <p:nvPr/>
              </p:nvSpPr>
              <p:spPr>
                <a:xfrm rot="6480000">
                  <a:off x="7256825" y="3221524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5" name="ïŝḻïḓè"/>
                <p:cNvSpPr/>
                <p:nvPr/>
              </p:nvSpPr>
              <p:spPr>
                <a:xfrm rot="8640000">
                  <a:off x="6804698" y="3843825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sḻíḋè"/>
                <p:cNvSpPr/>
                <p:nvPr/>
              </p:nvSpPr>
              <p:spPr>
                <a:xfrm rot="10800000">
                  <a:off x="6073140" y="4081522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ï$lïďe"/>
                <p:cNvSpPr/>
                <p:nvPr/>
              </p:nvSpPr>
              <p:spPr>
                <a:xfrm rot="12960000">
                  <a:off x="5341582" y="3843825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íšľíḋe"/>
                <p:cNvSpPr/>
                <p:nvPr/>
              </p:nvSpPr>
              <p:spPr>
                <a:xfrm rot="15120000">
                  <a:off x="4889455" y="3221524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8" name="ï$ļïḍe"/>
              <p:cNvSpPr/>
              <p:nvPr/>
            </p:nvSpPr>
            <p:spPr>
              <a:xfrm>
                <a:off x="2241506" y="3179873"/>
                <a:ext cx="664338" cy="498254"/>
              </a:xfrm>
              <a:prstGeom prst="rect">
                <a:avLst/>
              </a:prstGeom>
            </p:spPr>
            <p:txBody>
              <a:bodyPr wrap="square" anchor="ctr">
                <a:prstTxWarp prst="textPlain">
                  <a:avLst/>
                </a:prstTxWarp>
                <a:normAutofit fontScale="25000" lnSpcReduction="20000"/>
              </a:bodyPr>
              <a:lstStyle/>
              <a:p>
                <a:pPr lvl="0" algn="ctr"/>
                <a:r>
                  <a:rPr lang="en-US" altLang="zh-CN" sz="3600" dirty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%</a:t>
                </a:r>
                <a:endParaRPr lang="en-US" altLang="zh-CN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H="1">
              <a:off x="669926" y="4496984"/>
              <a:ext cx="69560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669926" y="2519165"/>
              <a:ext cx="69560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ï$ḻíḋê"/>
            <p:cNvGrpSpPr/>
            <p:nvPr/>
          </p:nvGrpSpPr>
          <p:grpSpPr>
            <a:xfrm rot="0">
              <a:off x="702853" y="1321806"/>
              <a:ext cx="814912" cy="814910"/>
              <a:chOff x="683975" y="1866715"/>
              <a:chExt cx="577851" cy="577851"/>
            </a:xfrm>
          </p:grpSpPr>
          <p:sp>
            <p:nvSpPr>
              <p:cNvPr id="63" name="íşľíḋé"/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64" name="îšḷïḑe"/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CD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66" name="íS1iḍê"/>
            <p:cNvGrpSpPr/>
            <p:nvPr/>
          </p:nvGrpSpPr>
          <p:grpSpPr>
            <a:xfrm rot="0">
              <a:off x="702853" y="4880504"/>
              <a:ext cx="814912" cy="814910"/>
              <a:chOff x="683975" y="1866715"/>
              <a:chExt cx="577851" cy="577851"/>
            </a:xfrm>
          </p:grpSpPr>
          <p:sp>
            <p:nvSpPr>
              <p:cNvPr id="69" name="ïSḷîḓè"/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70" name="iş1iḍê"/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CD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028700"/>
            <a:ext cx="4568190" cy="1457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2671445"/>
            <a:ext cx="4168140" cy="1495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5" y="4521835"/>
            <a:ext cx="2190750" cy="15868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继往开来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4932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005" y="1682115"/>
            <a:ext cx="9075420" cy="3746500"/>
            <a:chOff x="673100" y="1473200"/>
            <a:chExt cx="10845800" cy="4477222"/>
          </a:xfrm>
        </p:grpSpPr>
        <p:grpSp>
          <p:nvGrpSpPr>
            <p:cNvPr id="70" name="iṥľiḓê"/>
            <p:cNvGrpSpPr/>
            <p:nvPr/>
          </p:nvGrpSpPr>
          <p:grpSpPr>
            <a:xfrm>
              <a:off x="8825141" y="2313336"/>
              <a:ext cx="1130695" cy="686814"/>
              <a:chOff x="8825141" y="2313336"/>
              <a:chExt cx="1130695" cy="686814"/>
            </a:xfrm>
          </p:grpSpPr>
          <p:sp>
            <p:nvSpPr>
              <p:cNvPr id="35" name="i$ļïdê"/>
              <p:cNvSpPr/>
              <p:nvPr/>
            </p:nvSpPr>
            <p:spPr>
              <a:xfrm>
                <a:off x="8825141" y="2313336"/>
                <a:ext cx="1093433" cy="652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0" y="3"/>
                    </a:moveTo>
                    <a:cubicBezTo>
                      <a:pt x="4291" y="-74"/>
                      <a:pt x="8517" y="1763"/>
                      <a:pt x="12240" y="5325"/>
                    </a:cubicBezTo>
                    <a:cubicBezTo>
                      <a:pt x="16219" y="9131"/>
                      <a:pt x="19466" y="14751"/>
                      <a:pt x="21600" y="21526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  <p:sp>
            <p:nvSpPr>
              <p:cNvPr id="36" name="işļiḓé"/>
              <p:cNvSpPr/>
              <p:nvPr/>
            </p:nvSpPr>
            <p:spPr>
              <a:xfrm rot="9239731">
                <a:off x="9808308" y="2852622"/>
                <a:ext cx="147528" cy="14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</p:grpSp>
        <p:grpSp>
          <p:nvGrpSpPr>
            <p:cNvPr id="71" name="iṣļîḋé"/>
            <p:cNvGrpSpPr/>
            <p:nvPr/>
          </p:nvGrpSpPr>
          <p:grpSpPr>
            <a:xfrm>
              <a:off x="2236164" y="2313336"/>
              <a:ext cx="1142016" cy="698135"/>
              <a:chOff x="2236164" y="2313336"/>
              <a:chExt cx="1142016" cy="698135"/>
            </a:xfrm>
          </p:grpSpPr>
          <p:sp>
            <p:nvSpPr>
              <p:cNvPr id="33" name="íşḷïďê"/>
              <p:cNvSpPr/>
              <p:nvPr/>
            </p:nvSpPr>
            <p:spPr>
              <a:xfrm flipH="1">
                <a:off x="2284746" y="2313336"/>
                <a:ext cx="1093434" cy="65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0" y="3"/>
                    </a:moveTo>
                    <a:cubicBezTo>
                      <a:pt x="4291" y="-74"/>
                      <a:pt x="8517" y="1763"/>
                      <a:pt x="12240" y="5325"/>
                    </a:cubicBezTo>
                    <a:cubicBezTo>
                      <a:pt x="16219" y="9131"/>
                      <a:pt x="19466" y="14751"/>
                      <a:pt x="21600" y="21526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  <p:sp>
            <p:nvSpPr>
              <p:cNvPr id="34" name="î$ḷíḍê"/>
              <p:cNvSpPr/>
              <p:nvPr/>
            </p:nvSpPr>
            <p:spPr>
              <a:xfrm rot="12360269" flipH="1">
                <a:off x="2236164" y="2841301"/>
                <a:ext cx="170170" cy="170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</p:grpSp>
        <p:sp>
          <p:nvSpPr>
            <p:cNvPr id="48" name="îşļïḑè"/>
            <p:cNvSpPr/>
            <p:nvPr/>
          </p:nvSpPr>
          <p:spPr>
            <a:xfrm>
              <a:off x="3724435" y="1473200"/>
              <a:ext cx="4754451" cy="266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4239" y="0"/>
                  </a:moveTo>
                  <a:cubicBezTo>
                    <a:pt x="14165" y="2"/>
                    <a:pt x="14091" y="45"/>
                    <a:pt x="14030" y="125"/>
                  </a:cubicBezTo>
                  <a:lnTo>
                    <a:pt x="12883" y="2112"/>
                  </a:lnTo>
                  <a:cubicBezTo>
                    <a:pt x="12824" y="2266"/>
                    <a:pt x="12835" y="2471"/>
                    <a:pt x="12909" y="2603"/>
                  </a:cubicBezTo>
                  <a:cubicBezTo>
                    <a:pt x="12972" y="2717"/>
                    <a:pt x="13069" y="2747"/>
                    <a:pt x="13151" y="2679"/>
                  </a:cubicBezTo>
                  <a:lnTo>
                    <a:pt x="14025" y="1278"/>
                  </a:lnTo>
                  <a:lnTo>
                    <a:pt x="14678" y="3906"/>
                  </a:lnTo>
                  <a:lnTo>
                    <a:pt x="8202" y="6937"/>
                  </a:lnTo>
                  <a:lnTo>
                    <a:pt x="7638" y="5210"/>
                  </a:lnTo>
                  <a:cubicBezTo>
                    <a:pt x="7708" y="5176"/>
                    <a:pt x="7772" y="5144"/>
                    <a:pt x="7851" y="5105"/>
                  </a:cubicBezTo>
                  <a:cubicBezTo>
                    <a:pt x="9004" y="4544"/>
                    <a:pt x="9360" y="4452"/>
                    <a:pt x="9364" y="4158"/>
                  </a:cubicBezTo>
                  <a:cubicBezTo>
                    <a:pt x="9370" y="3656"/>
                    <a:pt x="9196" y="3655"/>
                    <a:pt x="9031" y="3655"/>
                  </a:cubicBezTo>
                  <a:lnTo>
                    <a:pt x="5999" y="3655"/>
                  </a:lnTo>
                  <a:cubicBezTo>
                    <a:pt x="5877" y="3655"/>
                    <a:pt x="5764" y="3773"/>
                    <a:pt x="5704" y="3963"/>
                  </a:cubicBezTo>
                  <a:cubicBezTo>
                    <a:pt x="5644" y="4153"/>
                    <a:pt x="5647" y="4386"/>
                    <a:pt x="5710" y="4573"/>
                  </a:cubicBezTo>
                  <a:lnTo>
                    <a:pt x="6011" y="5498"/>
                  </a:lnTo>
                  <a:cubicBezTo>
                    <a:pt x="6073" y="5682"/>
                    <a:pt x="6184" y="5788"/>
                    <a:pt x="6300" y="5788"/>
                  </a:cubicBezTo>
                  <a:cubicBezTo>
                    <a:pt x="6468" y="5788"/>
                    <a:pt x="6589" y="5737"/>
                    <a:pt x="6928" y="5566"/>
                  </a:cubicBezTo>
                  <a:lnTo>
                    <a:pt x="7081" y="5673"/>
                  </a:lnTo>
                  <a:lnTo>
                    <a:pt x="7025" y="5730"/>
                  </a:lnTo>
                  <a:cubicBezTo>
                    <a:pt x="7025" y="5730"/>
                    <a:pt x="8397" y="10125"/>
                    <a:pt x="8431" y="10248"/>
                  </a:cubicBezTo>
                  <a:cubicBezTo>
                    <a:pt x="8482" y="10437"/>
                    <a:pt x="8468" y="10594"/>
                    <a:pt x="8360" y="10647"/>
                  </a:cubicBezTo>
                  <a:cubicBezTo>
                    <a:pt x="8335" y="10659"/>
                    <a:pt x="7769" y="11039"/>
                    <a:pt x="7523" y="11200"/>
                  </a:cubicBezTo>
                  <a:cubicBezTo>
                    <a:pt x="7334" y="10561"/>
                    <a:pt x="7089" y="9965"/>
                    <a:pt x="6791" y="9437"/>
                  </a:cubicBezTo>
                  <a:cubicBezTo>
                    <a:pt x="6030" y="8093"/>
                    <a:pt x="5036" y="7354"/>
                    <a:pt x="3991" y="7354"/>
                  </a:cubicBezTo>
                  <a:cubicBezTo>
                    <a:pt x="1790" y="7354"/>
                    <a:pt x="0" y="10548"/>
                    <a:pt x="0" y="14476"/>
                  </a:cubicBezTo>
                  <a:cubicBezTo>
                    <a:pt x="0" y="18403"/>
                    <a:pt x="1790" y="21599"/>
                    <a:pt x="3991" y="21599"/>
                  </a:cubicBezTo>
                  <a:cubicBezTo>
                    <a:pt x="6097" y="21599"/>
                    <a:pt x="7823" y="18668"/>
                    <a:pt x="7967" y="14973"/>
                  </a:cubicBezTo>
                  <a:lnTo>
                    <a:pt x="8717" y="14973"/>
                  </a:lnTo>
                  <a:cubicBezTo>
                    <a:pt x="8895" y="16028"/>
                    <a:pt x="9444" y="16800"/>
                    <a:pt x="10093" y="16800"/>
                  </a:cubicBezTo>
                  <a:cubicBezTo>
                    <a:pt x="10285" y="16800"/>
                    <a:pt x="10467" y="16731"/>
                    <a:pt x="10634" y="16609"/>
                  </a:cubicBezTo>
                  <a:lnTo>
                    <a:pt x="11049" y="18041"/>
                  </a:lnTo>
                  <a:lnTo>
                    <a:pt x="10789" y="18041"/>
                  </a:lnTo>
                  <a:cubicBezTo>
                    <a:pt x="10654" y="18041"/>
                    <a:pt x="10545" y="18236"/>
                    <a:pt x="10545" y="18477"/>
                  </a:cubicBezTo>
                  <a:cubicBezTo>
                    <a:pt x="10545" y="18717"/>
                    <a:pt x="10654" y="18912"/>
                    <a:pt x="10789" y="18912"/>
                  </a:cubicBezTo>
                  <a:lnTo>
                    <a:pt x="11992" y="18912"/>
                  </a:lnTo>
                  <a:cubicBezTo>
                    <a:pt x="12127" y="18912"/>
                    <a:pt x="12236" y="18717"/>
                    <a:pt x="12236" y="18477"/>
                  </a:cubicBezTo>
                  <a:cubicBezTo>
                    <a:pt x="12236" y="18236"/>
                    <a:pt x="12127" y="18041"/>
                    <a:pt x="11992" y="18041"/>
                  </a:cubicBezTo>
                  <a:lnTo>
                    <a:pt x="11569" y="18041"/>
                  </a:lnTo>
                  <a:lnTo>
                    <a:pt x="11027" y="16168"/>
                  </a:lnTo>
                  <a:cubicBezTo>
                    <a:pt x="11332" y="15698"/>
                    <a:pt x="11530" y="15011"/>
                    <a:pt x="11530" y="14236"/>
                  </a:cubicBezTo>
                  <a:cubicBezTo>
                    <a:pt x="11530" y="13821"/>
                    <a:pt x="11474" y="13429"/>
                    <a:pt x="11376" y="13082"/>
                  </a:cubicBezTo>
                  <a:lnTo>
                    <a:pt x="15249" y="6237"/>
                  </a:lnTo>
                  <a:lnTo>
                    <a:pt x="15708" y="8110"/>
                  </a:lnTo>
                  <a:cubicBezTo>
                    <a:pt x="14465" y="9318"/>
                    <a:pt x="13620" y="11670"/>
                    <a:pt x="13620" y="14369"/>
                  </a:cubicBezTo>
                  <a:cubicBezTo>
                    <a:pt x="13620" y="18297"/>
                    <a:pt x="15409" y="21493"/>
                    <a:pt x="17609" y="21493"/>
                  </a:cubicBezTo>
                  <a:cubicBezTo>
                    <a:pt x="19810" y="21493"/>
                    <a:pt x="21600" y="18297"/>
                    <a:pt x="21600" y="14369"/>
                  </a:cubicBezTo>
                  <a:cubicBezTo>
                    <a:pt x="21600" y="12476"/>
                    <a:pt x="21177" y="10687"/>
                    <a:pt x="20409" y="9331"/>
                  </a:cubicBezTo>
                  <a:cubicBezTo>
                    <a:pt x="19649" y="7987"/>
                    <a:pt x="18655" y="7247"/>
                    <a:pt x="17609" y="7247"/>
                  </a:cubicBezTo>
                  <a:cubicBezTo>
                    <a:pt x="17164" y="7247"/>
                    <a:pt x="16735" y="7378"/>
                    <a:pt x="16335" y="7620"/>
                  </a:cubicBezTo>
                  <a:lnTo>
                    <a:pt x="15650" y="4808"/>
                  </a:lnTo>
                  <a:lnTo>
                    <a:pt x="15492" y="4162"/>
                  </a:lnTo>
                  <a:lnTo>
                    <a:pt x="14558" y="324"/>
                  </a:lnTo>
                  <a:cubicBezTo>
                    <a:pt x="14506" y="162"/>
                    <a:pt x="14417" y="48"/>
                    <a:pt x="14314" y="12"/>
                  </a:cubicBezTo>
                  <a:cubicBezTo>
                    <a:pt x="14289" y="3"/>
                    <a:pt x="14264" y="-1"/>
                    <a:pt x="14239" y="0"/>
                  </a:cubicBezTo>
                  <a:close/>
                  <a:moveTo>
                    <a:pt x="14588" y="5236"/>
                  </a:moveTo>
                  <a:lnTo>
                    <a:pt x="10892" y="12105"/>
                  </a:lnTo>
                  <a:cubicBezTo>
                    <a:pt x="10665" y="11821"/>
                    <a:pt x="10389" y="11660"/>
                    <a:pt x="10093" y="11670"/>
                  </a:cubicBezTo>
                  <a:cubicBezTo>
                    <a:pt x="9970" y="11675"/>
                    <a:pt x="9849" y="11710"/>
                    <a:pt x="9735" y="11771"/>
                  </a:cubicBezTo>
                  <a:lnTo>
                    <a:pt x="8626" y="8017"/>
                  </a:lnTo>
                  <a:lnTo>
                    <a:pt x="14588" y="5236"/>
                  </a:lnTo>
                  <a:close/>
                  <a:moveTo>
                    <a:pt x="3949" y="8707"/>
                  </a:moveTo>
                  <a:cubicBezTo>
                    <a:pt x="5138" y="8707"/>
                    <a:pt x="6200" y="9939"/>
                    <a:pt x="6748" y="11712"/>
                  </a:cubicBezTo>
                  <a:cubicBezTo>
                    <a:pt x="5357" y="12638"/>
                    <a:pt x="3664" y="13774"/>
                    <a:pt x="3664" y="13774"/>
                  </a:cubicBezTo>
                  <a:cubicBezTo>
                    <a:pt x="3480" y="13875"/>
                    <a:pt x="3377" y="14220"/>
                    <a:pt x="3431" y="14549"/>
                  </a:cubicBezTo>
                  <a:cubicBezTo>
                    <a:pt x="3469" y="14776"/>
                    <a:pt x="3578" y="14942"/>
                    <a:pt x="3710" y="14973"/>
                  </a:cubicBezTo>
                  <a:lnTo>
                    <a:pt x="7123" y="14973"/>
                  </a:lnTo>
                  <a:cubicBezTo>
                    <a:pt x="6962" y="17846"/>
                    <a:pt x="5600" y="20098"/>
                    <a:pt x="3949" y="20098"/>
                  </a:cubicBezTo>
                  <a:cubicBezTo>
                    <a:pt x="2189" y="20098"/>
                    <a:pt x="758" y="17543"/>
                    <a:pt x="758" y="14402"/>
                  </a:cubicBezTo>
                  <a:cubicBezTo>
                    <a:pt x="758" y="11261"/>
                    <a:pt x="2189" y="8707"/>
                    <a:pt x="3949" y="8707"/>
                  </a:cubicBezTo>
                  <a:close/>
                  <a:moveTo>
                    <a:pt x="17609" y="8726"/>
                  </a:moveTo>
                  <a:cubicBezTo>
                    <a:pt x="19323" y="8726"/>
                    <a:pt x="20771" y="11310"/>
                    <a:pt x="20771" y="14369"/>
                  </a:cubicBezTo>
                  <a:cubicBezTo>
                    <a:pt x="20771" y="17481"/>
                    <a:pt x="19353" y="20012"/>
                    <a:pt x="17609" y="20012"/>
                  </a:cubicBezTo>
                  <a:cubicBezTo>
                    <a:pt x="15866" y="20012"/>
                    <a:pt x="14448" y="17481"/>
                    <a:pt x="14448" y="14369"/>
                  </a:cubicBezTo>
                  <a:cubicBezTo>
                    <a:pt x="14448" y="12276"/>
                    <a:pt x="15090" y="10447"/>
                    <a:pt x="16041" y="9473"/>
                  </a:cubicBezTo>
                  <a:lnTo>
                    <a:pt x="17299" y="14610"/>
                  </a:lnTo>
                  <a:cubicBezTo>
                    <a:pt x="17354" y="14838"/>
                    <a:pt x="17479" y="14974"/>
                    <a:pt x="17609" y="14974"/>
                  </a:cubicBezTo>
                  <a:cubicBezTo>
                    <a:pt x="17654" y="14974"/>
                    <a:pt x="17701" y="14957"/>
                    <a:pt x="17744" y="14923"/>
                  </a:cubicBezTo>
                  <a:cubicBezTo>
                    <a:pt x="17916" y="14790"/>
                    <a:pt x="17994" y="14434"/>
                    <a:pt x="17920" y="14128"/>
                  </a:cubicBezTo>
                  <a:lnTo>
                    <a:pt x="16666" y="8982"/>
                  </a:lnTo>
                  <a:cubicBezTo>
                    <a:pt x="16964" y="8816"/>
                    <a:pt x="17281" y="8726"/>
                    <a:pt x="17609" y="8726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90000"/>
                </a:lnSpc>
                <a:spcBef>
                  <a:spcPts val="2250"/>
                </a:spcBef>
                <a:defRPr sz="2500" cap="all" spc="125"/>
              </a:pPr>
              <a:endParaRPr sz="1250"/>
            </a:p>
          </p:txBody>
        </p:sp>
        <p:grpSp>
          <p:nvGrpSpPr>
            <p:cNvPr id="68" name="iś1ïḓé"/>
            <p:cNvGrpSpPr/>
            <p:nvPr/>
          </p:nvGrpSpPr>
          <p:grpSpPr>
            <a:xfrm>
              <a:off x="673100" y="3351637"/>
              <a:ext cx="3051333" cy="2598785"/>
              <a:chOff x="673100" y="3351637"/>
              <a:chExt cx="3051333" cy="2598785"/>
            </a:xfrm>
          </p:grpSpPr>
          <p:sp>
            <p:nvSpPr>
              <p:cNvPr id="50" name="ïṥḻïḋê"/>
              <p:cNvSpPr txBox="1"/>
              <p:nvPr/>
            </p:nvSpPr>
            <p:spPr>
              <a:xfrm>
                <a:off x="673100" y="3846627"/>
                <a:ext cx="3051333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b="1" dirty="0"/>
                  <a:t>Result</a:t>
                </a:r>
                <a:endParaRPr lang="en-US" b="1" dirty="0"/>
              </a:p>
            </p:txBody>
          </p:sp>
          <p:sp>
            <p:nvSpPr>
              <p:cNvPr id="51" name="i$1ïdê"/>
              <p:cNvSpPr txBox="1"/>
              <p:nvPr/>
            </p:nvSpPr>
            <p:spPr>
              <a:xfrm>
                <a:off x="673100" y="4515788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fontScale="8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sz="1100" dirty="0">
                    <a:solidFill>
                      <a:schemeClr val="dk1">
                        <a:lumMod val="100000"/>
                      </a:schemeClr>
                    </a:solidFill>
                  </a:rPr>
                  <a:t>a complete NILM framework with fitting algorithm and NILM solver based on SIQCP</a:t>
                </a:r>
                <a:endParaRPr 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ïSļiḑè"/>
              <p:cNvSpPr txBox="1"/>
              <p:nvPr/>
            </p:nvSpPr>
            <p:spPr>
              <a:xfrm>
                <a:off x="673100" y="5265156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sz="1100" dirty="0">
                    <a:solidFill>
                      <a:schemeClr val="dk1">
                        <a:lumMod val="100000"/>
                      </a:schemeClr>
                    </a:solidFill>
                  </a:rPr>
                  <a:t>Simulation .ideal for new household</a:t>
                </a:r>
                <a:endParaRPr 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iŝľiďè"/>
              <p:cNvSpPr txBox="1"/>
              <p:nvPr/>
            </p:nvSpPr>
            <p:spPr>
              <a:xfrm>
                <a:off x="1849953" y="3351637"/>
                <a:ext cx="697627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fontScale="7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i="1" u="sng" dirty="0">
                    <a:solidFill>
                      <a:schemeClr val="accent2"/>
                    </a:solidFill>
                  </a:rPr>
                  <a:t>80%</a:t>
                </a:r>
                <a:endParaRPr lang="zh-CN" altLang="en-US" sz="2000" b="1" i="1" u="sng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854327" y="5233105"/>
                <a:ext cx="26888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íṣḷíḍe"/>
            <p:cNvGrpSpPr/>
            <p:nvPr/>
          </p:nvGrpSpPr>
          <p:grpSpPr>
            <a:xfrm>
              <a:off x="8467567" y="3351637"/>
              <a:ext cx="3051333" cy="2598785"/>
              <a:chOff x="8467567" y="3351637"/>
              <a:chExt cx="3051333" cy="2598785"/>
            </a:xfrm>
          </p:grpSpPr>
          <p:sp>
            <p:nvSpPr>
              <p:cNvPr id="59" name="îŝḷïḋe"/>
              <p:cNvSpPr txBox="1"/>
              <p:nvPr/>
            </p:nvSpPr>
            <p:spPr>
              <a:xfrm>
                <a:off x="8467567" y="3846627"/>
                <a:ext cx="3051333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Future</a:t>
                </a:r>
                <a:endParaRPr lang="zh-CN" altLang="en-US" b="1" dirty="0"/>
              </a:p>
            </p:txBody>
          </p:sp>
          <p:sp>
            <p:nvSpPr>
              <p:cNvPr id="60" name="íṩľiḍe"/>
              <p:cNvSpPr txBox="1"/>
              <p:nvPr/>
            </p:nvSpPr>
            <p:spPr>
              <a:xfrm>
                <a:off x="8467567" y="4515788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sz="1100" dirty="0">
                    <a:solidFill>
                      <a:schemeClr val="dk1">
                        <a:lumMod val="100000"/>
                      </a:schemeClr>
                    </a:solidFill>
                  </a:rPr>
                  <a:t>there is still plenty of room for improvement</a:t>
                </a:r>
                <a:endParaRPr 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îṩļïďé"/>
              <p:cNvSpPr txBox="1"/>
              <p:nvPr/>
            </p:nvSpPr>
            <p:spPr>
              <a:xfrm>
                <a:off x="8467567" y="5265156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trade-off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îṣ1ïḍè"/>
              <p:cNvSpPr txBox="1"/>
              <p:nvPr/>
            </p:nvSpPr>
            <p:spPr>
              <a:xfrm>
                <a:off x="9644420" y="3351637"/>
                <a:ext cx="697627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fontScale="7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i="1" u="sng" dirty="0">
                    <a:solidFill>
                      <a:schemeClr val="accent2"/>
                    </a:solidFill>
                  </a:rPr>
                  <a:t>20%</a:t>
                </a:r>
                <a:endParaRPr lang="zh-CN" altLang="en-US" sz="2000" b="1" i="1" u="sng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8648794" y="5233105"/>
                <a:ext cx="26888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4" name="255869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9297" y="1189904"/>
            <a:ext cx="8132833" cy="4340343"/>
            <a:chOff x="665729" y="371687"/>
            <a:chExt cx="10843777" cy="5787123"/>
          </a:xfrm>
        </p:grpSpPr>
        <p:grpSp>
          <p:nvGrpSpPr>
            <p:cNvPr id="5" name="íṩḷîdè"/>
            <p:cNvGrpSpPr/>
            <p:nvPr/>
          </p:nvGrpSpPr>
          <p:grpSpPr>
            <a:xfrm>
              <a:off x="4366750" y="3246513"/>
              <a:ext cx="3458500" cy="2912297"/>
              <a:chOff x="4039255" y="2643099"/>
              <a:chExt cx="3990660" cy="3360412"/>
            </a:xfrm>
          </p:grpSpPr>
          <p:sp>
            <p:nvSpPr>
              <p:cNvPr id="6" name="îṩ1îḋê"/>
              <p:cNvSpPr/>
              <p:nvPr/>
            </p:nvSpPr>
            <p:spPr bwMode="auto">
              <a:xfrm>
                <a:off x="4044760" y="5863149"/>
                <a:ext cx="3971394" cy="140362"/>
              </a:xfrm>
              <a:custGeom>
                <a:avLst/>
                <a:gdLst>
                  <a:gd name="T0" fmla="*/ 0 w 839"/>
                  <a:gd name="T1" fmla="*/ 0 h 30"/>
                  <a:gd name="T2" fmla="*/ 0 w 839"/>
                  <a:gd name="T3" fmla="*/ 14 h 30"/>
                  <a:gd name="T4" fmla="*/ 17 w 839"/>
                  <a:gd name="T5" fmla="*/ 30 h 30"/>
                  <a:gd name="T6" fmla="*/ 822 w 839"/>
                  <a:gd name="T7" fmla="*/ 30 h 30"/>
                  <a:gd name="T8" fmla="*/ 839 w 839"/>
                  <a:gd name="T9" fmla="*/ 14 h 30"/>
                  <a:gd name="T10" fmla="*/ 839 w 839"/>
                  <a:gd name="T11" fmla="*/ 0 h 30"/>
                  <a:gd name="T12" fmla="*/ 0 w 839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0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0"/>
                      <a:pt x="17" y="30"/>
                    </a:cubicBezTo>
                    <a:cubicBezTo>
                      <a:pt x="822" y="30"/>
                      <a:pt x="822" y="30"/>
                      <a:pt x="822" y="30"/>
                    </a:cubicBezTo>
                    <a:cubicBezTo>
                      <a:pt x="831" y="30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" name="išliďê"/>
              <p:cNvSpPr/>
              <p:nvPr/>
            </p:nvSpPr>
            <p:spPr bwMode="auto">
              <a:xfrm>
                <a:off x="4039255" y="4954929"/>
                <a:ext cx="3990660" cy="968767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1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4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4"/>
                      <a:pt x="56" y="11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8" name="îšľîḍé"/>
              <p:cNvSpPr/>
              <p:nvPr/>
            </p:nvSpPr>
            <p:spPr bwMode="auto">
              <a:xfrm>
                <a:off x="4603451" y="5073274"/>
                <a:ext cx="2862266" cy="434844"/>
              </a:xfrm>
              <a:custGeom>
                <a:avLst/>
                <a:gdLst>
                  <a:gd name="T0" fmla="*/ 29 w 1040"/>
                  <a:gd name="T1" fmla="*/ 0 h 158"/>
                  <a:gd name="T2" fmla="*/ 1006 w 1040"/>
                  <a:gd name="T3" fmla="*/ 0 h 158"/>
                  <a:gd name="T4" fmla="*/ 1040 w 1040"/>
                  <a:gd name="T5" fmla="*/ 158 h 158"/>
                  <a:gd name="T6" fmla="*/ 0 w 1040"/>
                  <a:gd name="T7" fmla="*/ 158 h 158"/>
                  <a:gd name="T8" fmla="*/ 29 w 104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158">
                    <a:moveTo>
                      <a:pt x="29" y="0"/>
                    </a:moveTo>
                    <a:lnTo>
                      <a:pt x="1006" y="0"/>
                    </a:lnTo>
                    <a:lnTo>
                      <a:pt x="1040" y="158"/>
                    </a:lnTo>
                    <a:lnTo>
                      <a:pt x="0" y="15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" name="îṩľídè"/>
              <p:cNvSpPr/>
              <p:nvPr/>
            </p:nvSpPr>
            <p:spPr bwMode="auto">
              <a:xfrm>
                <a:off x="5998807" y="2695391"/>
                <a:ext cx="57795" cy="60548"/>
              </a:xfrm>
              <a:custGeom>
                <a:avLst/>
                <a:gdLst>
                  <a:gd name="T0" fmla="*/ 10 w 12"/>
                  <a:gd name="T1" fmla="*/ 6 h 13"/>
                  <a:gd name="T2" fmla="*/ 8 w 12"/>
                  <a:gd name="T3" fmla="*/ 6 h 13"/>
                  <a:gd name="T4" fmla="*/ 6 w 12"/>
                  <a:gd name="T5" fmla="*/ 9 h 13"/>
                  <a:gd name="T6" fmla="*/ 4 w 12"/>
                  <a:gd name="T7" fmla="*/ 6 h 13"/>
                  <a:gd name="T8" fmla="*/ 6 w 12"/>
                  <a:gd name="T9" fmla="*/ 4 h 13"/>
                  <a:gd name="T10" fmla="*/ 8 w 12"/>
                  <a:gd name="T11" fmla="*/ 6 h 13"/>
                  <a:gd name="T12" fmla="*/ 10 w 12"/>
                  <a:gd name="T13" fmla="*/ 6 h 13"/>
                  <a:gd name="T14" fmla="*/ 12 w 12"/>
                  <a:gd name="T15" fmla="*/ 6 h 13"/>
                  <a:gd name="T16" fmla="*/ 6 w 12"/>
                  <a:gd name="T17" fmla="*/ 0 h 13"/>
                  <a:gd name="T18" fmla="*/ 0 w 12"/>
                  <a:gd name="T19" fmla="*/ 6 h 13"/>
                  <a:gd name="T20" fmla="*/ 6 w 12"/>
                  <a:gd name="T21" fmla="*/ 13 h 13"/>
                  <a:gd name="T22" fmla="*/ 12 w 12"/>
                  <a:gd name="T23" fmla="*/ 6 h 13"/>
                  <a:gd name="T24" fmla="*/ 10 w 12"/>
                  <a:gd name="T2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9" y="13"/>
                      <a:pt x="12" y="10"/>
                      <a:pt x="12" y="6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" name="íṩ1îḍè"/>
              <p:cNvSpPr/>
              <p:nvPr/>
            </p:nvSpPr>
            <p:spPr bwMode="auto">
              <a:xfrm>
                <a:off x="4419056" y="2780708"/>
                <a:ext cx="3203537" cy="211919"/>
              </a:xfrm>
              <a:custGeom>
                <a:avLst/>
                <a:gdLst>
                  <a:gd name="T0" fmla="*/ 675 w 677"/>
                  <a:gd name="T1" fmla="*/ 43 h 45"/>
                  <a:gd name="T2" fmla="*/ 675 w 677"/>
                  <a:gd name="T3" fmla="*/ 41 h 45"/>
                  <a:gd name="T4" fmla="*/ 4 w 677"/>
                  <a:gd name="T5" fmla="*/ 41 h 45"/>
                  <a:gd name="T6" fmla="*/ 4 w 677"/>
                  <a:gd name="T7" fmla="*/ 25 h 45"/>
                  <a:gd name="T8" fmla="*/ 10 w 677"/>
                  <a:gd name="T9" fmla="*/ 10 h 45"/>
                  <a:gd name="T10" fmla="*/ 24 w 677"/>
                  <a:gd name="T11" fmla="*/ 4 h 45"/>
                  <a:gd name="T12" fmla="*/ 653 w 677"/>
                  <a:gd name="T13" fmla="*/ 4 h 45"/>
                  <a:gd name="T14" fmla="*/ 667 w 677"/>
                  <a:gd name="T15" fmla="*/ 10 h 45"/>
                  <a:gd name="T16" fmla="*/ 673 w 677"/>
                  <a:gd name="T17" fmla="*/ 25 h 45"/>
                  <a:gd name="T18" fmla="*/ 673 w 677"/>
                  <a:gd name="T19" fmla="*/ 43 h 45"/>
                  <a:gd name="T20" fmla="*/ 675 w 677"/>
                  <a:gd name="T21" fmla="*/ 43 h 45"/>
                  <a:gd name="T22" fmla="*/ 675 w 677"/>
                  <a:gd name="T23" fmla="*/ 41 h 45"/>
                  <a:gd name="T24" fmla="*/ 675 w 677"/>
                  <a:gd name="T25" fmla="*/ 43 h 45"/>
                  <a:gd name="T26" fmla="*/ 677 w 677"/>
                  <a:gd name="T27" fmla="*/ 43 h 45"/>
                  <a:gd name="T28" fmla="*/ 677 w 677"/>
                  <a:gd name="T29" fmla="*/ 25 h 45"/>
                  <a:gd name="T30" fmla="*/ 653 w 677"/>
                  <a:gd name="T31" fmla="*/ 0 h 45"/>
                  <a:gd name="T32" fmla="*/ 24 w 677"/>
                  <a:gd name="T33" fmla="*/ 0 h 45"/>
                  <a:gd name="T34" fmla="*/ 0 w 677"/>
                  <a:gd name="T35" fmla="*/ 25 h 45"/>
                  <a:gd name="T36" fmla="*/ 0 w 677"/>
                  <a:gd name="T37" fmla="*/ 45 h 45"/>
                  <a:gd name="T38" fmla="*/ 677 w 677"/>
                  <a:gd name="T39" fmla="*/ 45 h 45"/>
                  <a:gd name="T40" fmla="*/ 677 w 677"/>
                  <a:gd name="T41" fmla="*/ 43 h 45"/>
                  <a:gd name="T42" fmla="*/ 675 w 677"/>
                  <a:gd name="T43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5">
                    <a:moveTo>
                      <a:pt x="675" y="43"/>
                    </a:moveTo>
                    <a:cubicBezTo>
                      <a:pt x="675" y="41"/>
                      <a:pt x="675" y="41"/>
                      <a:pt x="675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9"/>
                      <a:pt x="6" y="14"/>
                      <a:pt x="10" y="10"/>
                    </a:cubicBezTo>
                    <a:cubicBezTo>
                      <a:pt x="14" y="7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7"/>
                      <a:pt x="667" y="10"/>
                    </a:cubicBezTo>
                    <a:cubicBezTo>
                      <a:pt x="671" y="14"/>
                      <a:pt x="673" y="19"/>
                      <a:pt x="673" y="25"/>
                    </a:cubicBezTo>
                    <a:cubicBezTo>
                      <a:pt x="673" y="43"/>
                      <a:pt x="673" y="43"/>
                      <a:pt x="673" y="43"/>
                    </a:cubicBezTo>
                    <a:cubicBezTo>
                      <a:pt x="675" y="43"/>
                      <a:pt x="675" y="43"/>
                      <a:pt x="675" y="43"/>
                    </a:cubicBezTo>
                    <a:cubicBezTo>
                      <a:pt x="675" y="41"/>
                      <a:pt x="675" y="41"/>
                      <a:pt x="675" y="41"/>
                    </a:cubicBezTo>
                    <a:cubicBezTo>
                      <a:pt x="675" y="43"/>
                      <a:pt x="675" y="43"/>
                      <a:pt x="675" y="43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7" y="25"/>
                      <a:pt x="677" y="25"/>
                      <a:pt x="677" y="25"/>
                    </a:cubicBezTo>
                    <a:cubicBezTo>
                      <a:pt x="677" y="11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677" y="45"/>
                      <a:pt x="677" y="45"/>
                      <a:pt x="677" y="45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5" y="43"/>
                      <a:pt x="675" y="43"/>
                      <a:pt x="675" y="4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1" name="ïšḻïḋê"/>
              <p:cNvSpPr/>
              <p:nvPr/>
            </p:nvSpPr>
            <p:spPr bwMode="auto">
              <a:xfrm>
                <a:off x="4518134" y="2833000"/>
                <a:ext cx="176139" cy="112840"/>
              </a:xfrm>
              <a:custGeom>
                <a:avLst/>
                <a:gdLst>
                  <a:gd name="T0" fmla="*/ 60 w 64"/>
                  <a:gd name="T1" fmla="*/ 38 h 41"/>
                  <a:gd name="T2" fmla="*/ 60 w 64"/>
                  <a:gd name="T3" fmla="*/ 34 h 41"/>
                  <a:gd name="T4" fmla="*/ 7 w 64"/>
                  <a:gd name="T5" fmla="*/ 34 h 41"/>
                  <a:gd name="T6" fmla="*/ 7 w 64"/>
                  <a:gd name="T7" fmla="*/ 7 h 41"/>
                  <a:gd name="T8" fmla="*/ 57 w 64"/>
                  <a:gd name="T9" fmla="*/ 7 h 41"/>
                  <a:gd name="T10" fmla="*/ 57 w 64"/>
                  <a:gd name="T11" fmla="*/ 38 h 41"/>
                  <a:gd name="T12" fmla="*/ 60 w 64"/>
                  <a:gd name="T13" fmla="*/ 38 h 41"/>
                  <a:gd name="T14" fmla="*/ 60 w 64"/>
                  <a:gd name="T15" fmla="*/ 34 h 41"/>
                  <a:gd name="T16" fmla="*/ 60 w 64"/>
                  <a:gd name="T17" fmla="*/ 38 h 41"/>
                  <a:gd name="T18" fmla="*/ 64 w 64"/>
                  <a:gd name="T19" fmla="*/ 38 h 41"/>
                  <a:gd name="T20" fmla="*/ 64 w 64"/>
                  <a:gd name="T21" fmla="*/ 0 h 41"/>
                  <a:gd name="T22" fmla="*/ 0 w 64"/>
                  <a:gd name="T23" fmla="*/ 0 h 41"/>
                  <a:gd name="T24" fmla="*/ 0 w 64"/>
                  <a:gd name="T25" fmla="*/ 41 h 41"/>
                  <a:gd name="T26" fmla="*/ 64 w 64"/>
                  <a:gd name="T27" fmla="*/ 41 h 41"/>
                  <a:gd name="T28" fmla="*/ 64 w 64"/>
                  <a:gd name="T29" fmla="*/ 38 h 41"/>
                  <a:gd name="T30" fmla="*/ 60 w 64"/>
                  <a:gd name="T3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1">
                    <a:moveTo>
                      <a:pt x="60" y="38"/>
                    </a:moveTo>
                    <a:lnTo>
                      <a:pt x="60" y="34"/>
                    </a:lnTo>
                    <a:lnTo>
                      <a:pt x="7" y="34"/>
                    </a:lnTo>
                    <a:lnTo>
                      <a:pt x="7" y="7"/>
                    </a:lnTo>
                    <a:lnTo>
                      <a:pt x="57" y="7"/>
                    </a:lnTo>
                    <a:lnTo>
                      <a:pt x="57" y="38"/>
                    </a:lnTo>
                    <a:lnTo>
                      <a:pt x="60" y="38"/>
                    </a:lnTo>
                    <a:lnTo>
                      <a:pt x="60" y="34"/>
                    </a:lnTo>
                    <a:lnTo>
                      <a:pt x="60" y="38"/>
                    </a:lnTo>
                    <a:lnTo>
                      <a:pt x="64" y="38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41"/>
                    </a:lnTo>
                    <a:lnTo>
                      <a:pt x="64" y="41"/>
                    </a:lnTo>
                    <a:lnTo>
                      <a:pt x="64" y="38"/>
                    </a:lnTo>
                    <a:lnTo>
                      <a:pt x="6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2" name="íṡ1iḍè"/>
              <p:cNvSpPr/>
              <p:nvPr/>
            </p:nvSpPr>
            <p:spPr bwMode="auto">
              <a:xfrm>
                <a:off x="4749317" y="2841256"/>
                <a:ext cx="1348568" cy="96327"/>
              </a:xfrm>
              <a:custGeom>
                <a:avLst/>
                <a:gdLst>
                  <a:gd name="T0" fmla="*/ 487 w 490"/>
                  <a:gd name="T1" fmla="*/ 31 h 35"/>
                  <a:gd name="T2" fmla="*/ 487 w 490"/>
                  <a:gd name="T3" fmla="*/ 28 h 35"/>
                  <a:gd name="T4" fmla="*/ 7 w 490"/>
                  <a:gd name="T5" fmla="*/ 28 h 35"/>
                  <a:gd name="T6" fmla="*/ 7 w 490"/>
                  <a:gd name="T7" fmla="*/ 7 h 35"/>
                  <a:gd name="T8" fmla="*/ 483 w 490"/>
                  <a:gd name="T9" fmla="*/ 7 h 35"/>
                  <a:gd name="T10" fmla="*/ 483 w 490"/>
                  <a:gd name="T11" fmla="*/ 31 h 35"/>
                  <a:gd name="T12" fmla="*/ 487 w 490"/>
                  <a:gd name="T13" fmla="*/ 31 h 35"/>
                  <a:gd name="T14" fmla="*/ 487 w 490"/>
                  <a:gd name="T15" fmla="*/ 28 h 35"/>
                  <a:gd name="T16" fmla="*/ 487 w 490"/>
                  <a:gd name="T17" fmla="*/ 31 h 35"/>
                  <a:gd name="T18" fmla="*/ 490 w 490"/>
                  <a:gd name="T19" fmla="*/ 31 h 35"/>
                  <a:gd name="T20" fmla="*/ 490 w 490"/>
                  <a:gd name="T21" fmla="*/ 0 h 35"/>
                  <a:gd name="T22" fmla="*/ 0 w 490"/>
                  <a:gd name="T23" fmla="*/ 0 h 35"/>
                  <a:gd name="T24" fmla="*/ 0 w 490"/>
                  <a:gd name="T25" fmla="*/ 35 h 35"/>
                  <a:gd name="T26" fmla="*/ 490 w 490"/>
                  <a:gd name="T27" fmla="*/ 35 h 35"/>
                  <a:gd name="T28" fmla="*/ 490 w 490"/>
                  <a:gd name="T29" fmla="*/ 31 h 35"/>
                  <a:gd name="T30" fmla="*/ 487 w 490"/>
                  <a:gd name="T3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0" h="35">
                    <a:moveTo>
                      <a:pt x="487" y="31"/>
                    </a:moveTo>
                    <a:lnTo>
                      <a:pt x="487" y="28"/>
                    </a:lnTo>
                    <a:lnTo>
                      <a:pt x="7" y="28"/>
                    </a:lnTo>
                    <a:lnTo>
                      <a:pt x="7" y="7"/>
                    </a:lnTo>
                    <a:lnTo>
                      <a:pt x="483" y="7"/>
                    </a:lnTo>
                    <a:lnTo>
                      <a:pt x="483" y="31"/>
                    </a:lnTo>
                    <a:lnTo>
                      <a:pt x="487" y="31"/>
                    </a:lnTo>
                    <a:lnTo>
                      <a:pt x="487" y="28"/>
                    </a:lnTo>
                    <a:lnTo>
                      <a:pt x="487" y="31"/>
                    </a:lnTo>
                    <a:lnTo>
                      <a:pt x="490" y="31"/>
                    </a:lnTo>
                    <a:lnTo>
                      <a:pt x="490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490" y="35"/>
                    </a:lnTo>
                    <a:lnTo>
                      <a:pt x="490" y="31"/>
                    </a:lnTo>
                    <a:lnTo>
                      <a:pt x="48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3" name="îṣ1ïḑe"/>
              <p:cNvSpPr/>
              <p:nvPr/>
            </p:nvSpPr>
            <p:spPr bwMode="auto">
              <a:xfrm>
                <a:off x="4465842" y="3055926"/>
                <a:ext cx="1018306" cy="1766899"/>
              </a:xfrm>
              <a:custGeom>
                <a:avLst/>
                <a:gdLst>
                  <a:gd name="T0" fmla="*/ 366 w 370"/>
                  <a:gd name="T1" fmla="*/ 639 h 642"/>
                  <a:gd name="T2" fmla="*/ 366 w 370"/>
                  <a:gd name="T3" fmla="*/ 635 h 642"/>
                  <a:gd name="T4" fmla="*/ 7 w 370"/>
                  <a:gd name="T5" fmla="*/ 635 h 642"/>
                  <a:gd name="T6" fmla="*/ 7 w 370"/>
                  <a:gd name="T7" fmla="*/ 7 h 642"/>
                  <a:gd name="T8" fmla="*/ 363 w 370"/>
                  <a:gd name="T9" fmla="*/ 7 h 642"/>
                  <a:gd name="T10" fmla="*/ 363 w 370"/>
                  <a:gd name="T11" fmla="*/ 639 h 642"/>
                  <a:gd name="T12" fmla="*/ 366 w 370"/>
                  <a:gd name="T13" fmla="*/ 639 h 642"/>
                  <a:gd name="T14" fmla="*/ 366 w 370"/>
                  <a:gd name="T15" fmla="*/ 635 h 642"/>
                  <a:gd name="T16" fmla="*/ 366 w 370"/>
                  <a:gd name="T17" fmla="*/ 639 h 642"/>
                  <a:gd name="T18" fmla="*/ 370 w 370"/>
                  <a:gd name="T19" fmla="*/ 639 h 642"/>
                  <a:gd name="T20" fmla="*/ 370 w 370"/>
                  <a:gd name="T21" fmla="*/ 0 h 642"/>
                  <a:gd name="T22" fmla="*/ 0 w 370"/>
                  <a:gd name="T23" fmla="*/ 0 h 642"/>
                  <a:gd name="T24" fmla="*/ 0 w 370"/>
                  <a:gd name="T25" fmla="*/ 642 h 642"/>
                  <a:gd name="T26" fmla="*/ 370 w 370"/>
                  <a:gd name="T27" fmla="*/ 642 h 642"/>
                  <a:gd name="T28" fmla="*/ 370 w 370"/>
                  <a:gd name="T29" fmla="*/ 639 h 642"/>
                  <a:gd name="T30" fmla="*/ 366 w 370"/>
                  <a:gd name="T31" fmla="*/ 63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0" h="642">
                    <a:moveTo>
                      <a:pt x="366" y="639"/>
                    </a:moveTo>
                    <a:lnTo>
                      <a:pt x="366" y="635"/>
                    </a:lnTo>
                    <a:lnTo>
                      <a:pt x="7" y="635"/>
                    </a:lnTo>
                    <a:lnTo>
                      <a:pt x="7" y="7"/>
                    </a:lnTo>
                    <a:lnTo>
                      <a:pt x="363" y="7"/>
                    </a:lnTo>
                    <a:lnTo>
                      <a:pt x="363" y="639"/>
                    </a:lnTo>
                    <a:lnTo>
                      <a:pt x="366" y="639"/>
                    </a:lnTo>
                    <a:lnTo>
                      <a:pt x="366" y="635"/>
                    </a:lnTo>
                    <a:lnTo>
                      <a:pt x="366" y="639"/>
                    </a:lnTo>
                    <a:lnTo>
                      <a:pt x="370" y="639"/>
                    </a:lnTo>
                    <a:lnTo>
                      <a:pt x="370" y="0"/>
                    </a:lnTo>
                    <a:lnTo>
                      <a:pt x="0" y="0"/>
                    </a:lnTo>
                    <a:lnTo>
                      <a:pt x="0" y="642"/>
                    </a:lnTo>
                    <a:lnTo>
                      <a:pt x="370" y="642"/>
                    </a:lnTo>
                    <a:lnTo>
                      <a:pt x="370" y="639"/>
                    </a:lnTo>
                    <a:lnTo>
                      <a:pt x="366" y="6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4" name="îṧļîḍê"/>
              <p:cNvSpPr/>
              <p:nvPr/>
            </p:nvSpPr>
            <p:spPr bwMode="auto">
              <a:xfrm>
                <a:off x="4465842" y="3055926"/>
                <a:ext cx="1018306" cy="1766899"/>
              </a:xfrm>
              <a:custGeom>
                <a:avLst/>
                <a:gdLst>
                  <a:gd name="T0" fmla="*/ 366 w 370"/>
                  <a:gd name="T1" fmla="*/ 639 h 642"/>
                  <a:gd name="T2" fmla="*/ 366 w 370"/>
                  <a:gd name="T3" fmla="*/ 635 h 642"/>
                  <a:gd name="T4" fmla="*/ 7 w 370"/>
                  <a:gd name="T5" fmla="*/ 635 h 642"/>
                  <a:gd name="T6" fmla="*/ 7 w 370"/>
                  <a:gd name="T7" fmla="*/ 7 h 642"/>
                  <a:gd name="T8" fmla="*/ 363 w 370"/>
                  <a:gd name="T9" fmla="*/ 7 h 642"/>
                  <a:gd name="T10" fmla="*/ 363 w 370"/>
                  <a:gd name="T11" fmla="*/ 639 h 642"/>
                  <a:gd name="T12" fmla="*/ 366 w 370"/>
                  <a:gd name="T13" fmla="*/ 639 h 642"/>
                  <a:gd name="T14" fmla="*/ 366 w 370"/>
                  <a:gd name="T15" fmla="*/ 635 h 642"/>
                  <a:gd name="T16" fmla="*/ 366 w 370"/>
                  <a:gd name="T17" fmla="*/ 639 h 642"/>
                  <a:gd name="T18" fmla="*/ 370 w 370"/>
                  <a:gd name="T19" fmla="*/ 639 h 642"/>
                  <a:gd name="T20" fmla="*/ 370 w 370"/>
                  <a:gd name="T21" fmla="*/ 0 h 642"/>
                  <a:gd name="T22" fmla="*/ 0 w 370"/>
                  <a:gd name="T23" fmla="*/ 0 h 642"/>
                  <a:gd name="T24" fmla="*/ 0 w 370"/>
                  <a:gd name="T25" fmla="*/ 642 h 642"/>
                  <a:gd name="T26" fmla="*/ 370 w 370"/>
                  <a:gd name="T27" fmla="*/ 642 h 642"/>
                  <a:gd name="T28" fmla="*/ 370 w 370"/>
                  <a:gd name="T29" fmla="*/ 639 h 642"/>
                  <a:gd name="T30" fmla="*/ 366 w 370"/>
                  <a:gd name="T31" fmla="*/ 63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0" h="642">
                    <a:moveTo>
                      <a:pt x="366" y="639"/>
                    </a:moveTo>
                    <a:lnTo>
                      <a:pt x="366" y="635"/>
                    </a:lnTo>
                    <a:lnTo>
                      <a:pt x="7" y="635"/>
                    </a:lnTo>
                    <a:lnTo>
                      <a:pt x="7" y="7"/>
                    </a:lnTo>
                    <a:lnTo>
                      <a:pt x="363" y="7"/>
                    </a:lnTo>
                    <a:lnTo>
                      <a:pt x="363" y="639"/>
                    </a:lnTo>
                    <a:lnTo>
                      <a:pt x="366" y="639"/>
                    </a:lnTo>
                    <a:lnTo>
                      <a:pt x="366" y="635"/>
                    </a:lnTo>
                    <a:lnTo>
                      <a:pt x="366" y="639"/>
                    </a:lnTo>
                    <a:lnTo>
                      <a:pt x="370" y="639"/>
                    </a:lnTo>
                    <a:lnTo>
                      <a:pt x="370" y="0"/>
                    </a:lnTo>
                    <a:lnTo>
                      <a:pt x="0" y="0"/>
                    </a:lnTo>
                    <a:lnTo>
                      <a:pt x="0" y="642"/>
                    </a:lnTo>
                    <a:lnTo>
                      <a:pt x="370" y="642"/>
                    </a:lnTo>
                    <a:lnTo>
                      <a:pt x="370" y="639"/>
                    </a:lnTo>
                    <a:lnTo>
                      <a:pt x="366" y="6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5" name="íṩlïḋê"/>
              <p:cNvSpPr/>
              <p:nvPr/>
            </p:nvSpPr>
            <p:spPr bwMode="auto">
              <a:xfrm>
                <a:off x="6805194" y="3650397"/>
                <a:ext cx="776115" cy="1172428"/>
              </a:xfrm>
              <a:custGeom>
                <a:avLst/>
                <a:gdLst>
                  <a:gd name="T0" fmla="*/ 278 w 282"/>
                  <a:gd name="T1" fmla="*/ 423 h 426"/>
                  <a:gd name="T2" fmla="*/ 278 w 282"/>
                  <a:gd name="T3" fmla="*/ 419 h 426"/>
                  <a:gd name="T4" fmla="*/ 6 w 282"/>
                  <a:gd name="T5" fmla="*/ 419 h 426"/>
                  <a:gd name="T6" fmla="*/ 6 w 282"/>
                  <a:gd name="T7" fmla="*/ 7 h 426"/>
                  <a:gd name="T8" fmla="*/ 275 w 282"/>
                  <a:gd name="T9" fmla="*/ 7 h 426"/>
                  <a:gd name="T10" fmla="*/ 275 w 282"/>
                  <a:gd name="T11" fmla="*/ 423 h 426"/>
                  <a:gd name="T12" fmla="*/ 278 w 282"/>
                  <a:gd name="T13" fmla="*/ 423 h 426"/>
                  <a:gd name="T14" fmla="*/ 278 w 282"/>
                  <a:gd name="T15" fmla="*/ 419 h 426"/>
                  <a:gd name="T16" fmla="*/ 278 w 282"/>
                  <a:gd name="T17" fmla="*/ 423 h 426"/>
                  <a:gd name="T18" fmla="*/ 282 w 282"/>
                  <a:gd name="T19" fmla="*/ 423 h 426"/>
                  <a:gd name="T20" fmla="*/ 282 w 282"/>
                  <a:gd name="T21" fmla="*/ 0 h 426"/>
                  <a:gd name="T22" fmla="*/ 0 w 282"/>
                  <a:gd name="T23" fmla="*/ 0 h 426"/>
                  <a:gd name="T24" fmla="*/ 0 w 282"/>
                  <a:gd name="T25" fmla="*/ 426 h 426"/>
                  <a:gd name="T26" fmla="*/ 282 w 282"/>
                  <a:gd name="T27" fmla="*/ 426 h 426"/>
                  <a:gd name="T28" fmla="*/ 282 w 282"/>
                  <a:gd name="T29" fmla="*/ 423 h 426"/>
                  <a:gd name="T30" fmla="*/ 278 w 282"/>
                  <a:gd name="T31" fmla="*/ 42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426">
                    <a:moveTo>
                      <a:pt x="278" y="423"/>
                    </a:moveTo>
                    <a:lnTo>
                      <a:pt x="278" y="419"/>
                    </a:lnTo>
                    <a:lnTo>
                      <a:pt x="6" y="419"/>
                    </a:lnTo>
                    <a:lnTo>
                      <a:pt x="6" y="7"/>
                    </a:lnTo>
                    <a:lnTo>
                      <a:pt x="275" y="7"/>
                    </a:lnTo>
                    <a:lnTo>
                      <a:pt x="275" y="423"/>
                    </a:lnTo>
                    <a:lnTo>
                      <a:pt x="278" y="423"/>
                    </a:lnTo>
                    <a:lnTo>
                      <a:pt x="278" y="419"/>
                    </a:lnTo>
                    <a:lnTo>
                      <a:pt x="278" y="423"/>
                    </a:lnTo>
                    <a:lnTo>
                      <a:pt x="282" y="423"/>
                    </a:lnTo>
                    <a:lnTo>
                      <a:pt x="282" y="0"/>
                    </a:lnTo>
                    <a:lnTo>
                      <a:pt x="0" y="0"/>
                    </a:lnTo>
                    <a:lnTo>
                      <a:pt x="0" y="426"/>
                    </a:lnTo>
                    <a:lnTo>
                      <a:pt x="282" y="426"/>
                    </a:lnTo>
                    <a:lnTo>
                      <a:pt x="282" y="423"/>
                    </a:lnTo>
                    <a:lnTo>
                      <a:pt x="278" y="4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6" name="ïṩľïḍe"/>
              <p:cNvSpPr/>
              <p:nvPr/>
            </p:nvSpPr>
            <p:spPr bwMode="auto">
              <a:xfrm>
                <a:off x="6805194" y="3055926"/>
                <a:ext cx="776115" cy="528418"/>
              </a:xfrm>
              <a:custGeom>
                <a:avLst/>
                <a:gdLst>
                  <a:gd name="T0" fmla="*/ 278 w 282"/>
                  <a:gd name="T1" fmla="*/ 3 h 192"/>
                  <a:gd name="T2" fmla="*/ 278 w 282"/>
                  <a:gd name="T3" fmla="*/ 0 h 192"/>
                  <a:gd name="T4" fmla="*/ 0 w 282"/>
                  <a:gd name="T5" fmla="*/ 0 h 192"/>
                  <a:gd name="T6" fmla="*/ 0 w 282"/>
                  <a:gd name="T7" fmla="*/ 192 h 192"/>
                  <a:gd name="T8" fmla="*/ 282 w 282"/>
                  <a:gd name="T9" fmla="*/ 192 h 192"/>
                  <a:gd name="T10" fmla="*/ 282 w 282"/>
                  <a:gd name="T11" fmla="*/ 0 h 192"/>
                  <a:gd name="T12" fmla="*/ 278 w 282"/>
                  <a:gd name="T13" fmla="*/ 0 h 192"/>
                  <a:gd name="T14" fmla="*/ 278 w 282"/>
                  <a:gd name="T15" fmla="*/ 3 h 192"/>
                  <a:gd name="T16" fmla="*/ 275 w 282"/>
                  <a:gd name="T17" fmla="*/ 3 h 192"/>
                  <a:gd name="T18" fmla="*/ 275 w 282"/>
                  <a:gd name="T19" fmla="*/ 185 h 192"/>
                  <a:gd name="T20" fmla="*/ 6 w 282"/>
                  <a:gd name="T21" fmla="*/ 185 h 192"/>
                  <a:gd name="T22" fmla="*/ 6 w 282"/>
                  <a:gd name="T23" fmla="*/ 7 h 192"/>
                  <a:gd name="T24" fmla="*/ 278 w 282"/>
                  <a:gd name="T25" fmla="*/ 7 h 192"/>
                  <a:gd name="T26" fmla="*/ 278 w 282"/>
                  <a:gd name="T27" fmla="*/ 3 h 192"/>
                  <a:gd name="T28" fmla="*/ 275 w 282"/>
                  <a:gd name="T29" fmla="*/ 3 h 192"/>
                  <a:gd name="T30" fmla="*/ 278 w 282"/>
                  <a:gd name="T31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192">
                    <a:moveTo>
                      <a:pt x="278" y="3"/>
                    </a:moveTo>
                    <a:lnTo>
                      <a:pt x="278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282" y="192"/>
                    </a:lnTo>
                    <a:lnTo>
                      <a:pt x="282" y="0"/>
                    </a:lnTo>
                    <a:lnTo>
                      <a:pt x="278" y="0"/>
                    </a:lnTo>
                    <a:lnTo>
                      <a:pt x="278" y="3"/>
                    </a:lnTo>
                    <a:lnTo>
                      <a:pt x="275" y="3"/>
                    </a:lnTo>
                    <a:lnTo>
                      <a:pt x="275" y="185"/>
                    </a:lnTo>
                    <a:lnTo>
                      <a:pt x="6" y="185"/>
                    </a:lnTo>
                    <a:lnTo>
                      <a:pt x="6" y="7"/>
                    </a:lnTo>
                    <a:lnTo>
                      <a:pt x="278" y="7"/>
                    </a:lnTo>
                    <a:lnTo>
                      <a:pt x="278" y="3"/>
                    </a:lnTo>
                    <a:lnTo>
                      <a:pt x="275" y="3"/>
                    </a:lnTo>
                    <a:lnTo>
                      <a:pt x="27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7" name="ïŝļîḋe"/>
              <p:cNvSpPr/>
              <p:nvPr/>
            </p:nvSpPr>
            <p:spPr bwMode="auto">
              <a:xfrm>
                <a:off x="5522679" y="3055926"/>
                <a:ext cx="1243985" cy="401818"/>
              </a:xfrm>
              <a:custGeom>
                <a:avLst/>
                <a:gdLst>
                  <a:gd name="T0" fmla="*/ 448 w 452"/>
                  <a:gd name="T1" fmla="*/ 142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7 h 146"/>
                  <a:gd name="T8" fmla="*/ 445 w 452"/>
                  <a:gd name="T9" fmla="*/ 7 h 146"/>
                  <a:gd name="T10" fmla="*/ 445 w 452"/>
                  <a:gd name="T11" fmla="*/ 142 h 146"/>
                  <a:gd name="T12" fmla="*/ 448 w 452"/>
                  <a:gd name="T13" fmla="*/ 142 h 146"/>
                  <a:gd name="T14" fmla="*/ 448 w 452"/>
                  <a:gd name="T15" fmla="*/ 139 h 146"/>
                  <a:gd name="T16" fmla="*/ 448 w 452"/>
                  <a:gd name="T17" fmla="*/ 142 h 146"/>
                  <a:gd name="T18" fmla="*/ 452 w 452"/>
                  <a:gd name="T19" fmla="*/ 142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2 h 146"/>
                  <a:gd name="T30" fmla="*/ 448 w 452"/>
                  <a:gd name="T31" fmla="*/ 14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2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7"/>
                    </a:lnTo>
                    <a:lnTo>
                      <a:pt x="445" y="7"/>
                    </a:lnTo>
                    <a:lnTo>
                      <a:pt x="445" y="142"/>
                    </a:lnTo>
                    <a:lnTo>
                      <a:pt x="448" y="142"/>
                    </a:lnTo>
                    <a:lnTo>
                      <a:pt x="448" y="139"/>
                    </a:lnTo>
                    <a:lnTo>
                      <a:pt x="448" y="142"/>
                    </a:lnTo>
                    <a:lnTo>
                      <a:pt x="452" y="142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2"/>
                    </a:lnTo>
                    <a:lnTo>
                      <a:pt x="44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8" name="îṥḻiḑè"/>
              <p:cNvSpPr/>
              <p:nvPr/>
            </p:nvSpPr>
            <p:spPr bwMode="auto">
              <a:xfrm>
                <a:off x="5522679" y="3499028"/>
                <a:ext cx="1243985" cy="401818"/>
              </a:xfrm>
              <a:custGeom>
                <a:avLst/>
                <a:gdLst>
                  <a:gd name="T0" fmla="*/ 448 w 452"/>
                  <a:gd name="T1" fmla="*/ 143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7 h 146"/>
                  <a:gd name="T8" fmla="*/ 445 w 452"/>
                  <a:gd name="T9" fmla="*/ 7 h 146"/>
                  <a:gd name="T10" fmla="*/ 445 w 452"/>
                  <a:gd name="T11" fmla="*/ 143 h 146"/>
                  <a:gd name="T12" fmla="*/ 448 w 452"/>
                  <a:gd name="T13" fmla="*/ 143 h 146"/>
                  <a:gd name="T14" fmla="*/ 448 w 452"/>
                  <a:gd name="T15" fmla="*/ 139 h 146"/>
                  <a:gd name="T16" fmla="*/ 448 w 452"/>
                  <a:gd name="T17" fmla="*/ 143 h 146"/>
                  <a:gd name="T18" fmla="*/ 452 w 452"/>
                  <a:gd name="T19" fmla="*/ 143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3 h 146"/>
                  <a:gd name="T30" fmla="*/ 448 w 452"/>
                  <a:gd name="T31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3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7"/>
                    </a:lnTo>
                    <a:lnTo>
                      <a:pt x="445" y="7"/>
                    </a:lnTo>
                    <a:lnTo>
                      <a:pt x="445" y="143"/>
                    </a:lnTo>
                    <a:lnTo>
                      <a:pt x="448" y="143"/>
                    </a:lnTo>
                    <a:lnTo>
                      <a:pt x="448" y="139"/>
                    </a:lnTo>
                    <a:lnTo>
                      <a:pt x="448" y="143"/>
                    </a:lnTo>
                    <a:lnTo>
                      <a:pt x="452" y="143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3"/>
                    </a:lnTo>
                    <a:lnTo>
                      <a:pt x="4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9" name="iṥḻidé"/>
              <p:cNvSpPr/>
              <p:nvPr/>
            </p:nvSpPr>
            <p:spPr bwMode="auto">
              <a:xfrm>
                <a:off x="5522679" y="3944881"/>
                <a:ext cx="1243985" cy="401818"/>
              </a:xfrm>
              <a:custGeom>
                <a:avLst/>
                <a:gdLst>
                  <a:gd name="T0" fmla="*/ 448 w 452"/>
                  <a:gd name="T1" fmla="*/ 142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6 h 146"/>
                  <a:gd name="T8" fmla="*/ 445 w 452"/>
                  <a:gd name="T9" fmla="*/ 6 h 146"/>
                  <a:gd name="T10" fmla="*/ 445 w 452"/>
                  <a:gd name="T11" fmla="*/ 142 h 146"/>
                  <a:gd name="T12" fmla="*/ 448 w 452"/>
                  <a:gd name="T13" fmla="*/ 142 h 146"/>
                  <a:gd name="T14" fmla="*/ 448 w 452"/>
                  <a:gd name="T15" fmla="*/ 139 h 146"/>
                  <a:gd name="T16" fmla="*/ 448 w 452"/>
                  <a:gd name="T17" fmla="*/ 142 h 146"/>
                  <a:gd name="T18" fmla="*/ 452 w 452"/>
                  <a:gd name="T19" fmla="*/ 142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2 h 146"/>
                  <a:gd name="T30" fmla="*/ 448 w 452"/>
                  <a:gd name="T31" fmla="*/ 14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2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6"/>
                    </a:lnTo>
                    <a:lnTo>
                      <a:pt x="445" y="6"/>
                    </a:lnTo>
                    <a:lnTo>
                      <a:pt x="445" y="142"/>
                    </a:lnTo>
                    <a:lnTo>
                      <a:pt x="448" y="142"/>
                    </a:lnTo>
                    <a:lnTo>
                      <a:pt x="448" y="139"/>
                    </a:lnTo>
                    <a:lnTo>
                      <a:pt x="448" y="142"/>
                    </a:lnTo>
                    <a:lnTo>
                      <a:pt x="452" y="142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2"/>
                    </a:lnTo>
                    <a:lnTo>
                      <a:pt x="44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0" name="îśľïḑê"/>
              <p:cNvSpPr/>
              <p:nvPr/>
            </p:nvSpPr>
            <p:spPr bwMode="auto">
              <a:xfrm>
                <a:off x="5522679" y="4387981"/>
                <a:ext cx="1243985" cy="401818"/>
              </a:xfrm>
              <a:custGeom>
                <a:avLst/>
                <a:gdLst>
                  <a:gd name="T0" fmla="*/ 448 w 452"/>
                  <a:gd name="T1" fmla="*/ 143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7 h 146"/>
                  <a:gd name="T8" fmla="*/ 445 w 452"/>
                  <a:gd name="T9" fmla="*/ 7 h 146"/>
                  <a:gd name="T10" fmla="*/ 445 w 452"/>
                  <a:gd name="T11" fmla="*/ 143 h 146"/>
                  <a:gd name="T12" fmla="*/ 448 w 452"/>
                  <a:gd name="T13" fmla="*/ 143 h 146"/>
                  <a:gd name="T14" fmla="*/ 448 w 452"/>
                  <a:gd name="T15" fmla="*/ 139 h 146"/>
                  <a:gd name="T16" fmla="*/ 448 w 452"/>
                  <a:gd name="T17" fmla="*/ 143 h 146"/>
                  <a:gd name="T18" fmla="*/ 452 w 452"/>
                  <a:gd name="T19" fmla="*/ 143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3 h 146"/>
                  <a:gd name="T30" fmla="*/ 448 w 452"/>
                  <a:gd name="T31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3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7"/>
                    </a:lnTo>
                    <a:lnTo>
                      <a:pt x="445" y="7"/>
                    </a:lnTo>
                    <a:lnTo>
                      <a:pt x="445" y="143"/>
                    </a:lnTo>
                    <a:lnTo>
                      <a:pt x="448" y="143"/>
                    </a:lnTo>
                    <a:lnTo>
                      <a:pt x="448" y="139"/>
                    </a:lnTo>
                    <a:lnTo>
                      <a:pt x="448" y="143"/>
                    </a:lnTo>
                    <a:lnTo>
                      <a:pt x="452" y="143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3"/>
                    </a:lnTo>
                    <a:lnTo>
                      <a:pt x="4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1" name="îṣliḍe"/>
              <p:cNvSpPr/>
              <p:nvPr/>
            </p:nvSpPr>
            <p:spPr bwMode="auto">
              <a:xfrm>
                <a:off x="4308969" y="2643099"/>
                <a:ext cx="3426462" cy="2325592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2" name="ïŝlïḓê"/>
              <p:cNvSpPr/>
              <p:nvPr/>
            </p:nvSpPr>
            <p:spPr bwMode="auto">
              <a:xfrm>
                <a:off x="4427312" y="2786212"/>
                <a:ext cx="3187023" cy="2097161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6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6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6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3" name="íSľîďê"/>
              <p:cNvSpPr/>
              <p:nvPr/>
            </p:nvSpPr>
            <p:spPr bwMode="auto">
              <a:xfrm>
                <a:off x="4683265" y="4965938"/>
                <a:ext cx="2688878" cy="35779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4" name="ïṡḷïḑé"/>
              <p:cNvSpPr/>
              <p:nvPr/>
            </p:nvSpPr>
            <p:spPr bwMode="auto">
              <a:xfrm>
                <a:off x="4223650" y="5084283"/>
                <a:ext cx="407323" cy="434844"/>
              </a:xfrm>
              <a:custGeom>
                <a:avLst/>
                <a:gdLst>
                  <a:gd name="T0" fmla="*/ 42 w 148"/>
                  <a:gd name="T1" fmla="*/ 0 h 158"/>
                  <a:gd name="T2" fmla="*/ 148 w 148"/>
                  <a:gd name="T3" fmla="*/ 0 h 158"/>
                  <a:gd name="T4" fmla="*/ 116 w 148"/>
                  <a:gd name="T5" fmla="*/ 158 h 158"/>
                  <a:gd name="T6" fmla="*/ 0 w 148"/>
                  <a:gd name="T7" fmla="*/ 158 h 158"/>
                  <a:gd name="T8" fmla="*/ 42 w 148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58">
                    <a:moveTo>
                      <a:pt x="42" y="0"/>
                    </a:moveTo>
                    <a:lnTo>
                      <a:pt x="148" y="0"/>
                    </a:lnTo>
                    <a:lnTo>
                      <a:pt x="116" y="158"/>
                    </a:lnTo>
                    <a:lnTo>
                      <a:pt x="0" y="15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5" name="ïŝľîḋe"/>
              <p:cNvSpPr/>
              <p:nvPr/>
            </p:nvSpPr>
            <p:spPr bwMode="auto">
              <a:xfrm>
                <a:off x="7418931" y="5100796"/>
                <a:ext cx="401818" cy="418331"/>
              </a:xfrm>
              <a:custGeom>
                <a:avLst/>
                <a:gdLst>
                  <a:gd name="T0" fmla="*/ 0 w 146"/>
                  <a:gd name="T1" fmla="*/ 0 h 152"/>
                  <a:gd name="T2" fmla="*/ 31 w 146"/>
                  <a:gd name="T3" fmla="*/ 152 h 152"/>
                  <a:gd name="T4" fmla="*/ 146 w 146"/>
                  <a:gd name="T5" fmla="*/ 152 h 152"/>
                  <a:gd name="T6" fmla="*/ 108 w 146"/>
                  <a:gd name="T7" fmla="*/ 0 h 152"/>
                  <a:gd name="T8" fmla="*/ 0 w 146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2">
                    <a:moveTo>
                      <a:pt x="0" y="0"/>
                    </a:moveTo>
                    <a:lnTo>
                      <a:pt x="31" y="152"/>
                    </a:lnTo>
                    <a:lnTo>
                      <a:pt x="146" y="152"/>
                    </a:lnTo>
                    <a:lnTo>
                      <a:pt x="10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6" name="îşlïďé"/>
              <p:cNvSpPr/>
              <p:nvPr/>
            </p:nvSpPr>
            <p:spPr bwMode="auto">
              <a:xfrm>
                <a:off x="5464884" y="5585179"/>
                <a:ext cx="1131145" cy="264209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6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1" y="1"/>
                      <a:pt x="236" y="6"/>
                      <a:pt x="236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7" name="ïś1ïdê"/>
              <p:cNvSpPr/>
              <p:nvPr/>
            </p:nvSpPr>
            <p:spPr bwMode="auto">
              <a:xfrm>
                <a:off x="6009815" y="2700896"/>
                <a:ext cx="35777" cy="38531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8" name="iśḷiḑê"/>
              <p:cNvSpPr/>
              <p:nvPr/>
            </p:nvSpPr>
            <p:spPr bwMode="auto">
              <a:xfrm>
                <a:off x="4702530" y="5092538"/>
                <a:ext cx="162378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9" name="islîďe"/>
              <p:cNvSpPr/>
              <p:nvPr/>
            </p:nvSpPr>
            <p:spPr bwMode="auto">
              <a:xfrm>
                <a:off x="4675008" y="5235652"/>
                <a:ext cx="250447" cy="60548"/>
              </a:xfrm>
              <a:custGeom>
                <a:avLst/>
                <a:gdLst>
                  <a:gd name="T0" fmla="*/ 48 w 53"/>
                  <a:gd name="T1" fmla="*/ 13 h 13"/>
                  <a:gd name="T2" fmla="*/ 5 w 53"/>
                  <a:gd name="T3" fmla="*/ 13 h 13"/>
                  <a:gd name="T4" fmla="*/ 0 w 53"/>
                  <a:gd name="T5" fmla="*/ 7 h 13"/>
                  <a:gd name="T6" fmla="*/ 0 w 53"/>
                  <a:gd name="T7" fmla="*/ 6 h 13"/>
                  <a:gd name="T8" fmla="*/ 5 w 53"/>
                  <a:gd name="T9" fmla="*/ 0 h 13"/>
                  <a:gd name="T10" fmla="*/ 48 w 53"/>
                  <a:gd name="T11" fmla="*/ 0 h 13"/>
                  <a:gd name="T12" fmla="*/ 53 w 53"/>
                  <a:gd name="T13" fmla="*/ 6 h 13"/>
                  <a:gd name="T14" fmla="*/ 53 w 53"/>
                  <a:gd name="T15" fmla="*/ 7 h 13"/>
                  <a:gd name="T16" fmla="*/ 48 w 53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13">
                    <a:moveTo>
                      <a:pt x="4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1" y="0"/>
                      <a:pt x="53" y="3"/>
                      <a:pt x="53" y="6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0"/>
                      <a:pt x="51" y="13"/>
                      <a:pt x="4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0" name="ïŝ1îḍé"/>
              <p:cNvSpPr/>
              <p:nvPr/>
            </p:nvSpPr>
            <p:spPr bwMode="auto">
              <a:xfrm>
                <a:off x="4977747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1" name="î$ļiḋê"/>
              <p:cNvSpPr/>
              <p:nvPr/>
            </p:nvSpPr>
            <p:spPr bwMode="auto">
              <a:xfrm>
                <a:off x="5492406" y="5403536"/>
                <a:ext cx="927484" cy="66052"/>
              </a:xfrm>
              <a:custGeom>
                <a:avLst/>
                <a:gdLst>
                  <a:gd name="T0" fmla="*/ 191 w 196"/>
                  <a:gd name="T1" fmla="*/ 14 h 14"/>
                  <a:gd name="T2" fmla="*/ 5 w 196"/>
                  <a:gd name="T3" fmla="*/ 14 h 14"/>
                  <a:gd name="T4" fmla="*/ 0 w 196"/>
                  <a:gd name="T5" fmla="*/ 9 h 14"/>
                  <a:gd name="T6" fmla="*/ 0 w 196"/>
                  <a:gd name="T7" fmla="*/ 6 h 14"/>
                  <a:gd name="T8" fmla="*/ 5 w 196"/>
                  <a:gd name="T9" fmla="*/ 0 h 14"/>
                  <a:gd name="T10" fmla="*/ 191 w 196"/>
                  <a:gd name="T11" fmla="*/ 0 h 14"/>
                  <a:gd name="T12" fmla="*/ 196 w 196"/>
                  <a:gd name="T13" fmla="*/ 6 h 14"/>
                  <a:gd name="T14" fmla="*/ 196 w 196"/>
                  <a:gd name="T15" fmla="*/ 9 h 14"/>
                  <a:gd name="T16" fmla="*/ 191 w 19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4">
                    <a:moveTo>
                      <a:pt x="191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0" y="12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4" y="0"/>
                      <a:pt x="196" y="3"/>
                      <a:pt x="196" y="6"/>
                    </a:cubicBezTo>
                    <a:cubicBezTo>
                      <a:pt x="196" y="9"/>
                      <a:pt x="196" y="9"/>
                      <a:pt x="196" y="9"/>
                    </a:cubicBezTo>
                    <a:cubicBezTo>
                      <a:pt x="196" y="12"/>
                      <a:pt x="194" y="14"/>
                      <a:pt x="191" y="14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2" name="îṥ1ïḓé"/>
              <p:cNvSpPr/>
              <p:nvPr/>
            </p:nvSpPr>
            <p:spPr bwMode="auto">
              <a:xfrm>
                <a:off x="5148383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3" name="îSlïḓe"/>
              <p:cNvSpPr/>
              <p:nvPr/>
            </p:nvSpPr>
            <p:spPr bwMode="auto">
              <a:xfrm>
                <a:off x="5341035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4" name="ïš1íḍe"/>
              <p:cNvSpPr/>
              <p:nvPr/>
            </p:nvSpPr>
            <p:spPr bwMode="auto">
              <a:xfrm>
                <a:off x="5530936" y="5235652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5" name="ïSḻiďe"/>
              <p:cNvSpPr/>
              <p:nvPr/>
            </p:nvSpPr>
            <p:spPr bwMode="auto">
              <a:xfrm>
                <a:off x="6865742" y="5235652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6" name="îśḻíḋê"/>
              <p:cNvSpPr/>
              <p:nvPr/>
            </p:nvSpPr>
            <p:spPr bwMode="auto">
              <a:xfrm>
                <a:off x="7055644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7" name="íş1ïḍe"/>
              <p:cNvSpPr/>
              <p:nvPr/>
            </p:nvSpPr>
            <p:spPr bwMode="auto">
              <a:xfrm>
                <a:off x="7253800" y="5238405"/>
                <a:ext cx="137609" cy="137609"/>
              </a:xfrm>
              <a:custGeom>
                <a:avLst/>
                <a:gdLst>
                  <a:gd name="T0" fmla="*/ 24 w 29"/>
                  <a:gd name="T1" fmla="*/ 29 h 29"/>
                  <a:gd name="T2" fmla="*/ 5 w 29"/>
                  <a:gd name="T3" fmla="*/ 29 h 29"/>
                  <a:gd name="T4" fmla="*/ 0 w 29"/>
                  <a:gd name="T5" fmla="*/ 24 h 29"/>
                  <a:gd name="T6" fmla="*/ 0 w 29"/>
                  <a:gd name="T7" fmla="*/ 5 h 29"/>
                  <a:gd name="T8" fmla="*/ 5 w 29"/>
                  <a:gd name="T9" fmla="*/ 0 h 29"/>
                  <a:gd name="T10" fmla="*/ 24 w 29"/>
                  <a:gd name="T11" fmla="*/ 0 h 29"/>
                  <a:gd name="T12" fmla="*/ 29 w 29"/>
                  <a:gd name="T13" fmla="*/ 5 h 29"/>
                  <a:gd name="T14" fmla="*/ 29 w 29"/>
                  <a:gd name="T15" fmla="*/ 24 h 29"/>
                  <a:gd name="T16" fmla="*/ 24 w 2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9">
                    <a:moveTo>
                      <a:pt x="24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7"/>
                      <a:pt x="0" y="2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2"/>
                      <a:pt x="29" y="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7"/>
                      <a:pt x="27" y="29"/>
                      <a:pt x="24" y="29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8" name="ïṩľîďê"/>
              <p:cNvSpPr/>
              <p:nvPr/>
            </p:nvSpPr>
            <p:spPr bwMode="auto">
              <a:xfrm>
                <a:off x="5451122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9" name="ïs1ïḑé"/>
              <p:cNvSpPr/>
              <p:nvPr/>
            </p:nvSpPr>
            <p:spPr bwMode="auto">
              <a:xfrm>
                <a:off x="5641023" y="5153086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0" name="î$ḷíḍe"/>
              <p:cNvSpPr/>
              <p:nvPr/>
            </p:nvSpPr>
            <p:spPr bwMode="auto">
              <a:xfrm>
                <a:off x="5082330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1" name="ïṥļïdè"/>
              <p:cNvSpPr/>
              <p:nvPr/>
            </p:nvSpPr>
            <p:spPr bwMode="auto">
              <a:xfrm>
                <a:off x="5464884" y="5092538"/>
                <a:ext cx="159626" cy="33026"/>
              </a:xfrm>
              <a:custGeom>
                <a:avLst/>
                <a:gdLst>
                  <a:gd name="T0" fmla="*/ 30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2" name="î$ḷíḍê"/>
              <p:cNvSpPr/>
              <p:nvPr/>
            </p:nvSpPr>
            <p:spPr bwMode="auto">
              <a:xfrm>
                <a:off x="6417138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3" name="iSļiḑe"/>
              <p:cNvSpPr/>
              <p:nvPr/>
            </p:nvSpPr>
            <p:spPr bwMode="auto">
              <a:xfrm>
                <a:off x="6609791" y="5092538"/>
                <a:ext cx="162378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4" name="îs1iḋê"/>
              <p:cNvSpPr/>
              <p:nvPr/>
            </p:nvSpPr>
            <p:spPr bwMode="auto">
              <a:xfrm>
                <a:off x="6989591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5" name="iṧḷíďe"/>
              <p:cNvSpPr/>
              <p:nvPr/>
            </p:nvSpPr>
            <p:spPr bwMode="auto">
              <a:xfrm>
                <a:off x="7176739" y="5092538"/>
                <a:ext cx="167882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6" name="íSľïdê"/>
              <p:cNvSpPr/>
              <p:nvPr/>
            </p:nvSpPr>
            <p:spPr bwMode="auto">
              <a:xfrm>
                <a:off x="4694274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7" name="íslïďé"/>
              <p:cNvSpPr/>
              <p:nvPr/>
            </p:nvSpPr>
            <p:spPr bwMode="auto">
              <a:xfrm>
                <a:off x="4641982" y="5409040"/>
                <a:ext cx="211917" cy="60548"/>
              </a:xfrm>
              <a:custGeom>
                <a:avLst/>
                <a:gdLst>
                  <a:gd name="T0" fmla="*/ 40 w 45"/>
                  <a:gd name="T1" fmla="*/ 13 h 13"/>
                  <a:gd name="T2" fmla="*/ 5 w 45"/>
                  <a:gd name="T3" fmla="*/ 13 h 13"/>
                  <a:gd name="T4" fmla="*/ 0 w 45"/>
                  <a:gd name="T5" fmla="*/ 7 h 13"/>
                  <a:gd name="T6" fmla="*/ 0 w 45"/>
                  <a:gd name="T7" fmla="*/ 6 h 13"/>
                  <a:gd name="T8" fmla="*/ 5 w 45"/>
                  <a:gd name="T9" fmla="*/ 0 h 13"/>
                  <a:gd name="T10" fmla="*/ 40 w 45"/>
                  <a:gd name="T11" fmla="*/ 0 h 13"/>
                  <a:gd name="T12" fmla="*/ 45 w 45"/>
                  <a:gd name="T13" fmla="*/ 6 h 13"/>
                  <a:gd name="T14" fmla="*/ 45 w 45"/>
                  <a:gd name="T15" fmla="*/ 7 h 13"/>
                  <a:gd name="T16" fmla="*/ 40 w 4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3">
                    <a:moveTo>
                      <a:pt x="40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3"/>
                      <a:pt x="45" y="6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10"/>
                      <a:pt x="43" y="13"/>
                      <a:pt x="40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8" name="iṩḷiḓé"/>
              <p:cNvSpPr/>
              <p:nvPr/>
            </p:nvSpPr>
            <p:spPr bwMode="auto">
              <a:xfrm>
                <a:off x="4655743" y="5318217"/>
                <a:ext cx="288978" cy="63301"/>
              </a:xfrm>
              <a:custGeom>
                <a:avLst/>
                <a:gdLst>
                  <a:gd name="T0" fmla="*/ 55 w 61"/>
                  <a:gd name="T1" fmla="*/ 13 h 13"/>
                  <a:gd name="T2" fmla="*/ 6 w 61"/>
                  <a:gd name="T3" fmla="*/ 13 h 13"/>
                  <a:gd name="T4" fmla="*/ 0 w 61"/>
                  <a:gd name="T5" fmla="*/ 7 h 13"/>
                  <a:gd name="T6" fmla="*/ 0 w 61"/>
                  <a:gd name="T7" fmla="*/ 6 h 13"/>
                  <a:gd name="T8" fmla="*/ 6 w 61"/>
                  <a:gd name="T9" fmla="*/ 0 h 13"/>
                  <a:gd name="T10" fmla="*/ 55 w 61"/>
                  <a:gd name="T11" fmla="*/ 0 h 13"/>
                  <a:gd name="T12" fmla="*/ 61 w 61"/>
                  <a:gd name="T13" fmla="*/ 6 h 13"/>
                  <a:gd name="T14" fmla="*/ 61 w 61"/>
                  <a:gd name="T15" fmla="*/ 7 h 13"/>
                  <a:gd name="T16" fmla="*/ 55 w 6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3">
                    <a:moveTo>
                      <a:pt x="55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8" y="0"/>
                      <a:pt x="61" y="3"/>
                      <a:pt x="61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10"/>
                      <a:pt x="58" y="13"/>
                      <a:pt x="55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9" name="ïṡḷîḑè"/>
              <p:cNvSpPr/>
              <p:nvPr/>
            </p:nvSpPr>
            <p:spPr bwMode="auto">
              <a:xfrm>
                <a:off x="4878669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0" name="iṧlïḑè"/>
              <p:cNvSpPr/>
              <p:nvPr/>
            </p:nvSpPr>
            <p:spPr bwMode="auto">
              <a:xfrm>
                <a:off x="4958483" y="5235652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1" name="îślîdè"/>
              <p:cNvSpPr/>
              <p:nvPr/>
            </p:nvSpPr>
            <p:spPr bwMode="auto">
              <a:xfrm>
                <a:off x="4878669" y="5409040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2" name="ísḻîḓè"/>
              <p:cNvSpPr/>
              <p:nvPr/>
            </p:nvSpPr>
            <p:spPr bwMode="auto">
              <a:xfrm>
                <a:off x="5071322" y="5409040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3" name="îṧlíḓê"/>
              <p:cNvSpPr/>
              <p:nvPr/>
            </p:nvSpPr>
            <p:spPr bwMode="auto">
              <a:xfrm>
                <a:off x="5269478" y="5409040"/>
                <a:ext cx="167882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4" name="iş1iḍé"/>
              <p:cNvSpPr/>
              <p:nvPr/>
            </p:nvSpPr>
            <p:spPr bwMode="auto">
              <a:xfrm>
                <a:off x="6483190" y="5409040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5" name="íṣľiďè"/>
              <p:cNvSpPr/>
              <p:nvPr/>
            </p:nvSpPr>
            <p:spPr bwMode="auto">
              <a:xfrm>
                <a:off x="6681347" y="5409040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6" name="îṩľïḋé"/>
              <p:cNvSpPr/>
              <p:nvPr/>
            </p:nvSpPr>
            <p:spPr bwMode="auto">
              <a:xfrm>
                <a:off x="6874000" y="5409040"/>
                <a:ext cx="129352" cy="60548"/>
              </a:xfrm>
              <a:custGeom>
                <a:avLst/>
                <a:gdLst>
                  <a:gd name="T0" fmla="*/ 22 w 27"/>
                  <a:gd name="T1" fmla="*/ 13 h 13"/>
                  <a:gd name="T2" fmla="*/ 5 w 27"/>
                  <a:gd name="T3" fmla="*/ 13 h 13"/>
                  <a:gd name="T4" fmla="*/ 0 w 27"/>
                  <a:gd name="T5" fmla="*/ 7 h 13"/>
                  <a:gd name="T6" fmla="*/ 0 w 27"/>
                  <a:gd name="T7" fmla="*/ 6 h 13"/>
                  <a:gd name="T8" fmla="*/ 5 w 27"/>
                  <a:gd name="T9" fmla="*/ 0 h 13"/>
                  <a:gd name="T10" fmla="*/ 22 w 27"/>
                  <a:gd name="T11" fmla="*/ 0 h 13"/>
                  <a:gd name="T12" fmla="*/ 27 w 27"/>
                  <a:gd name="T13" fmla="*/ 6 h 13"/>
                  <a:gd name="T14" fmla="*/ 27 w 27"/>
                  <a:gd name="T15" fmla="*/ 7 h 13"/>
                  <a:gd name="T16" fmla="*/ 22 w 27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3">
                    <a:moveTo>
                      <a:pt x="22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3"/>
                      <a:pt x="27" y="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0"/>
                      <a:pt x="25" y="13"/>
                      <a:pt x="22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7" name="îŝľíďé"/>
              <p:cNvSpPr/>
              <p:nvPr/>
            </p:nvSpPr>
            <p:spPr bwMode="auto">
              <a:xfrm>
                <a:off x="5170400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8" name="îśļíďê"/>
              <p:cNvSpPr/>
              <p:nvPr/>
            </p:nvSpPr>
            <p:spPr bwMode="auto">
              <a:xfrm>
                <a:off x="5360301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9" name="iŝḻíḓé"/>
              <p:cNvSpPr/>
              <p:nvPr/>
            </p:nvSpPr>
            <p:spPr bwMode="auto">
              <a:xfrm>
                <a:off x="5550201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0" name="íṡḷîdè"/>
              <p:cNvSpPr/>
              <p:nvPr/>
            </p:nvSpPr>
            <p:spPr bwMode="auto">
              <a:xfrm>
                <a:off x="5742853" y="5318217"/>
                <a:ext cx="162378" cy="63301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1" name="islîdè"/>
              <p:cNvSpPr/>
              <p:nvPr/>
            </p:nvSpPr>
            <p:spPr bwMode="auto">
              <a:xfrm>
                <a:off x="5932754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2" name="ïṧļîḓe"/>
              <p:cNvSpPr/>
              <p:nvPr/>
            </p:nvSpPr>
            <p:spPr bwMode="auto">
              <a:xfrm>
                <a:off x="6122654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3" name="íṧ1îḓe"/>
              <p:cNvSpPr/>
              <p:nvPr/>
            </p:nvSpPr>
            <p:spPr bwMode="auto">
              <a:xfrm>
                <a:off x="6312555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4" name="ï$ļîde"/>
              <p:cNvSpPr/>
              <p:nvPr/>
            </p:nvSpPr>
            <p:spPr bwMode="auto">
              <a:xfrm>
                <a:off x="6505208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5" name="ísḷïḓê"/>
              <p:cNvSpPr/>
              <p:nvPr/>
            </p:nvSpPr>
            <p:spPr bwMode="auto">
              <a:xfrm>
                <a:off x="6695107" y="5318217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6" name="ïşļïḋê"/>
              <p:cNvSpPr/>
              <p:nvPr/>
            </p:nvSpPr>
            <p:spPr bwMode="auto">
              <a:xfrm>
                <a:off x="6885008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7" name="íş1íḋe"/>
              <p:cNvSpPr/>
              <p:nvPr/>
            </p:nvSpPr>
            <p:spPr bwMode="auto">
              <a:xfrm>
                <a:off x="7074908" y="5318217"/>
                <a:ext cx="151369" cy="63301"/>
              </a:xfrm>
              <a:custGeom>
                <a:avLst/>
                <a:gdLst>
                  <a:gd name="T0" fmla="*/ 26 w 32"/>
                  <a:gd name="T1" fmla="*/ 13 h 13"/>
                  <a:gd name="T2" fmla="*/ 6 w 32"/>
                  <a:gd name="T3" fmla="*/ 13 h 13"/>
                  <a:gd name="T4" fmla="*/ 0 w 32"/>
                  <a:gd name="T5" fmla="*/ 7 h 13"/>
                  <a:gd name="T6" fmla="*/ 0 w 32"/>
                  <a:gd name="T7" fmla="*/ 6 h 13"/>
                  <a:gd name="T8" fmla="*/ 6 w 32"/>
                  <a:gd name="T9" fmla="*/ 0 h 13"/>
                  <a:gd name="T10" fmla="*/ 26 w 32"/>
                  <a:gd name="T11" fmla="*/ 0 h 13"/>
                  <a:gd name="T12" fmla="*/ 32 w 32"/>
                  <a:gd name="T13" fmla="*/ 6 h 13"/>
                  <a:gd name="T14" fmla="*/ 32 w 32"/>
                  <a:gd name="T15" fmla="*/ 7 h 13"/>
                  <a:gd name="T16" fmla="*/ 26 w 32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13">
                    <a:moveTo>
                      <a:pt x="2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0"/>
                      <a:pt x="32" y="3"/>
                      <a:pt x="32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10"/>
                      <a:pt x="29" y="13"/>
                      <a:pt x="26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8" name="íṥḻïdê"/>
              <p:cNvSpPr/>
              <p:nvPr/>
            </p:nvSpPr>
            <p:spPr bwMode="auto">
              <a:xfrm>
                <a:off x="5720836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9" name="îŝḷîḑê"/>
              <p:cNvSpPr/>
              <p:nvPr/>
            </p:nvSpPr>
            <p:spPr bwMode="auto">
              <a:xfrm>
                <a:off x="5913488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0" name="ïṥ1iḋe"/>
              <p:cNvSpPr/>
              <p:nvPr/>
            </p:nvSpPr>
            <p:spPr bwMode="auto">
              <a:xfrm>
                <a:off x="6103390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1" name="î$1îḓê"/>
              <p:cNvSpPr/>
              <p:nvPr/>
            </p:nvSpPr>
            <p:spPr bwMode="auto">
              <a:xfrm>
                <a:off x="6293289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2" name="îṩļiḋé"/>
              <p:cNvSpPr/>
              <p:nvPr/>
            </p:nvSpPr>
            <p:spPr bwMode="auto">
              <a:xfrm>
                <a:off x="6485942" y="5235652"/>
                <a:ext cx="162378" cy="60548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1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3" name="iṣḻîdé"/>
              <p:cNvSpPr/>
              <p:nvPr/>
            </p:nvSpPr>
            <p:spPr bwMode="auto">
              <a:xfrm>
                <a:off x="6675843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4" name="íṩ1îdê"/>
              <p:cNvSpPr/>
              <p:nvPr/>
            </p:nvSpPr>
            <p:spPr bwMode="auto">
              <a:xfrm>
                <a:off x="7025369" y="5400783"/>
                <a:ext cx="412827" cy="85318"/>
              </a:xfrm>
              <a:custGeom>
                <a:avLst/>
                <a:gdLst>
                  <a:gd name="T0" fmla="*/ 82 w 87"/>
                  <a:gd name="T1" fmla="*/ 18 h 18"/>
                  <a:gd name="T2" fmla="*/ 6 w 87"/>
                  <a:gd name="T3" fmla="*/ 18 h 18"/>
                  <a:gd name="T4" fmla="*/ 0 w 87"/>
                  <a:gd name="T5" fmla="*/ 13 h 18"/>
                  <a:gd name="T6" fmla="*/ 0 w 87"/>
                  <a:gd name="T7" fmla="*/ 5 h 18"/>
                  <a:gd name="T8" fmla="*/ 6 w 87"/>
                  <a:gd name="T9" fmla="*/ 0 h 18"/>
                  <a:gd name="T10" fmla="*/ 82 w 87"/>
                  <a:gd name="T11" fmla="*/ 0 h 18"/>
                  <a:gd name="T12" fmla="*/ 87 w 87"/>
                  <a:gd name="T13" fmla="*/ 5 h 18"/>
                  <a:gd name="T14" fmla="*/ 87 w 87"/>
                  <a:gd name="T15" fmla="*/ 13 h 18"/>
                  <a:gd name="T16" fmla="*/ 82 w 87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8">
                    <a:moveTo>
                      <a:pt x="82" y="18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6"/>
                      <a:pt x="0" y="1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5" y="0"/>
                      <a:pt x="87" y="2"/>
                      <a:pt x="87" y="5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6"/>
                      <a:pt x="85" y="18"/>
                      <a:pt x="82" y="18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5" name="i$lîdê"/>
              <p:cNvSpPr/>
              <p:nvPr/>
            </p:nvSpPr>
            <p:spPr bwMode="auto">
              <a:xfrm>
                <a:off x="5068570" y="5153086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6" name="ï$ļiďe"/>
              <p:cNvSpPr/>
              <p:nvPr/>
            </p:nvSpPr>
            <p:spPr bwMode="auto">
              <a:xfrm>
                <a:off x="5261223" y="5153086"/>
                <a:ext cx="159626" cy="63301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1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7" name="iŝḻïḋé"/>
              <p:cNvSpPr/>
              <p:nvPr/>
            </p:nvSpPr>
            <p:spPr bwMode="auto">
              <a:xfrm>
                <a:off x="5828172" y="5153086"/>
                <a:ext cx="167882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8" name="íṩľïḑe"/>
              <p:cNvSpPr/>
              <p:nvPr/>
            </p:nvSpPr>
            <p:spPr bwMode="auto">
              <a:xfrm>
                <a:off x="6023576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9" name="iśľíḓê"/>
              <p:cNvSpPr/>
              <p:nvPr/>
            </p:nvSpPr>
            <p:spPr bwMode="auto">
              <a:xfrm>
                <a:off x="6213477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0" name="iṧ1iḍè"/>
              <p:cNvSpPr/>
              <p:nvPr/>
            </p:nvSpPr>
            <p:spPr bwMode="auto">
              <a:xfrm>
                <a:off x="6400625" y="5153086"/>
                <a:ext cx="167882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1" name="îšľîḋe"/>
              <p:cNvSpPr/>
              <p:nvPr/>
            </p:nvSpPr>
            <p:spPr bwMode="auto">
              <a:xfrm>
                <a:off x="6596029" y="5153086"/>
                <a:ext cx="159626" cy="63301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2" name="işḷîḍè"/>
              <p:cNvSpPr/>
              <p:nvPr/>
            </p:nvSpPr>
            <p:spPr bwMode="auto">
              <a:xfrm>
                <a:off x="6785930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3" name="îślíḋé"/>
              <p:cNvSpPr/>
              <p:nvPr/>
            </p:nvSpPr>
            <p:spPr bwMode="auto">
              <a:xfrm>
                <a:off x="6973078" y="5153086"/>
                <a:ext cx="385305" cy="63301"/>
              </a:xfrm>
              <a:custGeom>
                <a:avLst/>
                <a:gdLst>
                  <a:gd name="T0" fmla="*/ 76 w 81"/>
                  <a:gd name="T1" fmla="*/ 13 h 13"/>
                  <a:gd name="T2" fmla="*/ 6 w 81"/>
                  <a:gd name="T3" fmla="*/ 13 h 13"/>
                  <a:gd name="T4" fmla="*/ 0 w 81"/>
                  <a:gd name="T5" fmla="*/ 7 h 13"/>
                  <a:gd name="T6" fmla="*/ 0 w 81"/>
                  <a:gd name="T7" fmla="*/ 6 h 13"/>
                  <a:gd name="T8" fmla="*/ 6 w 81"/>
                  <a:gd name="T9" fmla="*/ 0 h 13"/>
                  <a:gd name="T10" fmla="*/ 76 w 81"/>
                  <a:gd name="T11" fmla="*/ 0 h 13"/>
                  <a:gd name="T12" fmla="*/ 81 w 81"/>
                  <a:gd name="T13" fmla="*/ 6 h 13"/>
                  <a:gd name="T14" fmla="*/ 81 w 81"/>
                  <a:gd name="T15" fmla="*/ 7 h 13"/>
                  <a:gd name="T16" fmla="*/ 76 w 8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3">
                    <a:moveTo>
                      <a:pt x="7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9" y="0"/>
                      <a:pt x="81" y="3"/>
                      <a:pt x="81" y="6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1" y="10"/>
                      <a:pt x="79" y="13"/>
                      <a:pt x="76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4" name="î$ļíḑê"/>
              <p:cNvSpPr/>
              <p:nvPr/>
            </p:nvSpPr>
            <p:spPr bwMode="auto">
              <a:xfrm>
                <a:off x="4892431" y="5092538"/>
                <a:ext cx="159626" cy="33026"/>
              </a:xfrm>
              <a:custGeom>
                <a:avLst/>
                <a:gdLst>
                  <a:gd name="T0" fmla="*/ 31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1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1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5" name="íṡľïde"/>
              <p:cNvSpPr/>
              <p:nvPr/>
            </p:nvSpPr>
            <p:spPr bwMode="auto">
              <a:xfrm>
                <a:off x="5274983" y="5092538"/>
                <a:ext cx="162378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6" name="išlíḍè"/>
              <p:cNvSpPr/>
              <p:nvPr/>
            </p:nvSpPr>
            <p:spPr bwMode="auto">
              <a:xfrm>
                <a:off x="5654784" y="5092538"/>
                <a:ext cx="159626" cy="33026"/>
              </a:xfrm>
              <a:custGeom>
                <a:avLst/>
                <a:gdLst>
                  <a:gd name="T0" fmla="*/ 31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1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1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7" name="íṧlíďé"/>
              <p:cNvSpPr/>
              <p:nvPr/>
            </p:nvSpPr>
            <p:spPr bwMode="auto">
              <a:xfrm>
                <a:off x="5844685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8" name="iśḻïḓè"/>
              <p:cNvSpPr/>
              <p:nvPr/>
            </p:nvSpPr>
            <p:spPr bwMode="auto">
              <a:xfrm>
                <a:off x="6037337" y="5092538"/>
                <a:ext cx="159626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9" name="îṣļíḑe"/>
              <p:cNvSpPr/>
              <p:nvPr/>
            </p:nvSpPr>
            <p:spPr bwMode="auto">
              <a:xfrm>
                <a:off x="6227237" y="5092538"/>
                <a:ext cx="159626" cy="33026"/>
              </a:xfrm>
              <a:custGeom>
                <a:avLst/>
                <a:gdLst>
                  <a:gd name="T0" fmla="*/ 31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1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1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0" name="ï$lîḋê"/>
              <p:cNvSpPr/>
              <p:nvPr/>
            </p:nvSpPr>
            <p:spPr bwMode="auto">
              <a:xfrm>
                <a:off x="6799690" y="5092538"/>
                <a:ext cx="159626" cy="33026"/>
              </a:xfrm>
              <a:custGeom>
                <a:avLst/>
                <a:gdLst>
                  <a:gd name="T0" fmla="*/ 30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1" name="îśḻîḑé"/>
              <p:cNvSpPr/>
              <p:nvPr/>
            </p:nvSpPr>
            <p:spPr bwMode="auto">
              <a:xfrm>
                <a:off x="4427312" y="2786212"/>
                <a:ext cx="3187023" cy="192653"/>
              </a:xfrm>
              <a:custGeom>
                <a:avLst/>
                <a:gdLst>
                  <a:gd name="T0" fmla="*/ 673 w 673"/>
                  <a:gd name="T1" fmla="*/ 41 h 41"/>
                  <a:gd name="T2" fmla="*/ 1 w 673"/>
                  <a:gd name="T3" fmla="*/ 41 h 41"/>
                  <a:gd name="T4" fmla="*/ 0 w 673"/>
                  <a:gd name="T5" fmla="*/ 40 h 41"/>
                  <a:gd name="T6" fmla="*/ 0 w 673"/>
                  <a:gd name="T7" fmla="*/ 13 h 41"/>
                  <a:gd name="T8" fmla="*/ 13 w 673"/>
                  <a:gd name="T9" fmla="*/ 0 h 41"/>
                  <a:gd name="T10" fmla="*/ 660 w 673"/>
                  <a:gd name="T11" fmla="*/ 0 h 41"/>
                  <a:gd name="T12" fmla="*/ 673 w 673"/>
                  <a:gd name="T13" fmla="*/ 13 h 41"/>
                  <a:gd name="T14" fmla="*/ 673 w 673"/>
                  <a:gd name="T15" fmla="*/ 40 h 41"/>
                  <a:gd name="T16" fmla="*/ 673 w 67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1">
                    <a:moveTo>
                      <a:pt x="673" y="41"/>
                    </a:move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660" y="0"/>
                      <a:pt x="660" y="0"/>
                      <a:pt x="660" y="0"/>
                    </a:cubicBezTo>
                    <a:cubicBezTo>
                      <a:pt x="667" y="0"/>
                      <a:pt x="673" y="6"/>
                      <a:pt x="673" y="13"/>
                    </a:cubicBezTo>
                    <a:cubicBezTo>
                      <a:pt x="673" y="40"/>
                      <a:pt x="673" y="40"/>
                      <a:pt x="673" y="40"/>
                    </a:cubicBezTo>
                    <a:cubicBezTo>
                      <a:pt x="673" y="40"/>
                      <a:pt x="673" y="41"/>
                      <a:pt x="673" y="41"/>
                    </a:cubicBezTo>
                  </a:path>
                </a:pathLst>
              </a:cu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2" name="i$ḻîdè"/>
              <p:cNvSpPr/>
              <p:nvPr/>
            </p:nvSpPr>
            <p:spPr bwMode="auto">
              <a:xfrm>
                <a:off x="4529143" y="2833000"/>
                <a:ext cx="154122" cy="935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3" name="íslïdè"/>
              <p:cNvSpPr/>
              <p:nvPr/>
            </p:nvSpPr>
            <p:spPr bwMode="auto">
              <a:xfrm>
                <a:off x="4760326" y="2846760"/>
                <a:ext cx="1329302" cy="770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4" name="ïṩļïḋè"/>
              <p:cNvSpPr/>
              <p:nvPr/>
            </p:nvSpPr>
            <p:spPr bwMode="auto">
              <a:xfrm>
                <a:off x="4476851" y="3055926"/>
                <a:ext cx="996289" cy="1753139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5" name="íŝliḑe"/>
              <p:cNvSpPr/>
              <p:nvPr/>
            </p:nvSpPr>
            <p:spPr bwMode="auto">
              <a:xfrm>
                <a:off x="4476851" y="3055926"/>
                <a:ext cx="996289" cy="1753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6" name="iŝľiḓé"/>
              <p:cNvSpPr/>
              <p:nvPr/>
            </p:nvSpPr>
            <p:spPr bwMode="auto">
              <a:xfrm>
                <a:off x="4537399" y="3110969"/>
                <a:ext cx="883449" cy="1637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7" name="ïṥļíďé"/>
              <p:cNvSpPr/>
              <p:nvPr/>
            </p:nvSpPr>
            <p:spPr bwMode="auto">
              <a:xfrm>
                <a:off x="6813452" y="3650397"/>
                <a:ext cx="756848" cy="1158668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8" name="îšļiďé"/>
              <p:cNvSpPr/>
              <p:nvPr/>
            </p:nvSpPr>
            <p:spPr bwMode="auto">
              <a:xfrm>
                <a:off x="6813452" y="3055926"/>
                <a:ext cx="756848" cy="509154"/>
              </a:xfrm>
              <a:prstGeom prst="rect">
                <a:avLst/>
              </a:pr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9" name="ïş1ïḓê"/>
              <p:cNvSpPr/>
              <p:nvPr/>
            </p:nvSpPr>
            <p:spPr bwMode="auto">
              <a:xfrm>
                <a:off x="5530936" y="3055926"/>
                <a:ext cx="1224719" cy="388058"/>
              </a:xfrm>
              <a:prstGeom prst="rect">
                <a:avLst/>
              </a:pr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0" name="íṧ1íḋê"/>
              <p:cNvSpPr/>
              <p:nvPr/>
            </p:nvSpPr>
            <p:spPr bwMode="auto">
              <a:xfrm>
                <a:off x="5530936" y="3499028"/>
                <a:ext cx="1224719" cy="388058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1" name="íSļîḑè"/>
              <p:cNvSpPr/>
              <p:nvPr/>
            </p:nvSpPr>
            <p:spPr bwMode="auto">
              <a:xfrm>
                <a:off x="5530936" y="3944881"/>
                <a:ext cx="1224719" cy="385305"/>
              </a:xfrm>
              <a:prstGeom prst="rect">
                <a:avLst/>
              </a:pr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2" name="i$ľîdé"/>
              <p:cNvSpPr/>
              <p:nvPr/>
            </p:nvSpPr>
            <p:spPr bwMode="auto">
              <a:xfrm>
                <a:off x="5530936" y="4387981"/>
                <a:ext cx="1224719" cy="388058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3" name="îṣļïḋè"/>
              <p:cNvSpPr/>
              <p:nvPr/>
            </p:nvSpPr>
            <p:spPr bwMode="auto">
              <a:xfrm>
                <a:off x="6018071" y="5585179"/>
                <a:ext cx="24769" cy="2753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4" name="ïṩḷîdé"/>
              <p:cNvSpPr/>
              <p:nvPr/>
            </p:nvSpPr>
            <p:spPr bwMode="auto">
              <a:xfrm>
                <a:off x="6018071" y="5585179"/>
                <a:ext cx="24769" cy="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5" name="iś1îďê"/>
              <p:cNvSpPr/>
              <p:nvPr/>
            </p:nvSpPr>
            <p:spPr bwMode="auto">
              <a:xfrm>
                <a:off x="6018071" y="5587931"/>
                <a:ext cx="24769" cy="261458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6" name="îṡlîďê"/>
              <p:cNvSpPr/>
              <p:nvPr/>
            </p:nvSpPr>
            <p:spPr bwMode="auto">
              <a:xfrm>
                <a:off x="6018071" y="5587931"/>
                <a:ext cx="24769" cy="261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7" name="ïšlidé"/>
              <p:cNvSpPr/>
              <p:nvPr/>
            </p:nvSpPr>
            <p:spPr bwMode="auto">
              <a:xfrm>
                <a:off x="6854734" y="2841256"/>
                <a:ext cx="77061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8" name="i$ḻîḋe"/>
              <p:cNvSpPr/>
              <p:nvPr/>
            </p:nvSpPr>
            <p:spPr bwMode="auto">
              <a:xfrm>
                <a:off x="7022617" y="2841256"/>
                <a:ext cx="79812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9" name="iṡľîḑê"/>
              <p:cNvSpPr/>
              <p:nvPr/>
            </p:nvSpPr>
            <p:spPr bwMode="auto">
              <a:xfrm>
                <a:off x="7193253" y="2841256"/>
                <a:ext cx="79812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10" name="iṣḻiḓè"/>
              <p:cNvSpPr/>
              <p:nvPr/>
            </p:nvSpPr>
            <p:spPr bwMode="auto">
              <a:xfrm>
                <a:off x="7361135" y="2841256"/>
                <a:ext cx="77061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</p:grpSp>
        <p:sp>
          <p:nvSpPr>
            <p:cNvPr id="111" name="íṩľíḋê"/>
            <p:cNvSpPr/>
            <p:nvPr/>
          </p:nvSpPr>
          <p:spPr>
            <a:xfrm>
              <a:off x="1905684" y="1418774"/>
              <a:ext cx="8381316" cy="3468639"/>
            </a:xfrm>
            <a:prstGeom prst="blockArc">
              <a:avLst>
                <a:gd name="adj1" fmla="val 11276733"/>
                <a:gd name="adj2" fmla="val 21282006"/>
                <a:gd name="adj3" fmla="val 12745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íşḷïdè"/>
            <p:cNvSpPr txBox="1"/>
            <p:nvPr/>
          </p:nvSpPr>
          <p:spPr>
            <a:xfrm>
              <a:off x="3149002" y="371687"/>
              <a:ext cx="6937586" cy="1343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 fontScale="90000" lnSpcReduction="20000"/>
            </a:bodyPr>
            <a:lstStyle/>
            <a:p>
              <a:pPr algn="l">
                <a:buSzPct val="25000"/>
              </a:pPr>
              <a:r>
                <a:rPr lang="en-US" sz="2000" b="1" dirty="0"/>
                <a:t>http://github.com/WilsonKong/siqpnilm</a:t>
              </a:r>
              <a:endParaRPr lang="en-US" sz="2000" b="1" dirty="0"/>
            </a:p>
            <a:p>
              <a:pPr algn="l">
                <a:buSzPct val="25000"/>
              </a:pPr>
              <a:r>
                <a:rPr lang="en-US" sz="2000" b="1" dirty="0"/>
                <a:t>http://redd.csail.mit.edu/</a:t>
              </a:r>
              <a:endParaRPr lang="en-US" sz="2000" b="1" dirty="0"/>
            </a:p>
            <a:p>
              <a:pPr algn="l">
                <a:buSzPct val="25000"/>
              </a:pPr>
              <a:r>
                <a:rPr lang="en-US" sz="2000" b="1" dirty="0"/>
                <a:t>http://ampds.org/</a:t>
              </a:r>
              <a:endParaRPr lang="en-US" sz="2000" b="1" dirty="0"/>
            </a:p>
            <a:p>
              <a:pPr algn="l">
                <a:buSzPct val="25000"/>
              </a:pPr>
              <a:r>
                <a:rPr lang="en-US" sz="2000" b="1" dirty="0"/>
                <a:t>http://nilm.ca/</a:t>
              </a:r>
              <a:endParaRPr lang="en-US" sz="2000" b="1" dirty="0"/>
            </a:p>
          </p:txBody>
        </p:sp>
        <p:sp>
          <p:nvSpPr>
            <p:cNvPr id="117" name="íṧḷíḑè"/>
            <p:cNvSpPr/>
            <p:nvPr/>
          </p:nvSpPr>
          <p:spPr>
            <a:xfrm>
              <a:off x="665729" y="3759150"/>
              <a:ext cx="2434088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52500"/>
            </a:bodyPr>
            <a:lstStyle/>
            <a:p>
              <a:pPr algn="ctr"/>
              <a:r>
                <a:rPr lang="en-US" b="1" dirty="0"/>
                <a:t>Recreate</a:t>
              </a:r>
              <a:endParaRPr lang="en-US" b="1" dirty="0"/>
            </a:p>
          </p:txBody>
        </p:sp>
        <p:grpSp>
          <p:nvGrpSpPr>
            <p:cNvPr id="128" name="iṩlídé"/>
            <p:cNvGrpSpPr/>
            <p:nvPr/>
          </p:nvGrpSpPr>
          <p:grpSpPr>
            <a:xfrm>
              <a:off x="1471472" y="2635383"/>
              <a:ext cx="822599" cy="822598"/>
              <a:chOff x="1471472" y="2635383"/>
              <a:chExt cx="822599" cy="822598"/>
            </a:xfrm>
          </p:grpSpPr>
          <p:sp>
            <p:nvSpPr>
              <p:cNvPr id="118" name="ïšliḓé"/>
              <p:cNvSpPr/>
              <p:nvPr/>
            </p:nvSpPr>
            <p:spPr>
              <a:xfrm>
                <a:off x="1471472" y="2635383"/>
                <a:ext cx="822599" cy="822598"/>
              </a:xfrm>
              <a:prstGeom prst="ellipse">
                <a:avLst/>
              </a:prstGeom>
              <a:solidFill>
                <a:srgbClr val="C00000"/>
              </a:solidFill>
              <a:ln w="57150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íŝ1iḋe"/>
              <p:cNvSpPr/>
              <p:nvPr/>
            </p:nvSpPr>
            <p:spPr bwMode="auto">
              <a:xfrm>
                <a:off x="1675909" y="2814062"/>
                <a:ext cx="413724" cy="488946"/>
              </a:xfrm>
              <a:custGeom>
                <a:avLst/>
                <a:gdLst/>
                <a:ahLst/>
                <a:cxnLst>
                  <a:cxn ang="0">
                    <a:pos x="250" y="250"/>
                  </a:cxn>
                  <a:cxn ang="0">
                    <a:pos x="125" y="296"/>
                  </a:cxn>
                  <a:cxn ang="0">
                    <a:pos x="0" y="250"/>
                  </a:cxn>
                  <a:cxn ang="0">
                    <a:pos x="66" y="210"/>
                  </a:cxn>
                  <a:cxn ang="0">
                    <a:pos x="79" y="219"/>
                  </a:cxn>
                  <a:cxn ang="0">
                    <a:pos x="70" y="232"/>
                  </a:cxn>
                  <a:cxn ang="0">
                    <a:pos x="23" y="251"/>
                  </a:cxn>
                  <a:cxn ang="0">
                    <a:pos x="125" y="273"/>
                  </a:cxn>
                  <a:cxn ang="0">
                    <a:pos x="228" y="250"/>
                  </a:cxn>
                  <a:cxn ang="0">
                    <a:pos x="180" y="232"/>
                  </a:cxn>
                  <a:cxn ang="0">
                    <a:pos x="171" y="219"/>
                  </a:cxn>
                  <a:cxn ang="0">
                    <a:pos x="184" y="210"/>
                  </a:cxn>
                  <a:cxn ang="0">
                    <a:pos x="250" y="250"/>
                  </a:cxn>
                  <a:cxn ang="0">
                    <a:pos x="80" y="182"/>
                  </a:cxn>
                  <a:cxn ang="0">
                    <a:pos x="91" y="182"/>
                  </a:cxn>
                  <a:cxn ang="0">
                    <a:pos x="91" y="250"/>
                  </a:cxn>
                  <a:cxn ang="0">
                    <a:pos x="102" y="262"/>
                  </a:cxn>
                  <a:cxn ang="0">
                    <a:pos x="148" y="262"/>
                  </a:cxn>
                  <a:cxn ang="0">
                    <a:pos x="159" y="250"/>
                  </a:cxn>
                  <a:cxn ang="0">
                    <a:pos x="159" y="182"/>
                  </a:cxn>
                  <a:cxn ang="0">
                    <a:pos x="171" y="182"/>
                  </a:cxn>
                  <a:cxn ang="0">
                    <a:pos x="182" y="171"/>
                  </a:cxn>
                  <a:cxn ang="0">
                    <a:pos x="182" y="102"/>
                  </a:cxn>
                  <a:cxn ang="0">
                    <a:pos x="157" y="82"/>
                  </a:cxn>
                  <a:cxn ang="0">
                    <a:pos x="125" y="80"/>
                  </a:cxn>
                  <a:cxn ang="0">
                    <a:pos x="93" y="82"/>
                  </a:cxn>
                  <a:cxn ang="0">
                    <a:pos x="68" y="102"/>
                  </a:cxn>
                  <a:cxn ang="0">
                    <a:pos x="68" y="171"/>
                  </a:cxn>
                  <a:cxn ang="0">
                    <a:pos x="80" y="182"/>
                  </a:cxn>
                  <a:cxn ang="0">
                    <a:pos x="125" y="68"/>
                  </a:cxn>
                  <a:cxn ang="0">
                    <a:pos x="159" y="34"/>
                  </a:cxn>
                  <a:cxn ang="0">
                    <a:pos x="125" y="0"/>
                  </a:cxn>
                  <a:cxn ang="0">
                    <a:pos x="91" y="34"/>
                  </a:cxn>
                  <a:cxn ang="0">
                    <a:pos x="125" y="68"/>
                  </a:cxn>
                  <a:cxn ang="0">
                    <a:pos x="125" y="68"/>
                  </a:cxn>
                  <a:cxn ang="0">
                    <a:pos x="125" y="68"/>
                  </a:cxn>
                </a:cxnLst>
                <a:rect l="0" t="0" r="r" b="b"/>
                <a:pathLst>
                  <a:path w="250" h="296">
                    <a:moveTo>
                      <a:pt x="250" y="250"/>
                    </a:moveTo>
                    <a:cubicBezTo>
                      <a:pt x="250" y="282"/>
                      <a:pt x="185" y="296"/>
                      <a:pt x="125" y="296"/>
                    </a:cubicBezTo>
                    <a:cubicBezTo>
                      <a:pt x="65" y="296"/>
                      <a:pt x="0" y="282"/>
                      <a:pt x="0" y="250"/>
                    </a:cubicBezTo>
                    <a:cubicBezTo>
                      <a:pt x="0" y="226"/>
                      <a:pt x="36" y="215"/>
                      <a:pt x="66" y="210"/>
                    </a:cubicBezTo>
                    <a:cubicBezTo>
                      <a:pt x="72" y="209"/>
                      <a:pt x="78" y="213"/>
                      <a:pt x="79" y="219"/>
                    </a:cubicBezTo>
                    <a:cubicBezTo>
                      <a:pt x="80" y="225"/>
                      <a:pt x="76" y="231"/>
                      <a:pt x="70" y="232"/>
                    </a:cubicBezTo>
                    <a:cubicBezTo>
                      <a:pt x="33" y="239"/>
                      <a:pt x="23" y="249"/>
                      <a:pt x="23" y="251"/>
                    </a:cubicBezTo>
                    <a:cubicBezTo>
                      <a:pt x="24" y="257"/>
                      <a:pt x="58" y="273"/>
                      <a:pt x="125" y="273"/>
                    </a:cubicBezTo>
                    <a:cubicBezTo>
                      <a:pt x="192" y="273"/>
                      <a:pt x="226" y="257"/>
                      <a:pt x="228" y="250"/>
                    </a:cubicBezTo>
                    <a:cubicBezTo>
                      <a:pt x="227" y="249"/>
                      <a:pt x="217" y="238"/>
                      <a:pt x="180" y="232"/>
                    </a:cubicBezTo>
                    <a:cubicBezTo>
                      <a:pt x="174" y="231"/>
                      <a:pt x="170" y="225"/>
                      <a:pt x="171" y="219"/>
                    </a:cubicBezTo>
                    <a:cubicBezTo>
                      <a:pt x="172" y="213"/>
                      <a:pt x="178" y="209"/>
                      <a:pt x="184" y="210"/>
                    </a:cubicBezTo>
                    <a:cubicBezTo>
                      <a:pt x="214" y="215"/>
                      <a:pt x="250" y="226"/>
                      <a:pt x="250" y="250"/>
                    </a:cubicBezTo>
                    <a:close/>
                    <a:moveTo>
                      <a:pt x="80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7"/>
                      <a:pt x="96" y="262"/>
                      <a:pt x="102" y="262"/>
                    </a:cubicBezTo>
                    <a:cubicBezTo>
                      <a:pt x="148" y="262"/>
                      <a:pt x="148" y="262"/>
                      <a:pt x="148" y="262"/>
                    </a:cubicBezTo>
                    <a:cubicBezTo>
                      <a:pt x="154" y="262"/>
                      <a:pt x="159" y="257"/>
                      <a:pt x="159" y="250"/>
                    </a:cubicBezTo>
                    <a:cubicBezTo>
                      <a:pt x="159" y="182"/>
                      <a:pt x="159" y="182"/>
                      <a:pt x="159" y="182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7" y="182"/>
                      <a:pt x="182" y="177"/>
                      <a:pt x="182" y="171"/>
                    </a:cubicBezTo>
                    <a:cubicBezTo>
                      <a:pt x="182" y="102"/>
                      <a:pt x="182" y="102"/>
                      <a:pt x="182" y="102"/>
                    </a:cubicBezTo>
                    <a:cubicBezTo>
                      <a:pt x="182" y="97"/>
                      <a:pt x="173" y="84"/>
                      <a:pt x="157" y="82"/>
                    </a:cubicBezTo>
                    <a:cubicBezTo>
                      <a:pt x="150" y="81"/>
                      <a:pt x="138" y="80"/>
                      <a:pt x="125" y="80"/>
                    </a:cubicBezTo>
                    <a:cubicBezTo>
                      <a:pt x="112" y="80"/>
                      <a:pt x="100" y="81"/>
                      <a:pt x="93" y="82"/>
                    </a:cubicBezTo>
                    <a:cubicBezTo>
                      <a:pt x="77" y="84"/>
                      <a:pt x="68" y="97"/>
                      <a:pt x="68" y="102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7"/>
                      <a:pt x="73" y="182"/>
                      <a:pt x="80" y="182"/>
                    </a:cubicBezTo>
                    <a:close/>
                    <a:moveTo>
                      <a:pt x="125" y="68"/>
                    </a:moveTo>
                    <a:cubicBezTo>
                      <a:pt x="144" y="68"/>
                      <a:pt x="159" y="53"/>
                      <a:pt x="159" y="34"/>
                    </a:cubicBezTo>
                    <a:cubicBezTo>
                      <a:pt x="159" y="15"/>
                      <a:pt x="144" y="0"/>
                      <a:pt x="125" y="0"/>
                    </a:cubicBezTo>
                    <a:cubicBezTo>
                      <a:pt x="106" y="0"/>
                      <a:pt x="91" y="15"/>
                      <a:pt x="91" y="34"/>
                    </a:cubicBezTo>
                    <a:cubicBezTo>
                      <a:pt x="91" y="53"/>
                      <a:pt x="106" y="68"/>
                      <a:pt x="125" y="68"/>
                    </a:cubicBezTo>
                    <a:close/>
                    <a:moveTo>
                      <a:pt x="125" y="68"/>
                    </a:moveTo>
                    <a:cubicBezTo>
                      <a:pt x="125" y="68"/>
                      <a:pt x="125" y="68"/>
                      <a:pt x="125" y="6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sp>
          <p:nvSpPr>
            <p:cNvPr id="125" name="išľíḓe"/>
            <p:cNvSpPr/>
            <p:nvPr/>
          </p:nvSpPr>
          <p:spPr>
            <a:xfrm>
              <a:off x="9075418" y="3759150"/>
              <a:ext cx="2434088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52500"/>
            </a:bodyPr>
            <a:lstStyle/>
            <a:p>
              <a:pPr algn="ctr"/>
              <a:r>
                <a:rPr lang="en-US" altLang="zh-CN" b="1" dirty="0"/>
                <a:t>Innovate</a:t>
              </a:r>
              <a:endParaRPr lang="zh-CN" altLang="en-US" b="1" dirty="0"/>
            </a:p>
          </p:txBody>
        </p:sp>
        <p:sp>
          <p:nvSpPr>
            <p:cNvPr id="126" name="íşḻïḓê"/>
            <p:cNvSpPr/>
            <p:nvPr/>
          </p:nvSpPr>
          <p:spPr>
            <a:xfrm>
              <a:off x="9881161" y="2635383"/>
              <a:ext cx="822599" cy="822598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31" name="işļïďè"/>
            <p:cNvSpPr/>
            <p:nvPr/>
          </p:nvSpPr>
          <p:spPr bwMode="auto">
            <a:xfrm>
              <a:off x="10086635" y="2803055"/>
              <a:ext cx="413724" cy="488946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600" y="2710180"/>
            <a:ext cx="4162425" cy="731520"/>
          </a:xfrm>
        </p:spPr>
        <p:txBody>
          <a:bodyPr/>
          <a:lstStyle/>
          <a:p>
            <a:r>
              <a:rPr lang="en-US" altLang="zh-CN" dirty="0"/>
              <a:t>Inspiration </a:t>
            </a:r>
            <a:br>
              <a:rPr lang="en-US" altLang="zh-CN" dirty="0"/>
            </a:br>
            <a:r>
              <a:rPr lang="en-US" altLang="zh-CN" dirty="0"/>
              <a:t>for Research and Engineer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336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/xx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Existing approach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inspiration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13665" y="1184910"/>
            <a:ext cx="8887460" cy="4657090"/>
            <a:chOff x="930550" y="1202289"/>
            <a:chExt cx="10330900" cy="4885035"/>
          </a:xfrm>
        </p:grpSpPr>
        <p:grpSp>
          <p:nvGrpSpPr>
            <p:cNvPr id="396" name="iṡḷiḑê"/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6" name="îslïḋé"/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6" name="îsḻîḍe"/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grpSp>
            <p:nvGrpSpPr>
              <p:cNvPr id="283" name="íSlí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    <p:cNvGrpSpPr/>
              <p:nvPr/>
            </p:nvGrpSpPr>
            <p:grpSpPr>
              <a:xfrm>
                <a:off x="4558747" y="1798828"/>
                <a:ext cx="3111616" cy="3302788"/>
                <a:chOff x="3930651" y="1081088"/>
                <a:chExt cx="4392613" cy="4662488"/>
              </a:xfrm>
            </p:grpSpPr>
            <p:sp>
              <p:nvSpPr>
                <p:cNvPr id="284" name="ïšḷíḓê"/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5" name="íśļîdè"/>
                <p:cNvSpPr/>
                <p:nvPr/>
              </p:nvSpPr>
              <p:spPr bwMode="auto">
                <a:xfrm>
                  <a:off x="3939742" y="1394705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6" name="í$ḷíḍe"/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7" name="ïṩlíḍè"/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88" name="îṣḷíḋe"/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9" name="îś1iďé"/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0" name="ï$ľïḋê"/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1" name="îs1ïḑe"/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2" name="iṡḷîḓe"/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3" name="ïṩļíḑe"/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4" name="is1íďê"/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5" name="íslïḑè"/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6" name="ïşlíḓè"/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7" name="íš1îḋê"/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8" name="îSļiḍè"/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9" name="iṩļíďe"/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0" name="î$liḑè"/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1" name="ïsḷíďé"/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2" name="ïśḷiďé"/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3" name="iṡḻiďê"/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4" name="iśḷïḓe"/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2500"/>
                </a:bodyPr>
                <a:lstStyle/>
                <a:p>
                  <a:pPr algn="ctr"/>
                </a:p>
              </p:txBody>
            </p:sp>
            <p:sp>
              <p:nvSpPr>
                <p:cNvPr id="305" name="îṩ1iḓé"/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6" name="i$lîďe"/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7" name="is1ïḋe"/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8" name="ïşļïḋé"/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9" name="iṩlíďè"/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10" name="ïSľïḓè"/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1" name="îŝļidé"/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2" name="íṡļïḋê"/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3" name="ïṡḻîdé"/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4" name="íŝ1íďè"/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5" name="íṧliḓê"/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6" name="ïśľïḋé"/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7" name="îṣḻïḑê"/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8" name="iṩlíḑé"/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9" name="í$1îḋe"/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0" name="i$ḻiďè"/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1" name="íṡļîdê"/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2" name="íS1íďè"/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3" name="ïṣliḍè"/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4" name="iṧlîḓé"/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5" name="îsḻíḑe"/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6" name="îṩḷíḍe"/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7" name="íṡľíďé"/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8" name="íşlîḓé"/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9" name="ïşḷíde"/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0" name="iṧḷiďê"/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1" name="ï$ľiḑé"/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32" name="îṩliďe"/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33" name="ïṧḷîḋê"/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4" name="ísľíḍé"/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5" name="íśľïḍé"/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6" name="íśľîḋê"/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7" name="iṩlîďè"/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8" name="íṧ1ïḑe"/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9" name="iṡļïḓê"/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0" name="íŝḷïḓè"/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1" name="iš1îḓé"/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2" name="îśļïḓé"/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3" name="íŝ1iḓé"/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4" name="íṥḷiḑê"/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5" name="ïṩļîdé"/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46" name="isļïḍe"/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7" name="iš1ídè"/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8" name="î$ḷïḍê"/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9" name="îśḻiḍe"/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0" name="îşľiḑè"/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1" name="ï$1ïďé"/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2" name="iṥliďê"/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0000"/>
                </a:bodyPr>
                <a:lstStyle/>
                <a:p>
                  <a:pPr algn="ctr"/>
                </a:p>
              </p:txBody>
            </p:sp>
            <p:sp>
              <p:nvSpPr>
                <p:cNvPr id="353" name="îşľíḍè"/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4" name="isḻîḓê"/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5" name="îSḷíḋè"/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6" name="ïSlïḑê"/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7" name="iṧliḓê"/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8" name="ïŝľiḍè"/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9" name="ï$ļiďé"/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0" name="íśľíḋê"/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1" name="ïŝlîḋê"/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2" name="îṧľîḋé"/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3" name="iSlïďe"/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4" name="íṣļiḑe"/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5" name="ïṧ1îḍè"/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6" name="îṧļíḋe"/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7" name="îSľíḍé"/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8" name="iśḻïďê"/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9" name="iśľíďé"/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0" name="iŝ1íḓè"/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1" name="ïšľidé"/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2" name="iṥḷiḋê"/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3" name="îSlidè"/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4" name="isḷiḍe"/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0000"/>
                </a:bodyPr>
                <a:lstStyle/>
                <a:p>
                  <a:pPr algn="ctr"/>
                </a:p>
              </p:txBody>
            </p:sp>
            <p:sp>
              <p:nvSpPr>
                <p:cNvPr id="375" name="ï$ḻiḋé"/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6" name="iṡľiḍé"/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7" name="íšlíḓè"/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8" name="iS1îḓê"/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9" name="í$ļîḋé"/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0" name="îšľiḍê"/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1" name="îsľidê"/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2" name="íṥļîḓè"/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3" name="iŝľíďè"/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4" name="i$ľiḑê"/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5" name="iślïḍé"/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6" name="iSļíḓé"/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7" name="iSḻiḋe"/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8" name="íŝľíḑè"/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9" name="iśḻïde"/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0" name="íṣľídê"/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1" name="îŝlïḑé"/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2" name="ïŝ1ïḍê"/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3" name="îs1íḓê"/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4" name="îṧḷïḑe"/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5" name="îs1íďe"/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415" name="iṣ1ïḑé"/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398" name="iṣḻiḋè"/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ïṡ1îḑê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16" name="îṥḷíḑè"/>
            <p:cNvGrpSpPr/>
            <p:nvPr/>
          </p:nvGrpSpPr>
          <p:grpSpPr>
            <a:xfrm>
              <a:off x="930550" y="1202289"/>
              <a:ext cx="2908300" cy="1381721"/>
              <a:chOff x="669925" y="1758275"/>
              <a:chExt cx="3112651" cy="1381721"/>
            </a:xfrm>
          </p:grpSpPr>
          <p:sp>
            <p:nvSpPr>
              <p:cNvPr id="417" name="íṡḻiḍê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voltage,current.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power, real, active,factor.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signature.</a:t>
                </a:r>
                <a:endParaRPr lang="en-US" altLang="zh-CN" sz="1100" dirty="0"/>
              </a:p>
            </p:txBody>
          </p:sp>
          <p:sp>
            <p:nvSpPr>
              <p:cNvPr id="418" name="isḻíḓè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en-US" altLang="zh-CN" b="1" dirty="0"/>
                  <a:t>mul parameters</a:t>
                </a:r>
                <a:endParaRPr lang="zh-CN" altLang="en-US" b="1" dirty="0"/>
              </a:p>
            </p:txBody>
          </p:sp>
        </p:grpSp>
        <p:grpSp>
          <p:nvGrpSpPr>
            <p:cNvPr id="419" name="iśḷïḋê"/>
            <p:cNvGrpSpPr/>
            <p:nvPr/>
          </p:nvGrpSpPr>
          <p:grpSpPr>
            <a:xfrm>
              <a:off x="4162257" y="4993756"/>
              <a:ext cx="730204" cy="730204"/>
              <a:chOff x="4282553" y="1490442"/>
              <a:chExt cx="730204" cy="730204"/>
            </a:xfrm>
          </p:grpSpPr>
          <p:sp>
            <p:nvSpPr>
              <p:cNvPr id="420" name="iş1iḋé"/>
              <p:cNvSpPr/>
              <p:nvPr/>
            </p:nvSpPr>
            <p:spPr>
              <a:xfrm>
                <a:off x="4282553" y="1490442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îṡḷïḑé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22" name="îṧľiḋe"/>
            <p:cNvGrpSpPr/>
            <p:nvPr/>
          </p:nvGrpSpPr>
          <p:grpSpPr>
            <a:xfrm>
              <a:off x="930550" y="4705603"/>
              <a:ext cx="2908300" cy="1381721"/>
              <a:chOff x="669925" y="1758275"/>
              <a:chExt cx="3112651" cy="1381721"/>
            </a:xfrm>
          </p:grpSpPr>
          <p:sp>
            <p:nvSpPr>
              <p:cNvPr id="423" name="ïṡḷîḍè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not always signal processing, 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maybe data mining.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endParaRPr lang="zh-CN" altLang="en-US" sz="1100" dirty="0"/>
              </a:p>
            </p:txBody>
          </p:sp>
          <p:sp>
            <p:nvSpPr>
              <p:cNvPr id="424" name="ïšlïḋe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en-US" altLang="zh-CN" b="1" dirty="0"/>
                  <a:t>mul modelling</a:t>
                </a:r>
                <a:endParaRPr lang="zh-CN" altLang="en-US" b="1" dirty="0"/>
              </a:p>
            </p:txBody>
          </p:sp>
        </p:grpSp>
        <p:grpSp>
          <p:nvGrpSpPr>
            <p:cNvPr id="428" name="işḷïḍê"/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429" name="iṥļiḋê"/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iŝḷîďè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31" name="íṩḷíďe"/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432" name="íṧ1îde"/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iṩḷiḋe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34" name="îSḷïḓé"/>
            <p:cNvGrpSpPr/>
            <p:nvPr/>
          </p:nvGrpSpPr>
          <p:grpSpPr>
            <a:xfrm>
              <a:off x="8353150" y="1202289"/>
              <a:ext cx="2908300" cy="1381721"/>
              <a:chOff x="669925" y="1758275"/>
              <a:chExt cx="3112651" cy="1381721"/>
            </a:xfrm>
          </p:grpSpPr>
          <p:sp>
            <p:nvSpPr>
              <p:cNvPr id="435" name="iṥḷîḑê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sz="1100" dirty="0"/>
                  <a:t>COST deployment.</a:t>
                </a:r>
                <a:endParaRPr lang="en-US" sz="1100" dirty="0"/>
              </a:p>
            </p:txBody>
          </p:sp>
          <p:sp>
            <p:nvSpPr>
              <p:cNvPr id="436" name="iṡļïďé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en-US" b="1" dirty="0"/>
                  <a:t>pratical constraint</a:t>
                </a:r>
                <a:endParaRPr lang="en-US" b="1" dirty="0"/>
              </a:p>
            </p:txBody>
          </p:sp>
        </p:grpSp>
        <p:grpSp>
          <p:nvGrpSpPr>
            <p:cNvPr id="437" name="ïṧḷídè"/>
            <p:cNvGrpSpPr/>
            <p:nvPr/>
          </p:nvGrpSpPr>
          <p:grpSpPr>
            <a:xfrm>
              <a:off x="8353150" y="4705603"/>
              <a:ext cx="2908300" cy="1381721"/>
              <a:chOff x="669925" y="1758275"/>
              <a:chExt cx="3112651" cy="1381721"/>
            </a:xfrm>
          </p:grpSpPr>
          <p:sp>
            <p:nvSpPr>
              <p:cNvPr id="438" name="ïṣ1ïḓê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many application scenarios.</a:t>
                </a:r>
                <a:endParaRPr lang="zh-CN" altLang="en-US" sz="1100" dirty="0"/>
              </a:p>
            </p:txBody>
          </p:sp>
          <p:sp>
            <p:nvSpPr>
              <p:cNvPr id="439" name="ïśľíḋé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en-US" altLang="zh-CN" b="1" dirty="0"/>
                  <a:t>Target</a:t>
                </a:r>
                <a:endParaRPr lang="en-US" altLang="zh-CN" b="1" dirty="0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research circle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184275"/>
            <a:ext cx="6634480" cy="54298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4572000" y="2093508"/>
            <a:ext cx="0" cy="1419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68530" y="2028103"/>
            <a:ext cx="3555847" cy="148517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i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1350" i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ctrTitle"/>
          </p:nvPr>
        </p:nvSpPr>
        <p:spPr>
          <a:xfrm>
            <a:off x="1486058" y="1485442"/>
            <a:ext cx="4069557" cy="1216132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1800" b="0" dirty="0"/>
              <a:t>Research based on Projects.</a:t>
            </a:r>
            <a:endParaRPr lang="zh-CN" altLang="en-US" b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69244" y="3072927"/>
            <a:ext cx="4069557" cy="222203"/>
          </a:xfrm>
        </p:spPr>
        <p:txBody>
          <a:bodyPr/>
          <a:lstStyle/>
          <a:p>
            <a:r>
              <a:rPr lang="en-US" altLang="zh-CN" sz="1200" dirty="0"/>
              <a:t>wang.david.wei@scu.iot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Enable public awareness of energy efficiency with meter data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1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07950" y="1804670"/>
            <a:ext cx="8926830" cy="3378200"/>
            <a:chOff x="673100" y="1666875"/>
            <a:chExt cx="10845800" cy="3943350"/>
          </a:xfrm>
        </p:grpSpPr>
        <p:grpSp>
          <p:nvGrpSpPr>
            <p:cNvPr id="112" name="íşḻïḑê"/>
            <p:cNvGrpSpPr/>
            <p:nvPr/>
          </p:nvGrpSpPr>
          <p:grpSpPr>
            <a:xfrm>
              <a:off x="673100" y="3467357"/>
              <a:ext cx="342386" cy="342386"/>
              <a:chOff x="673100" y="3467357"/>
              <a:chExt cx="342386" cy="342386"/>
            </a:xfrm>
          </p:grpSpPr>
          <p:sp>
            <p:nvSpPr>
              <p:cNvPr id="113" name="ïSḻídê"/>
              <p:cNvSpPr/>
              <p:nvPr/>
            </p:nvSpPr>
            <p:spPr>
              <a:xfrm>
                <a:off x="673100" y="3467357"/>
                <a:ext cx="342386" cy="342386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3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íşḻïďe"/>
              <p:cNvSpPr/>
              <p:nvPr/>
            </p:nvSpPr>
            <p:spPr bwMode="auto">
              <a:xfrm flipH="1">
                <a:off x="777141" y="3533775"/>
                <a:ext cx="134304" cy="209550"/>
              </a:xfrm>
              <a:custGeom>
                <a:avLst/>
                <a:gdLst>
                  <a:gd name="T0" fmla="*/ 138 w 2351"/>
                  <a:gd name="T1" fmla="*/ 643 h 3663"/>
                  <a:gd name="T2" fmla="*/ 138 w 2351"/>
                  <a:gd name="T3" fmla="*/ 643 h 3663"/>
                  <a:gd name="T4" fmla="*/ 1337 w 2351"/>
                  <a:gd name="T5" fmla="*/ 1837 h 3663"/>
                  <a:gd name="T6" fmla="*/ 138 w 2351"/>
                  <a:gd name="T7" fmla="*/ 3020 h 3663"/>
                  <a:gd name="T8" fmla="*/ 138 w 2351"/>
                  <a:gd name="T9" fmla="*/ 3526 h 3663"/>
                  <a:gd name="T10" fmla="*/ 645 w 2351"/>
                  <a:gd name="T11" fmla="*/ 3526 h 3663"/>
                  <a:gd name="T12" fmla="*/ 2351 w 2351"/>
                  <a:gd name="T13" fmla="*/ 1837 h 3663"/>
                  <a:gd name="T14" fmla="*/ 645 w 2351"/>
                  <a:gd name="T15" fmla="*/ 138 h 3663"/>
                  <a:gd name="T16" fmla="*/ 138 w 2351"/>
                  <a:gd name="T17" fmla="*/ 138 h 3663"/>
                  <a:gd name="T18" fmla="*/ 35 w 2351"/>
                  <a:gd name="T19" fmla="*/ 391 h 3663"/>
                  <a:gd name="T20" fmla="*/ 138 w 2351"/>
                  <a:gd name="T21" fmla="*/ 64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1" h="3663">
                    <a:moveTo>
                      <a:pt x="138" y="643"/>
                    </a:moveTo>
                    <a:lnTo>
                      <a:pt x="138" y="643"/>
                    </a:lnTo>
                    <a:cubicBezTo>
                      <a:pt x="1337" y="1837"/>
                      <a:pt x="1337" y="1837"/>
                      <a:pt x="1337" y="1837"/>
                    </a:cubicBezTo>
                    <a:cubicBezTo>
                      <a:pt x="138" y="3020"/>
                      <a:pt x="138" y="3020"/>
                      <a:pt x="138" y="3020"/>
                    </a:cubicBezTo>
                    <a:cubicBezTo>
                      <a:pt x="0" y="3158"/>
                      <a:pt x="0" y="3388"/>
                      <a:pt x="138" y="3526"/>
                    </a:cubicBezTo>
                    <a:cubicBezTo>
                      <a:pt x="277" y="3663"/>
                      <a:pt x="507" y="3663"/>
                      <a:pt x="645" y="3526"/>
                    </a:cubicBezTo>
                    <a:cubicBezTo>
                      <a:pt x="2351" y="1837"/>
                      <a:pt x="2351" y="1837"/>
                      <a:pt x="2351" y="1837"/>
                    </a:cubicBezTo>
                    <a:cubicBezTo>
                      <a:pt x="645" y="138"/>
                      <a:pt x="645" y="138"/>
                      <a:pt x="645" y="138"/>
                    </a:cubicBezTo>
                    <a:cubicBezTo>
                      <a:pt x="507" y="0"/>
                      <a:pt x="277" y="0"/>
                      <a:pt x="138" y="138"/>
                    </a:cubicBezTo>
                    <a:cubicBezTo>
                      <a:pt x="69" y="207"/>
                      <a:pt x="35" y="299"/>
                      <a:pt x="35" y="391"/>
                    </a:cubicBezTo>
                    <a:cubicBezTo>
                      <a:pt x="35" y="482"/>
                      <a:pt x="69" y="574"/>
                      <a:pt x="138" y="643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5" name="îṥḻiḓê"/>
            <p:cNvGrpSpPr/>
            <p:nvPr/>
          </p:nvGrpSpPr>
          <p:grpSpPr>
            <a:xfrm>
              <a:off x="11176514" y="3467357"/>
              <a:ext cx="342386" cy="342386"/>
              <a:chOff x="11176514" y="3467357"/>
              <a:chExt cx="342386" cy="342386"/>
            </a:xfrm>
          </p:grpSpPr>
          <p:sp>
            <p:nvSpPr>
              <p:cNvPr id="116" name="íSļîde"/>
              <p:cNvSpPr/>
              <p:nvPr/>
            </p:nvSpPr>
            <p:spPr>
              <a:xfrm>
                <a:off x="11176514" y="3467357"/>
                <a:ext cx="342386" cy="342386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3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íSľîďé"/>
              <p:cNvSpPr/>
              <p:nvPr/>
            </p:nvSpPr>
            <p:spPr bwMode="auto">
              <a:xfrm>
                <a:off x="11280555" y="3533775"/>
                <a:ext cx="134304" cy="209550"/>
              </a:xfrm>
              <a:custGeom>
                <a:avLst/>
                <a:gdLst>
                  <a:gd name="T0" fmla="*/ 138 w 2351"/>
                  <a:gd name="T1" fmla="*/ 643 h 3663"/>
                  <a:gd name="T2" fmla="*/ 138 w 2351"/>
                  <a:gd name="T3" fmla="*/ 643 h 3663"/>
                  <a:gd name="T4" fmla="*/ 1337 w 2351"/>
                  <a:gd name="T5" fmla="*/ 1837 h 3663"/>
                  <a:gd name="T6" fmla="*/ 138 w 2351"/>
                  <a:gd name="T7" fmla="*/ 3020 h 3663"/>
                  <a:gd name="T8" fmla="*/ 138 w 2351"/>
                  <a:gd name="T9" fmla="*/ 3526 h 3663"/>
                  <a:gd name="T10" fmla="*/ 645 w 2351"/>
                  <a:gd name="T11" fmla="*/ 3526 h 3663"/>
                  <a:gd name="T12" fmla="*/ 2351 w 2351"/>
                  <a:gd name="T13" fmla="*/ 1837 h 3663"/>
                  <a:gd name="T14" fmla="*/ 645 w 2351"/>
                  <a:gd name="T15" fmla="*/ 138 h 3663"/>
                  <a:gd name="T16" fmla="*/ 138 w 2351"/>
                  <a:gd name="T17" fmla="*/ 138 h 3663"/>
                  <a:gd name="T18" fmla="*/ 35 w 2351"/>
                  <a:gd name="T19" fmla="*/ 391 h 3663"/>
                  <a:gd name="T20" fmla="*/ 138 w 2351"/>
                  <a:gd name="T21" fmla="*/ 64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1" h="3663">
                    <a:moveTo>
                      <a:pt x="138" y="643"/>
                    </a:moveTo>
                    <a:lnTo>
                      <a:pt x="138" y="643"/>
                    </a:lnTo>
                    <a:cubicBezTo>
                      <a:pt x="1337" y="1837"/>
                      <a:pt x="1337" y="1837"/>
                      <a:pt x="1337" y="1837"/>
                    </a:cubicBezTo>
                    <a:cubicBezTo>
                      <a:pt x="138" y="3020"/>
                      <a:pt x="138" y="3020"/>
                      <a:pt x="138" y="3020"/>
                    </a:cubicBezTo>
                    <a:cubicBezTo>
                      <a:pt x="0" y="3158"/>
                      <a:pt x="0" y="3388"/>
                      <a:pt x="138" y="3526"/>
                    </a:cubicBezTo>
                    <a:cubicBezTo>
                      <a:pt x="277" y="3663"/>
                      <a:pt x="507" y="3663"/>
                      <a:pt x="645" y="3526"/>
                    </a:cubicBezTo>
                    <a:cubicBezTo>
                      <a:pt x="2351" y="1837"/>
                      <a:pt x="2351" y="1837"/>
                      <a:pt x="2351" y="1837"/>
                    </a:cubicBezTo>
                    <a:cubicBezTo>
                      <a:pt x="645" y="138"/>
                      <a:pt x="645" y="138"/>
                      <a:pt x="645" y="138"/>
                    </a:cubicBezTo>
                    <a:cubicBezTo>
                      <a:pt x="507" y="0"/>
                      <a:pt x="277" y="0"/>
                      <a:pt x="138" y="138"/>
                    </a:cubicBezTo>
                    <a:cubicBezTo>
                      <a:pt x="69" y="207"/>
                      <a:pt x="35" y="299"/>
                      <a:pt x="35" y="391"/>
                    </a:cubicBezTo>
                    <a:cubicBezTo>
                      <a:pt x="35" y="482"/>
                      <a:pt x="69" y="574"/>
                      <a:pt x="138" y="643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îṡlïdê"/>
            <p:cNvGrpSpPr/>
            <p:nvPr/>
          </p:nvGrpSpPr>
          <p:grpSpPr>
            <a:xfrm>
              <a:off x="4578590" y="1666875"/>
              <a:ext cx="3034821" cy="3943350"/>
              <a:chOff x="4578590" y="1666875"/>
              <a:chExt cx="3034821" cy="3943350"/>
            </a:xfrm>
          </p:grpSpPr>
          <p:sp>
            <p:nvSpPr>
              <p:cNvPr id="119" name="îs1íḍe"/>
              <p:cNvSpPr/>
              <p:nvPr/>
            </p:nvSpPr>
            <p:spPr>
              <a:xfrm>
                <a:off x="4578590" y="1666875"/>
                <a:ext cx="3034821" cy="3943350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20" name="işḷîdé"/>
              <p:cNvSpPr/>
              <p:nvPr/>
            </p:nvSpPr>
            <p:spPr>
              <a:xfrm>
                <a:off x="5825999" y="2521408"/>
                <a:ext cx="540000" cy="538651"/>
              </a:xfrm>
              <a:custGeom>
                <a:avLst/>
                <a:gdLst>
                  <a:gd name="connsiteX0" fmla="*/ 412313 w 607701"/>
                  <a:gd name="connsiteY0" fmla="*/ 280018 h 606183"/>
                  <a:gd name="connsiteX1" fmla="*/ 412313 w 607701"/>
                  <a:gd name="connsiteY1" fmla="*/ 388355 h 606183"/>
                  <a:gd name="connsiteX2" fmla="*/ 410978 w 607701"/>
                  <a:gd name="connsiteY2" fmla="*/ 397331 h 606183"/>
                  <a:gd name="connsiteX3" fmla="*/ 379556 w 607701"/>
                  <a:gd name="connsiteY3" fmla="*/ 474740 h 606183"/>
                  <a:gd name="connsiteX4" fmla="*/ 411334 w 607701"/>
                  <a:gd name="connsiteY4" fmla="*/ 554637 h 606183"/>
                  <a:gd name="connsiteX5" fmla="*/ 542717 w 607701"/>
                  <a:gd name="connsiteY5" fmla="*/ 554637 h 606183"/>
                  <a:gd name="connsiteX6" fmla="*/ 480764 w 607701"/>
                  <a:gd name="connsiteY6" fmla="*/ 397331 h 606183"/>
                  <a:gd name="connsiteX7" fmla="*/ 479429 w 607701"/>
                  <a:gd name="connsiteY7" fmla="*/ 388355 h 606183"/>
                  <a:gd name="connsiteX8" fmla="*/ 479429 w 607701"/>
                  <a:gd name="connsiteY8" fmla="*/ 280018 h 606183"/>
                  <a:gd name="connsiteX9" fmla="*/ 154086 w 607701"/>
                  <a:gd name="connsiteY9" fmla="*/ 161462 h 606183"/>
                  <a:gd name="connsiteX10" fmla="*/ 154086 w 607701"/>
                  <a:gd name="connsiteY10" fmla="*/ 320011 h 606183"/>
                  <a:gd name="connsiteX11" fmla="*/ 152751 w 607701"/>
                  <a:gd name="connsiteY11" fmla="*/ 328988 h 606183"/>
                  <a:gd name="connsiteX12" fmla="*/ 61067 w 607701"/>
                  <a:gd name="connsiteY12" fmla="*/ 555881 h 606183"/>
                  <a:gd name="connsiteX13" fmla="*/ 302293 w 607701"/>
                  <a:gd name="connsiteY13" fmla="*/ 555881 h 606183"/>
                  <a:gd name="connsiteX14" fmla="*/ 310304 w 607701"/>
                  <a:gd name="connsiteY14" fmla="*/ 554637 h 606183"/>
                  <a:gd name="connsiteX15" fmla="*/ 354988 w 607701"/>
                  <a:gd name="connsiteY15" fmla="*/ 554637 h 606183"/>
                  <a:gd name="connsiteX16" fmla="*/ 265085 w 607701"/>
                  <a:gd name="connsiteY16" fmla="*/ 328988 h 606183"/>
                  <a:gd name="connsiteX17" fmla="*/ 263839 w 607701"/>
                  <a:gd name="connsiteY17" fmla="*/ 320011 h 606183"/>
                  <a:gd name="connsiteX18" fmla="*/ 263839 w 607701"/>
                  <a:gd name="connsiteY18" fmla="*/ 161462 h 606183"/>
                  <a:gd name="connsiteX19" fmla="*/ 496212 w 607701"/>
                  <a:gd name="connsiteY19" fmla="*/ 130539 h 606183"/>
                  <a:gd name="connsiteX20" fmla="*/ 522024 w 607701"/>
                  <a:gd name="connsiteY20" fmla="*/ 135695 h 606183"/>
                  <a:gd name="connsiteX21" fmla="*/ 543920 w 607701"/>
                  <a:gd name="connsiteY21" fmla="*/ 139518 h 606183"/>
                  <a:gd name="connsiteX22" fmla="*/ 552999 w 607701"/>
                  <a:gd name="connsiteY22" fmla="*/ 138273 h 606183"/>
                  <a:gd name="connsiteX23" fmla="*/ 590472 w 607701"/>
                  <a:gd name="connsiteY23" fmla="*/ 140851 h 606183"/>
                  <a:gd name="connsiteX24" fmla="*/ 604625 w 607701"/>
                  <a:gd name="connsiteY24" fmla="*/ 173032 h 606183"/>
                  <a:gd name="connsiteX25" fmla="*/ 572314 w 607701"/>
                  <a:gd name="connsiteY25" fmla="*/ 187255 h 606183"/>
                  <a:gd name="connsiteX26" fmla="*/ 559408 w 607701"/>
                  <a:gd name="connsiteY26" fmla="*/ 187255 h 606183"/>
                  <a:gd name="connsiteX27" fmla="*/ 545256 w 607701"/>
                  <a:gd name="connsiteY27" fmla="*/ 188500 h 606183"/>
                  <a:gd name="connsiteX28" fmla="*/ 510364 w 607701"/>
                  <a:gd name="connsiteY28" fmla="*/ 183344 h 606183"/>
                  <a:gd name="connsiteX29" fmla="*/ 492295 w 607701"/>
                  <a:gd name="connsiteY29" fmla="*/ 179521 h 606183"/>
                  <a:gd name="connsiteX30" fmla="*/ 476808 w 607701"/>
                  <a:gd name="connsiteY30" fmla="*/ 185922 h 606183"/>
                  <a:gd name="connsiteX31" fmla="*/ 452241 w 607701"/>
                  <a:gd name="connsiteY31" fmla="*/ 205301 h 606183"/>
                  <a:gd name="connsiteX32" fmla="*/ 444497 w 607701"/>
                  <a:gd name="connsiteY32" fmla="*/ 203968 h 606183"/>
                  <a:gd name="connsiteX33" fmla="*/ 427764 w 607701"/>
                  <a:gd name="connsiteY33" fmla="*/ 173032 h 606183"/>
                  <a:gd name="connsiteX34" fmla="*/ 496212 w 607701"/>
                  <a:gd name="connsiteY34" fmla="*/ 130539 h 606183"/>
                  <a:gd name="connsiteX35" fmla="*/ 129518 w 607701"/>
                  <a:gd name="connsiteY35" fmla="*/ 109826 h 606183"/>
                  <a:gd name="connsiteX36" fmla="*/ 289653 w 607701"/>
                  <a:gd name="connsiteY36" fmla="*/ 109826 h 606183"/>
                  <a:gd name="connsiteX37" fmla="*/ 315467 w 607701"/>
                  <a:gd name="connsiteY37" fmla="*/ 135688 h 606183"/>
                  <a:gd name="connsiteX38" fmla="*/ 315467 w 607701"/>
                  <a:gd name="connsiteY38" fmla="*/ 313524 h 606183"/>
                  <a:gd name="connsiteX39" fmla="*/ 352585 w 607701"/>
                  <a:gd name="connsiteY39" fmla="*/ 406929 h 606183"/>
                  <a:gd name="connsiteX40" fmla="*/ 361931 w 607701"/>
                  <a:gd name="connsiteY40" fmla="*/ 383200 h 606183"/>
                  <a:gd name="connsiteX41" fmla="*/ 361931 w 607701"/>
                  <a:gd name="connsiteY41" fmla="*/ 254245 h 606183"/>
                  <a:gd name="connsiteX42" fmla="*/ 387745 w 607701"/>
                  <a:gd name="connsiteY42" fmla="*/ 228472 h 606183"/>
                  <a:gd name="connsiteX43" fmla="*/ 505243 w 607701"/>
                  <a:gd name="connsiteY43" fmla="*/ 228472 h 606183"/>
                  <a:gd name="connsiteX44" fmla="*/ 531057 w 607701"/>
                  <a:gd name="connsiteY44" fmla="*/ 254245 h 606183"/>
                  <a:gd name="connsiteX45" fmla="*/ 531057 w 607701"/>
                  <a:gd name="connsiteY45" fmla="*/ 383200 h 606183"/>
                  <a:gd name="connsiteX46" fmla="*/ 606006 w 607701"/>
                  <a:gd name="connsiteY46" fmla="*/ 570101 h 606183"/>
                  <a:gd name="connsiteX47" fmla="*/ 603424 w 607701"/>
                  <a:gd name="connsiteY47" fmla="*/ 593297 h 606183"/>
                  <a:gd name="connsiteX48" fmla="*/ 580103 w 607701"/>
                  <a:gd name="connsiteY48" fmla="*/ 606183 h 606183"/>
                  <a:gd name="connsiteX49" fmla="*/ 392908 w 607701"/>
                  <a:gd name="connsiteY49" fmla="*/ 606183 h 606183"/>
                  <a:gd name="connsiteX50" fmla="*/ 310304 w 607701"/>
                  <a:gd name="connsiteY50" fmla="*/ 606183 h 606183"/>
                  <a:gd name="connsiteX51" fmla="*/ 24928 w 607701"/>
                  <a:gd name="connsiteY51" fmla="*/ 606183 h 606183"/>
                  <a:gd name="connsiteX52" fmla="*/ 4277 w 607701"/>
                  <a:gd name="connsiteY52" fmla="*/ 594630 h 606183"/>
                  <a:gd name="connsiteX53" fmla="*/ 1695 w 607701"/>
                  <a:gd name="connsiteY53" fmla="*/ 571345 h 606183"/>
                  <a:gd name="connsiteX54" fmla="*/ 103704 w 607701"/>
                  <a:gd name="connsiteY54" fmla="*/ 314857 h 606183"/>
                  <a:gd name="connsiteX55" fmla="*/ 103704 w 607701"/>
                  <a:gd name="connsiteY55" fmla="*/ 135688 h 606183"/>
                  <a:gd name="connsiteX56" fmla="*/ 129518 w 607701"/>
                  <a:gd name="connsiteY56" fmla="*/ 109826 h 606183"/>
                  <a:gd name="connsiteX57" fmla="*/ 373590 w 607701"/>
                  <a:gd name="connsiteY57" fmla="*/ 371 h 606183"/>
                  <a:gd name="connsiteX58" fmla="*/ 426465 w 607701"/>
                  <a:gd name="connsiteY58" fmla="*/ 2948 h 606183"/>
                  <a:gd name="connsiteX59" fmla="*/ 484593 w 607701"/>
                  <a:gd name="connsiteY59" fmla="*/ 9346 h 606183"/>
                  <a:gd name="connsiteX60" fmla="*/ 507826 w 607701"/>
                  <a:gd name="connsiteY60" fmla="*/ 36449 h 606183"/>
                  <a:gd name="connsiteX61" fmla="*/ 480765 w 607701"/>
                  <a:gd name="connsiteY61" fmla="*/ 59642 h 606183"/>
                  <a:gd name="connsiteX62" fmla="*/ 422637 w 607701"/>
                  <a:gd name="connsiteY62" fmla="*/ 53155 h 606183"/>
                  <a:gd name="connsiteX63" fmla="*/ 377417 w 607701"/>
                  <a:gd name="connsiteY63" fmla="*/ 50578 h 606183"/>
                  <a:gd name="connsiteX64" fmla="*/ 350356 w 607701"/>
                  <a:gd name="connsiteY64" fmla="*/ 53155 h 606183"/>
                  <a:gd name="connsiteX65" fmla="*/ 316708 w 607701"/>
                  <a:gd name="connsiteY65" fmla="*/ 57065 h 606183"/>
                  <a:gd name="connsiteX66" fmla="*/ 285731 w 607701"/>
                  <a:gd name="connsiteY66" fmla="*/ 55732 h 606183"/>
                  <a:gd name="connsiteX67" fmla="*/ 272824 w 607701"/>
                  <a:gd name="connsiteY67" fmla="*/ 54488 h 606183"/>
                  <a:gd name="connsiteX68" fmla="*/ 239265 w 607701"/>
                  <a:gd name="connsiteY68" fmla="*/ 57065 h 606183"/>
                  <a:gd name="connsiteX69" fmla="*/ 238018 w 607701"/>
                  <a:gd name="connsiteY69" fmla="*/ 57065 h 606183"/>
                  <a:gd name="connsiteX70" fmla="*/ 222441 w 607701"/>
                  <a:gd name="connsiteY70" fmla="*/ 76349 h 606183"/>
                  <a:gd name="connsiteX71" fmla="*/ 212115 w 607701"/>
                  <a:gd name="connsiteY71" fmla="*/ 80259 h 606183"/>
                  <a:gd name="connsiteX72" fmla="*/ 188882 w 607701"/>
                  <a:gd name="connsiteY72" fmla="*/ 64797 h 606183"/>
                  <a:gd name="connsiteX73" fmla="*/ 190217 w 607701"/>
                  <a:gd name="connsiteY73" fmla="*/ 36449 h 606183"/>
                  <a:gd name="connsiteX74" fmla="*/ 222441 w 607701"/>
                  <a:gd name="connsiteY74" fmla="*/ 9346 h 606183"/>
                  <a:gd name="connsiteX75" fmla="*/ 272824 w 607701"/>
                  <a:gd name="connsiteY75" fmla="*/ 4192 h 606183"/>
                  <a:gd name="connsiteX76" fmla="*/ 287066 w 607701"/>
                  <a:gd name="connsiteY76" fmla="*/ 5525 h 606183"/>
                  <a:gd name="connsiteX77" fmla="*/ 314127 w 607701"/>
                  <a:gd name="connsiteY77" fmla="*/ 6769 h 606183"/>
                  <a:gd name="connsiteX78" fmla="*/ 342523 w 607701"/>
                  <a:gd name="connsiteY78" fmla="*/ 4192 h 606183"/>
                  <a:gd name="connsiteX79" fmla="*/ 373590 w 607701"/>
                  <a:gd name="connsiteY79" fmla="*/ 371 h 606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7701" h="606183">
                    <a:moveTo>
                      <a:pt x="412313" y="280018"/>
                    </a:moveTo>
                    <a:lnTo>
                      <a:pt x="412313" y="388355"/>
                    </a:lnTo>
                    <a:cubicBezTo>
                      <a:pt x="412313" y="390932"/>
                      <a:pt x="412313" y="394754"/>
                      <a:pt x="410978" y="397331"/>
                    </a:cubicBezTo>
                    <a:lnTo>
                      <a:pt x="379556" y="474740"/>
                    </a:lnTo>
                    <a:lnTo>
                      <a:pt x="411334" y="554637"/>
                    </a:lnTo>
                    <a:lnTo>
                      <a:pt x="542717" y="554637"/>
                    </a:lnTo>
                    <a:lnTo>
                      <a:pt x="480764" y="397331"/>
                    </a:lnTo>
                    <a:cubicBezTo>
                      <a:pt x="479429" y="394754"/>
                      <a:pt x="479429" y="390932"/>
                      <a:pt x="479429" y="388355"/>
                    </a:cubicBezTo>
                    <a:lnTo>
                      <a:pt x="479429" y="280018"/>
                    </a:lnTo>
                    <a:close/>
                    <a:moveTo>
                      <a:pt x="154086" y="161462"/>
                    </a:moveTo>
                    <a:lnTo>
                      <a:pt x="154086" y="320011"/>
                    </a:lnTo>
                    <a:cubicBezTo>
                      <a:pt x="154086" y="322589"/>
                      <a:pt x="154086" y="326410"/>
                      <a:pt x="152751" y="328988"/>
                    </a:cubicBezTo>
                    <a:lnTo>
                      <a:pt x="61067" y="555881"/>
                    </a:lnTo>
                    <a:lnTo>
                      <a:pt x="302293" y="555881"/>
                    </a:lnTo>
                    <a:cubicBezTo>
                      <a:pt x="304785" y="555081"/>
                      <a:pt x="307455" y="554637"/>
                      <a:pt x="310304" y="554637"/>
                    </a:cubicBezTo>
                    <a:lnTo>
                      <a:pt x="354988" y="554637"/>
                    </a:lnTo>
                    <a:lnTo>
                      <a:pt x="265085" y="328988"/>
                    </a:lnTo>
                    <a:cubicBezTo>
                      <a:pt x="263839" y="326410"/>
                      <a:pt x="263839" y="322589"/>
                      <a:pt x="263839" y="320011"/>
                    </a:cubicBezTo>
                    <a:lnTo>
                      <a:pt x="263839" y="161462"/>
                    </a:lnTo>
                    <a:close/>
                    <a:moveTo>
                      <a:pt x="496212" y="130539"/>
                    </a:moveTo>
                    <a:cubicBezTo>
                      <a:pt x="505201" y="131784"/>
                      <a:pt x="514280" y="133117"/>
                      <a:pt x="522024" y="135695"/>
                    </a:cubicBezTo>
                    <a:cubicBezTo>
                      <a:pt x="529768" y="138273"/>
                      <a:pt x="537512" y="139518"/>
                      <a:pt x="543920" y="139518"/>
                    </a:cubicBezTo>
                    <a:cubicBezTo>
                      <a:pt x="546502" y="139518"/>
                      <a:pt x="550418" y="139518"/>
                      <a:pt x="552999" y="138273"/>
                    </a:cubicBezTo>
                    <a:cubicBezTo>
                      <a:pt x="563324" y="136940"/>
                      <a:pt x="576231" y="135695"/>
                      <a:pt x="590472" y="140851"/>
                    </a:cubicBezTo>
                    <a:cubicBezTo>
                      <a:pt x="603378" y="146007"/>
                      <a:pt x="609787" y="160142"/>
                      <a:pt x="604625" y="173032"/>
                    </a:cubicBezTo>
                    <a:cubicBezTo>
                      <a:pt x="599462" y="185922"/>
                      <a:pt x="585221" y="192411"/>
                      <a:pt x="572314" y="187255"/>
                    </a:cubicBezTo>
                    <a:cubicBezTo>
                      <a:pt x="569733" y="185922"/>
                      <a:pt x="564571" y="187255"/>
                      <a:pt x="559408" y="187255"/>
                    </a:cubicBezTo>
                    <a:cubicBezTo>
                      <a:pt x="554245" y="187255"/>
                      <a:pt x="550418" y="188500"/>
                      <a:pt x="545256" y="188500"/>
                    </a:cubicBezTo>
                    <a:cubicBezTo>
                      <a:pt x="532349" y="188500"/>
                      <a:pt x="520689" y="185922"/>
                      <a:pt x="510364" y="183344"/>
                    </a:cubicBezTo>
                    <a:cubicBezTo>
                      <a:pt x="503955" y="182099"/>
                      <a:pt x="497458" y="180766"/>
                      <a:pt x="492295" y="179521"/>
                    </a:cubicBezTo>
                    <a:cubicBezTo>
                      <a:pt x="487133" y="179521"/>
                      <a:pt x="478143" y="180766"/>
                      <a:pt x="476808" y="185922"/>
                    </a:cubicBezTo>
                    <a:cubicBezTo>
                      <a:pt x="472980" y="198812"/>
                      <a:pt x="462566" y="205301"/>
                      <a:pt x="452241" y="205301"/>
                    </a:cubicBezTo>
                    <a:cubicBezTo>
                      <a:pt x="449660" y="205301"/>
                      <a:pt x="447078" y="205301"/>
                      <a:pt x="444497" y="203968"/>
                    </a:cubicBezTo>
                    <a:cubicBezTo>
                      <a:pt x="431591" y="200145"/>
                      <a:pt x="423847" y="185922"/>
                      <a:pt x="427764" y="173032"/>
                    </a:cubicBezTo>
                    <a:cubicBezTo>
                      <a:pt x="435507" y="144674"/>
                      <a:pt x="463901" y="127961"/>
                      <a:pt x="496212" y="130539"/>
                    </a:cubicBezTo>
                    <a:close/>
                    <a:moveTo>
                      <a:pt x="129518" y="109826"/>
                    </a:moveTo>
                    <a:lnTo>
                      <a:pt x="289653" y="109826"/>
                    </a:lnTo>
                    <a:cubicBezTo>
                      <a:pt x="303806" y="109826"/>
                      <a:pt x="315467" y="121468"/>
                      <a:pt x="315467" y="135688"/>
                    </a:cubicBezTo>
                    <a:lnTo>
                      <a:pt x="315467" y="313524"/>
                    </a:lnTo>
                    <a:lnTo>
                      <a:pt x="352585" y="406929"/>
                    </a:lnTo>
                    <a:lnTo>
                      <a:pt x="361931" y="383200"/>
                    </a:lnTo>
                    <a:lnTo>
                      <a:pt x="361931" y="254245"/>
                    </a:lnTo>
                    <a:cubicBezTo>
                      <a:pt x="361931" y="240114"/>
                      <a:pt x="373592" y="228472"/>
                      <a:pt x="387745" y="228472"/>
                    </a:cubicBezTo>
                    <a:lnTo>
                      <a:pt x="505243" y="228472"/>
                    </a:lnTo>
                    <a:cubicBezTo>
                      <a:pt x="519485" y="228472"/>
                      <a:pt x="531057" y="240114"/>
                      <a:pt x="531057" y="254245"/>
                    </a:cubicBezTo>
                    <a:lnTo>
                      <a:pt x="531057" y="383200"/>
                    </a:lnTo>
                    <a:lnTo>
                      <a:pt x="606006" y="570101"/>
                    </a:lnTo>
                    <a:cubicBezTo>
                      <a:pt x="608587" y="577833"/>
                      <a:pt x="608587" y="586809"/>
                      <a:pt x="603424" y="593297"/>
                    </a:cubicBezTo>
                    <a:cubicBezTo>
                      <a:pt x="596926" y="602362"/>
                      <a:pt x="589182" y="606183"/>
                      <a:pt x="580103" y="606183"/>
                    </a:cubicBezTo>
                    <a:lnTo>
                      <a:pt x="392908" y="606183"/>
                    </a:lnTo>
                    <a:lnTo>
                      <a:pt x="310304" y="606183"/>
                    </a:lnTo>
                    <a:lnTo>
                      <a:pt x="24928" y="606183"/>
                    </a:lnTo>
                    <a:cubicBezTo>
                      <a:pt x="17184" y="606183"/>
                      <a:pt x="8193" y="602362"/>
                      <a:pt x="4277" y="594630"/>
                    </a:cubicBezTo>
                    <a:cubicBezTo>
                      <a:pt x="-886" y="588142"/>
                      <a:pt x="-886" y="579077"/>
                      <a:pt x="1695" y="571345"/>
                    </a:cubicBezTo>
                    <a:lnTo>
                      <a:pt x="103704" y="314857"/>
                    </a:lnTo>
                    <a:lnTo>
                      <a:pt x="103704" y="135688"/>
                    </a:lnTo>
                    <a:cubicBezTo>
                      <a:pt x="103704" y="121468"/>
                      <a:pt x="115365" y="109826"/>
                      <a:pt x="129518" y="109826"/>
                    </a:cubicBezTo>
                    <a:close/>
                    <a:moveTo>
                      <a:pt x="373590" y="371"/>
                    </a:moveTo>
                    <a:cubicBezTo>
                      <a:pt x="391660" y="-962"/>
                      <a:pt x="409730" y="1615"/>
                      <a:pt x="426465" y="2948"/>
                    </a:cubicBezTo>
                    <a:lnTo>
                      <a:pt x="484593" y="9346"/>
                    </a:lnTo>
                    <a:cubicBezTo>
                      <a:pt x="498835" y="10679"/>
                      <a:pt x="509161" y="23564"/>
                      <a:pt x="507826" y="36449"/>
                    </a:cubicBezTo>
                    <a:cubicBezTo>
                      <a:pt x="506580" y="50578"/>
                      <a:pt x="493672" y="60887"/>
                      <a:pt x="480765" y="59642"/>
                    </a:cubicBezTo>
                    <a:lnTo>
                      <a:pt x="422637" y="53155"/>
                    </a:lnTo>
                    <a:cubicBezTo>
                      <a:pt x="407149" y="51911"/>
                      <a:pt x="392906" y="50578"/>
                      <a:pt x="377417" y="50578"/>
                    </a:cubicBezTo>
                    <a:cubicBezTo>
                      <a:pt x="368427" y="50578"/>
                      <a:pt x="359347" y="51911"/>
                      <a:pt x="350356" y="53155"/>
                    </a:cubicBezTo>
                    <a:cubicBezTo>
                      <a:pt x="339942" y="54488"/>
                      <a:pt x="328370" y="55732"/>
                      <a:pt x="316708" y="57065"/>
                    </a:cubicBezTo>
                    <a:cubicBezTo>
                      <a:pt x="306383" y="57065"/>
                      <a:pt x="296057" y="57065"/>
                      <a:pt x="285731" y="55732"/>
                    </a:cubicBezTo>
                    <a:cubicBezTo>
                      <a:pt x="281903" y="55732"/>
                      <a:pt x="276740" y="55732"/>
                      <a:pt x="272824" y="54488"/>
                    </a:cubicBezTo>
                    <a:cubicBezTo>
                      <a:pt x="258670" y="54488"/>
                      <a:pt x="247009" y="54488"/>
                      <a:pt x="239265" y="57065"/>
                    </a:cubicBezTo>
                    <a:lnTo>
                      <a:pt x="238018" y="57065"/>
                    </a:lnTo>
                    <a:cubicBezTo>
                      <a:pt x="236683" y="66041"/>
                      <a:pt x="231520" y="73772"/>
                      <a:pt x="222441" y="76349"/>
                    </a:cubicBezTo>
                    <a:cubicBezTo>
                      <a:pt x="218613" y="80259"/>
                      <a:pt x="214696" y="80259"/>
                      <a:pt x="212115" y="80259"/>
                    </a:cubicBezTo>
                    <a:cubicBezTo>
                      <a:pt x="201789" y="80259"/>
                      <a:pt x="192798" y="73772"/>
                      <a:pt x="188882" y="64797"/>
                    </a:cubicBezTo>
                    <a:cubicBezTo>
                      <a:pt x="185054" y="55732"/>
                      <a:pt x="185054" y="45424"/>
                      <a:pt x="190217" y="36449"/>
                    </a:cubicBezTo>
                    <a:cubicBezTo>
                      <a:pt x="195380" y="24808"/>
                      <a:pt x="206952" y="14500"/>
                      <a:pt x="222441" y="9346"/>
                    </a:cubicBezTo>
                    <a:cubicBezTo>
                      <a:pt x="235437" y="5525"/>
                      <a:pt x="252172" y="2948"/>
                      <a:pt x="272824" y="4192"/>
                    </a:cubicBezTo>
                    <a:cubicBezTo>
                      <a:pt x="277987" y="4192"/>
                      <a:pt x="283149" y="4192"/>
                      <a:pt x="287066" y="5525"/>
                    </a:cubicBezTo>
                    <a:cubicBezTo>
                      <a:pt x="296057" y="6769"/>
                      <a:pt x="305136" y="6769"/>
                      <a:pt x="314127" y="6769"/>
                    </a:cubicBezTo>
                    <a:cubicBezTo>
                      <a:pt x="323207" y="6769"/>
                      <a:pt x="332197" y="5525"/>
                      <a:pt x="342523" y="4192"/>
                    </a:cubicBezTo>
                    <a:cubicBezTo>
                      <a:pt x="352938" y="2948"/>
                      <a:pt x="363264" y="1615"/>
                      <a:pt x="373590" y="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í$liḋe"/>
              <p:cNvSpPr/>
              <p:nvPr/>
            </p:nvSpPr>
            <p:spPr>
              <a:xfrm>
                <a:off x="4578590" y="1666875"/>
                <a:ext cx="3034821" cy="715478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i="1" u="sng" dirty="0"/>
                  <a:t>ES</a:t>
                </a:r>
                <a:endParaRPr lang="en-US" sz="2000" b="1" i="1" u="sng" dirty="0"/>
              </a:p>
            </p:txBody>
          </p:sp>
          <p:grpSp>
            <p:nvGrpSpPr>
              <p:cNvPr id="122" name="íşḷîďe"/>
              <p:cNvGrpSpPr/>
              <p:nvPr/>
            </p:nvGrpSpPr>
            <p:grpSpPr>
              <a:xfrm>
                <a:off x="4805251" y="3155836"/>
                <a:ext cx="2581498" cy="1494993"/>
                <a:chOff x="4805251" y="3155836"/>
                <a:chExt cx="2581498" cy="1494993"/>
              </a:xfrm>
            </p:grpSpPr>
            <p:sp>
              <p:nvSpPr>
                <p:cNvPr id="123" name="íş1ïďê"/>
                <p:cNvSpPr txBox="1"/>
                <p:nvPr/>
              </p:nvSpPr>
              <p:spPr bwMode="auto">
                <a:xfrm>
                  <a:off x="4805251" y="3155836"/>
                  <a:ext cx="2581498" cy="421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i="1" dirty="0"/>
                    <a:t>Energy Storage</a:t>
                  </a:r>
                  <a:endParaRPr lang="en-US" altLang="zh-CN" i="1" dirty="0"/>
                </a:p>
              </p:txBody>
            </p:sp>
            <p:sp>
              <p:nvSpPr>
                <p:cNvPr id="124" name="ïşļiḍe"/>
                <p:cNvSpPr/>
                <p:nvPr/>
              </p:nvSpPr>
              <p:spPr bwMode="auto">
                <a:xfrm>
                  <a:off x="4805251" y="3691433"/>
                  <a:ext cx="2581498" cy="959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Energy internet </a:t>
                  </a:r>
                  <a:endParaRPr lang="en-US" altLang="zh-CN" sz="1100" dirty="0"/>
                </a:p>
              </p:txBody>
            </p:sp>
          </p:grpSp>
        </p:grpSp>
        <p:sp>
          <p:nvSpPr>
            <p:cNvPr id="125" name="ïṧļïḑê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26" name="íṧḻïd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i="1" u="sng" dirty="0"/>
                <a:t>DR</a:t>
              </a:r>
              <a:endParaRPr lang="en-US" b="1" i="1" u="sng" dirty="0"/>
            </a:p>
          </p:txBody>
        </p:sp>
        <p:sp>
          <p:nvSpPr>
            <p:cNvPr id="127" name="ïśḷíḋê"/>
            <p:cNvSpPr/>
            <p:nvPr/>
          </p:nvSpPr>
          <p:spPr>
            <a:xfrm>
              <a:off x="2968534" y="2932732"/>
              <a:ext cx="463517" cy="376819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28" name="ïSľiḍê"/>
            <p:cNvGrpSpPr/>
            <p:nvPr/>
          </p:nvGrpSpPr>
          <p:grpSpPr>
            <a:xfrm>
              <a:off x="2092359" y="3423851"/>
              <a:ext cx="2215867" cy="1347794"/>
              <a:chOff x="2120594" y="3224205"/>
              <a:chExt cx="2215867" cy="1347794"/>
            </a:xfrm>
          </p:grpSpPr>
          <p:sp>
            <p:nvSpPr>
              <p:cNvPr id="129" name="îŝ1iḓè"/>
              <p:cNvSpPr txBox="1"/>
              <p:nvPr/>
            </p:nvSpPr>
            <p:spPr bwMode="auto">
              <a:xfrm>
                <a:off x="2120594" y="3224205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/>
                  <a:t>Demand Response</a:t>
                </a:r>
                <a:endParaRPr lang="en-US" altLang="zh-CN" sz="1600" i="1" dirty="0"/>
              </a:p>
            </p:txBody>
          </p:sp>
          <p:sp>
            <p:nvSpPr>
              <p:cNvPr id="130" name="îSļíḓê"/>
              <p:cNvSpPr/>
              <p:nvPr/>
            </p:nvSpPr>
            <p:spPr bwMode="auto">
              <a:xfrm>
                <a:off x="2120594" y="3683942"/>
                <a:ext cx="2215867" cy="888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more efficient DR program</a:t>
                </a:r>
                <a:endParaRPr lang="en-US" altLang="zh-CN" sz="1100" dirty="0"/>
              </a:p>
            </p:txBody>
          </p:sp>
        </p:grpSp>
        <p:sp>
          <p:nvSpPr>
            <p:cNvPr id="131" name="í$ľíḍé"/>
            <p:cNvSpPr/>
            <p:nvPr/>
          </p:nvSpPr>
          <p:spPr>
            <a:xfrm>
              <a:off x="7689216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32" name="íṡľiḍe"/>
            <p:cNvSpPr/>
            <p:nvPr/>
          </p:nvSpPr>
          <p:spPr>
            <a:xfrm>
              <a:off x="7689216" y="1946134"/>
              <a:ext cx="2604984" cy="614141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i="1" u="sng" dirty="0"/>
                <a:t>Renewable</a:t>
              </a:r>
              <a:endParaRPr lang="en-US" b="1" i="1" u="sng" dirty="0"/>
            </a:p>
          </p:txBody>
        </p:sp>
        <p:sp>
          <p:nvSpPr>
            <p:cNvPr id="133" name="iṧḻîḍe"/>
            <p:cNvSpPr/>
            <p:nvPr/>
          </p:nvSpPr>
          <p:spPr>
            <a:xfrm>
              <a:off x="8932238" y="2846361"/>
              <a:ext cx="265526" cy="463517"/>
            </a:xfrm>
            <a:custGeom>
              <a:avLst/>
              <a:gdLst>
                <a:gd name="connsiteX0" fmla="*/ 293170 w 347953"/>
                <a:gd name="connsiteY0" fmla="*/ 583200 h 607404"/>
                <a:gd name="connsiteX1" fmla="*/ 308625 w 347953"/>
                <a:gd name="connsiteY1" fmla="*/ 583200 h 607404"/>
                <a:gd name="connsiteX2" fmla="*/ 320807 w 347953"/>
                <a:gd name="connsiteY2" fmla="*/ 595302 h 607404"/>
                <a:gd name="connsiteX3" fmla="*/ 308625 w 347953"/>
                <a:gd name="connsiteY3" fmla="*/ 607404 h 607404"/>
                <a:gd name="connsiteX4" fmla="*/ 293170 w 347953"/>
                <a:gd name="connsiteY4" fmla="*/ 607404 h 607404"/>
                <a:gd name="connsiteX5" fmla="*/ 281079 w 347953"/>
                <a:gd name="connsiteY5" fmla="*/ 595302 h 607404"/>
                <a:gd name="connsiteX6" fmla="*/ 293170 w 347953"/>
                <a:gd name="connsiteY6" fmla="*/ 583200 h 607404"/>
                <a:gd name="connsiteX7" fmla="*/ 155831 w 347953"/>
                <a:gd name="connsiteY7" fmla="*/ 237412 h 607404"/>
                <a:gd name="connsiteX8" fmla="*/ 133019 w 347953"/>
                <a:gd name="connsiteY8" fmla="*/ 582629 h 607404"/>
                <a:gd name="connsiteX9" fmla="*/ 186641 w 347953"/>
                <a:gd name="connsiteY9" fmla="*/ 582629 h 607404"/>
                <a:gd name="connsiteX10" fmla="*/ 163829 w 347953"/>
                <a:gd name="connsiteY10" fmla="*/ 237412 h 607404"/>
                <a:gd name="connsiteX11" fmla="*/ 159830 w 347953"/>
                <a:gd name="connsiteY11" fmla="*/ 237593 h 607404"/>
                <a:gd name="connsiteX12" fmla="*/ 155831 w 347953"/>
                <a:gd name="connsiteY12" fmla="*/ 237412 h 607404"/>
                <a:gd name="connsiteX13" fmla="*/ 205091 w 347953"/>
                <a:gd name="connsiteY13" fmla="*/ 220441 h 607404"/>
                <a:gd name="connsiteX14" fmla="*/ 212908 w 347953"/>
                <a:gd name="connsiteY14" fmla="*/ 238682 h 607404"/>
                <a:gd name="connsiteX15" fmla="*/ 251716 w 347953"/>
                <a:gd name="connsiteY15" fmla="*/ 266815 h 607404"/>
                <a:gd name="connsiteX16" fmla="*/ 317336 w 347953"/>
                <a:gd name="connsiteY16" fmla="*/ 261552 h 607404"/>
                <a:gd name="connsiteX17" fmla="*/ 102026 w 347953"/>
                <a:gd name="connsiteY17" fmla="*/ 216085 h 607404"/>
                <a:gd name="connsiteX18" fmla="*/ 97028 w 347953"/>
                <a:gd name="connsiteY18" fmla="*/ 216358 h 607404"/>
                <a:gd name="connsiteX19" fmla="*/ 53221 w 347953"/>
                <a:gd name="connsiteY19" fmla="*/ 235960 h 607404"/>
                <a:gd name="connsiteX20" fmla="*/ 24955 w 347953"/>
                <a:gd name="connsiteY20" fmla="*/ 295311 h 607404"/>
                <a:gd name="connsiteX21" fmla="*/ 116750 w 347953"/>
                <a:gd name="connsiteY21" fmla="*/ 218717 h 607404"/>
                <a:gd name="connsiteX22" fmla="*/ 102026 w 347953"/>
                <a:gd name="connsiteY22" fmla="*/ 216085 h 607404"/>
                <a:gd name="connsiteX23" fmla="*/ 159830 w 347953"/>
                <a:gd name="connsiteY23" fmla="*/ 172888 h 607404"/>
                <a:gd name="connsiteX24" fmla="*/ 139562 w 347953"/>
                <a:gd name="connsiteY24" fmla="*/ 193125 h 607404"/>
                <a:gd name="connsiteX25" fmla="*/ 150378 w 347953"/>
                <a:gd name="connsiteY25" fmla="*/ 211094 h 607404"/>
                <a:gd name="connsiteX26" fmla="*/ 159830 w 347953"/>
                <a:gd name="connsiteY26" fmla="*/ 213454 h 607404"/>
                <a:gd name="connsiteX27" fmla="*/ 169282 w 347953"/>
                <a:gd name="connsiteY27" fmla="*/ 211094 h 607404"/>
                <a:gd name="connsiteX28" fmla="*/ 180098 w 347953"/>
                <a:gd name="connsiteY28" fmla="*/ 193125 h 607404"/>
                <a:gd name="connsiteX29" fmla="*/ 159830 w 347953"/>
                <a:gd name="connsiteY29" fmla="*/ 172888 h 607404"/>
                <a:gd name="connsiteX30" fmla="*/ 141925 w 347953"/>
                <a:gd name="connsiteY30" fmla="*/ 25599 h 607404"/>
                <a:gd name="connsiteX31" fmla="*/ 162375 w 347953"/>
                <a:gd name="connsiteY31" fmla="*/ 143212 h 607404"/>
                <a:gd name="connsiteX32" fmla="*/ 174372 w 347953"/>
                <a:gd name="connsiteY32" fmla="*/ 127331 h 607404"/>
                <a:gd name="connsiteX33" fmla="*/ 179280 w 347953"/>
                <a:gd name="connsiteY33" fmla="*/ 79687 h 607404"/>
                <a:gd name="connsiteX34" fmla="*/ 158558 w 347953"/>
                <a:gd name="connsiteY34" fmla="*/ 36489 h 607404"/>
                <a:gd name="connsiteX35" fmla="*/ 141925 w 347953"/>
                <a:gd name="connsiteY35" fmla="*/ 25599 h 607404"/>
                <a:gd name="connsiteX36" fmla="*/ 125293 w 347953"/>
                <a:gd name="connsiteY36" fmla="*/ 733 h 607404"/>
                <a:gd name="connsiteX37" fmla="*/ 175826 w 347953"/>
                <a:gd name="connsiteY37" fmla="*/ 19519 h 607404"/>
                <a:gd name="connsiteX38" fmla="*/ 203183 w 347953"/>
                <a:gd name="connsiteY38" fmla="*/ 75512 h 607404"/>
                <a:gd name="connsiteX39" fmla="*/ 196366 w 347953"/>
                <a:gd name="connsiteY39" fmla="*/ 137495 h 607404"/>
                <a:gd name="connsiteX40" fmla="*/ 184278 w 347953"/>
                <a:gd name="connsiteY40" fmla="*/ 156008 h 607404"/>
                <a:gd name="connsiteX41" fmla="*/ 204364 w 347953"/>
                <a:gd name="connsiteY41" fmla="*/ 193125 h 607404"/>
                <a:gd name="connsiteX42" fmla="*/ 204364 w 347953"/>
                <a:gd name="connsiteY42" fmla="*/ 194396 h 607404"/>
                <a:gd name="connsiteX43" fmla="*/ 339967 w 347953"/>
                <a:gd name="connsiteY43" fmla="*/ 244037 h 607404"/>
                <a:gd name="connsiteX44" fmla="*/ 346874 w 347953"/>
                <a:gd name="connsiteY44" fmla="*/ 250299 h 607404"/>
                <a:gd name="connsiteX45" fmla="*/ 347237 w 347953"/>
                <a:gd name="connsiteY45" fmla="*/ 259555 h 607404"/>
                <a:gd name="connsiteX46" fmla="*/ 305612 w 347953"/>
                <a:gd name="connsiteY46" fmla="*/ 293859 h 607404"/>
                <a:gd name="connsiteX47" fmla="*/ 282708 w 347953"/>
                <a:gd name="connsiteY47" fmla="*/ 296672 h 607404"/>
                <a:gd name="connsiteX48" fmla="*/ 243445 w 347953"/>
                <a:gd name="connsiteY48" fmla="*/ 289503 h 607404"/>
                <a:gd name="connsiteX49" fmla="*/ 193094 w 347953"/>
                <a:gd name="connsiteY49" fmla="*/ 252658 h 607404"/>
                <a:gd name="connsiteX50" fmla="*/ 188641 w 347953"/>
                <a:gd name="connsiteY50" fmla="*/ 245670 h 607404"/>
                <a:gd name="connsiteX51" fmla="*/ 210999 w 347953"/>
                <a:gd name="connsiteY51" fmla="*/ 583264 h 607404"/>
                <a:gd name="connsiteX52" fmla="*/ 245172 w 347953"/>
                <a:gd name="connsiteY52" fmla="*/ 583264 h 607404"/>
                <a:gd name="connsiteX53" fmla="*/ 257351 w 347953"/>
                <a:gd name="connsiteY53" fmla="*/ 595334 h 607404"/>
                <a:gd name="connsiteX54" fmla="*/ 245172 w 347953"/>
                <a:gd name="connsiteY54" fmla="*/ 607404 h 607404"/>
                <a:gd name="connsiteX55" fmla="*/ 17866 w 347953"/>
                <a:gd name="connsiteY55" fmla="*/ 607404 h 607404"/>
                <a:gd name="connsiteX56" fmla="*/ 5687 w 347953"/>
                <a:gd name="connsiteY56" fmla="*/ 595334 h 607404"/>
                <a:gd name="connsiteX57" fmla="*/ 17866 w 347953"/>
                <a:gd name="connsiteY57" fmla="*/ 583264 h 607404"/>
                <a:gd name="connsiteX58" fmla="*/ 108661 w 347953"/>
                <a:gd name="connsiteY58" fmla="*/ 583264 h 607404"/>
                <a:gd name="connsiteX59" fmla="*/ 131564 w 347953"/>
                <a:gd name="connsiteY59" fmla="*/ 237956 h 607404"/>
                <a:gd name="connsiteX60" fmla="*/ 28772 w 347953"/>
                <a:gd name="connsiteY60" fmla="*/ 323625 h 607404"/>
                <a:gd name="connsiteX61" fmla="*/ 21047 w 347953"/>
                <a:gd name="connsiteY61" fmla="*/ 326439 h 607404"/>
                <a:gd name="connsiteX62" fmla="*/ 11776 w 347953"/>
                <a:gd name="connsiteY62" fmla="*/ 322083 h 607404"/>
                <a:gd name="connsiteX63" fmla="*/ 2779 w 347953"/>
                <a:gd name="connsiteY63" fmla="*/ 268993 h 607404"/>
                <a:gd name="connsiteX64" fmla="*/ 37679 w 347953"/>
                <a:gd name="connsiteY64" fmla="*/ 217356 h 607404"/>
                <a:gd name="connsiteX65" fmla="*/ 94756 w 347953"/>
                <a:gd name="connsiteY65" fmla="*/ 192218 h 607404"/>
                <a:gd name="connsiteX66" fmla="*/ 115296 w 347953"/>
                <a:gd name="connsiteY66" fmla="*/ 193125 h 607404"/>
                <a:gd name="connsiteX67" fmla="*/ 139653 w 347953"/>
                <a:gd name="connsiteY67" fmla="*/ 153558 h 607404"/>
                <a:gd name="connsiteX68" fmla="*/ 115387 w 347953"/>
                <a:gd name="connsiteY68" fmla="*/ 14709 h 607404"/>
                <a:gd name="connsiteX69" fmla="*/ 125293 w 347953"/>
                <a:gd name="connsiteY69" fmla="*/ 733 h 6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47953" h="607404">
                  <a:moveTo>
                    <a:pt x="293170" y="583200"/>
                  </a:moveTo>
                  <a:lnTo>
                    <a:pt x="308625" y="583200"/>
                  </a:lnTo>
                  <a:cubicBezTo>
                    <a:pt x="315352" y="583200"/>
                    <a:pt x="320807" y="588660"/>
                    <a:pt x="320807" y="595302"/>
                  </a:cubicBezTo>
                  <a:cubicBezTo>
                    <a:pt x="320807" y="602036"/>
                    <a:pt x="315352" y="607404"/>
                    <a:pt x="308625" y="607404"/>
                  </a:cubicBezTo>
                  <a:lnTo>
                    <a:pt x="293170" y="607404"/>
                  </a:lnTo>
                  <a:cubicBezTo>
                    <a:pt x="286443" y="607404"/>
                    <a:pt x="281079" y="602036"/>
                    <a:pt x="281079" y="595302"/>
                  </a:cubicBezTo>
                  <a:cubicBezTo>
                    <a:pt x="281079" y="588660"/>
                    <a:pt x="286443" y="583200"/>
                    <a:pt x="293170" y="583200"/>
                  </a:cubicBezTo>
                  <a:close/>
                  <a:moveTo>
                    <a:pt x="155831" y="237412"/>
                  </a:moveTo>
                  <a:lnTo>
                    <a:pt x="133019" y="582629"/>
                  </a:lnTo>
                  <a:lnTo>
                    <a:pt x="186641" y="582629"/>
                  </a:lnTo>
                  <a:lnTo>
                    <a:pt x="163829" y="237412"/>
                  </a:lnTo>
                  <a:cubicBezTo>
                    <a:pt x="162466" y="237503"/>
                    <a:pt x="161193" y="237593"/>
                    <a:pt x="159830" y="237593"/>
                  </a:cubicBezTo>
                  <a:cubicBezTo>
                    <a:pt x="158467" y="237593"/>
                    <a:pt x="157194" y="237503"/>
                    <a:pt x="155831" y="237412"/>
                  </a:cubicBezTo>
                  <a:close/>
                  <a:moveTo>
                    <a:pt x="205091" y="220441"/>
                  </a:moveTo>
                  <a:cubicBezTo>
                    <a:pt x="205909" y="226340"/>
                    <a:pt x="208545" y="232602"/>
                    <a:pt x="212908" y="238682"/>
                  </a:cubicBezTo>
                  <a:cubicBezTo>
                    <a:pt x="221360" y="250752"/>
                    <a:pt x="235175" y="260735"/>
                    <a:pt x="251716" y="266815"/>
                  </a:cubicBezTo>
                  <a:cubicBezTo>
                    <a:pt x="277528" y="276253"/>
                    <a:pt x="304067" y="273440"/>
                    <a:pt x="317336" y="261552"/>
                  </a:cubicBezTo>
                  <a:close/>
                  <a:moveTo>
                    <a:pt x="102026" y="216085"/>
                  </a:moveTo>
                  <a:cubicBezTo>
                    <a:pt x="100390" y="216085"/>
                    <a:pt x="98755" y="216176"/>
                    <a:pt x="97028" y="216358"/>
                  </a:cubicBezTo>
                  <a:cubicBezTo>
                    <a:pt x="82304" y="217719"/>
                    <a:pt x="66763" y="224616"/>
                    <a:pt x="53221" y="235960"/>
                  </a:cubicBezTo>
                  <a:cubicBezTo>
                    <a:pt x="32226" y="253475"/>
                    <a:pt x="21320" y="277796"/>
                    <a:pt x="24955" y="295311"/>
                  </a:cubicBezTo>
                  <a:lnTo>
                    <a:pt x="116750" y="218717"/>
                  </a:lnTo>
                  <a:cubicBezTo>
                    <a:pt x="112478" y="216993"/>
                    <a:pt x="107480" y="216085"/>
                    <a:pt x="102026" y="216085"/>
                  </a:cubicBezTo>
                  <a:close/>
                  <a:moveTo>
                    <a:pt x="159830" y="172888"/>
                  </a:moveTo>
                  <a:cubicBezTo>
                    <a:pt x="148651" y="172888"/>
                    <a:pt x="139562" y="181963"/>
                    <a:pt x="139562" y="193125"/>
                  </a:cubicBezTo>
                  <a:cubicBezTo>
                    <a:pt x="139562" y="200658"/>
                    <a:pt x="143743" y="207555"/>
                    <a:pt x="150378" y="211094"/>
                  </a:cubicBezTo>
                  <a:cubicBezTo>
                    <a:pt x="153377" y="212637"/>
                    <a:pt x="156467" y="213454"/>
                    <a:pt x="159830" y="213454"/>
                  </a:cubicBezTo>
                  <a:cubicBezTo>
                    <a:pt x="163193" y="213454"/>
                    <a:pt x="166374" y="212637"/>
                    <a:pt x="169282" y="211094"/>
                  </a:cubicBezTo>
                  <a:cubicBezTo>
                    <a:pt x="176008" y="207555"/>
                    <a:pt x="180098" y="200658"/>
                    <a:pt x="180098" y="193125"/>
                  </a:cubicBezTo>
                  <a:cubicBezTo>
                    <a:pt x="180098" y="181963"/>
                    <a:pt x="171009" y="172888"/>
                    <a:pt x="159830" y="172888"/>
                  </a:cubicBezTo>
                  <a:close/>
                  <a:moveTo>
                    <a:pt x="141925" y="25599"/>
                  </a:moveTo>
                  <a:lnTo>
                    <a:pt x="162375" y="143212"/>
                  </a:lnTo>
                  <a:cubicBezTo>
                    <a:pt x="167101" y="139582"/>
                    <a:pt x="171191" y="134228"/>
                    <a:pt x="174372" y="127331"/>
                  </a:cubicBezTo>
                  <a:cubicBezTo>
                    <a:pt x="180552" y="113991"/>
                    <a:pt x="182279" y="97020"/>
                    <a:pt x="179280" y="79687"/>
                  </a:cubicBezTo>
                  <a:cubicBezTo>
                    <a:pt x="176280" y="62353"/>
                    <a:pt x="168919" y="47016"/>
                    <a:pt x="158558" y="36489"/>
                  </a:cubicBezTo>
                  <a:cubicBezTo>
                    <a:pt x="153286" y="31135"/>
                    <a:pt x="147560" y="27414"/>
                    <a:pt x="141925" y="25599"/>
                  </a:cubicBezTo>
                  <a:close/>
                  <a:moveTo>
                    <a:pt x="125293" y="733"/>
                  </a:moveTo>
                  <a:cubicBezTo>
                    <a:pt x="142925" y="-2352"/>
                    <a:pt x="160921" y="4363"/>
                    <a:pt x="175826" y="19519"/>
                  </a:cubicBezTo>
                  <a:cubicBezTo>
                    <a:pt x="189550" y="33585"/>
                    <a:pt x="199275" y="53460"/>
                    <a:pt x="203183" y="75512"/>
                  </a:cubicBezTo>
                  <a:cubicBezTo>
                    <a:pt x="207000" y="97655"/>
                    <a:pt x="204546" y="119617"/>
                    <a:pt x="196366" y="137495"/>
                  </a:cubicBezTo>
                  <a:cubicBezTo>
                    <a:pt x="193094" y="144664"/>
                    <a:pt x="189004" y="150835"/>
                    <a:pt x="184278" y="156008"/>
                  </a:cubicBezTo>
                  <a:cubicBezTo>
                    <a:pt x="196366" y="163904"/>
                    <a:pt x="204364" y="177607"/>
                    <a:pt x="204364" y="193125"/>
                  </a:cubicBezTo>
                  <a:cubicBezTo>
                    <a:pt x="204364" y="193579"/>
                    <a:pt x="204364" y="193942"/>
                    <a:pt x="204364" y="194396"/>
                  </a:cubicBezTo>
                  <a:lnTo>
                    <a:pt x="339967" y="244037"/>
                  </a:lnTo>
                  <a:cubicBezTo>
                    <a:pt x="343057" y="245216"/>
                    <a:pt x="345511" y="247395"/>
                    <a:pt x="346874" y="250299"/>
                  </a:cubicBezTo>
                  <a:cubicBezTo>
                    <a:pt x="348146" y="253293"/>
                    <a:pt x="348328" y="256560"/>
                    <a:pt x="347237" y="259555"/>
                  </a:cubicBezTo>
                  <a:cubicBezTo>
                    <a:pt x="341057" y="276435"/>
                    <a:pt x="326243" y="288595"/>
                    <a:pt x="305612" y="293859"/>
                  </a:cubicBezTo>
                  <a:cubicBezTo>
                    <a:pt x="298341" y="295765"/>
                    <a:pt x="290615" y="296672"/>
                    <a:pt x="282708" y="296672"/>
                  </a:cubicBezTo>
                  <a:cubicBezTo>
                    <a:pt x="269802" y="296672"/>
                    <a:pt x="256442" y="294313"/>
                    <a:pt x="243445" y="289503"/>
                  </a:cubicBezTo>
                  <a:cubicBezTo>
                    <a:pt x="222269" y="281789"/>
                    <a:pt x="204455" y="268721"/>
                    <a:pt x="193094" y="252658"/>
                  </a:cubicBezTo>
                  <a:cubicBezTo>
                    <a:pt x="191458" y="250389"/>
                    <a:pt x="190004" y="248030"/>
                    <a:pt x="188641" y="245670"/>
                  </a:cubicBezTo>
                  <a:lnTo>
                    <a:pt x="210999" y="583264"/>
                  </a:lnTo>
                  <a:lnTo>
                    <a:pt x="245172" y="583264"/>
                  </a:lnTo>
                  <a:cubicBezTo>
                    <a:pt x="251898" y="583264"/>
                    <a:pt x="257351" y="588710"/>
                    <a:pt x="257351" y="595334"/>
                  </a:cubicBezTo>
                  <a:cubicBezTo>
                    <a:pt x="257351" y="602050"/>
                    <a:pt x="251898" y="607404"/>
                    <a:pt x="245172" y="607404"/>
                  </a:cubicBezTo>
                  <a:lnTo>
                    <a:pt x="17866" y="607404"/>
                  </a:lnTo>
                  <a:cubicBezTo>
                    <a:pt x="11140" y="607404"/>
                    <a:pt x="5687" y="602050"/>
                    <a:pt x="5687" y="595334"/>
                  </a:cubicBezTo>
                  <a:cubicBezTo>
                    <a:pt x="5687" y="588710"/>
                    <a:pt x="11140" y="583264"/>
                    <a:pt x="17866" y="583264"/>
                  </a:cubicBezTo>
                  <a:lnTo>
                    <a:pt x="108661" y="583264"/>
                  </a:lnTo>
                  <a:lnTo>
                    <a:pt x="131564" y="237956"/>
                  </a:lnTo>
                  <a:lnTo>
                    <a:pt x="28772" y="323625"/>
                  </a:lnTo>
                  <a:cubicBezTo>
                    <a:pt x="26500" y="325531"/>
                    <a:pt x="23773" y="326439"/>
                    <a:pt x="21047" y="326439"/>
                  </a:cubicBezTo>
                  <a:cubicBezTo>
                    <a:pt x="17593" y="326439"/>
                    <a:pt x="14140" y="324896"/>
                    <a:pt x="11776" y="322083"/>
                  </a:cubicBezTo>
                  <a:cubicBezTo>
                    <a:pt x="234" y="308379"/>
                    <a:pt x="-2947" y="289503"/>
                    <a:pt x="2779" y="268993"/>
                  </a:cubicBezTo>
                  <a:cubicBezTo>
                    <a:pt x="8050" y="250026"/>
                    <a:pt x="20411" y="231695"/>
                    <a:pt x="37679" y="217356"/>
                  </a:cubicBezTo>
                  <a:cubicBezTo>
                    <a:pt x="54947" y="202927"/>
                    <a:pt x="75215" y="194033"/>
                    <a:pt x="94756" y="192218"/>
                  </a:cubicBezTo>
                  <a:cubicBezTo>
                    <a:pt x="102026" y="191583"/>
                    <a:pt x="108934" y="191946"/>
                    <a:pt x="115296" y="193125"/>
                  </a:cubicBezTo>
                  <a:cubicBezTo>
                    <a:pt x="115296" y="175883"/>
                    <a:pt x="125202" y="160909"/>
                    <a:pt x="139653" y="153558"/>
                  </a:cubicBezTo>
                  <a:lnTo>
                    <a:pt x="115387" y="14709"/>
                  </a:lnTo>
                  <a:cubicBezTo>
                    <a:pt x="114296" y="8175"/>
                    <a:pt x="118659" y="1913"/>
                    <a:pt x="125293" y="733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34" name="í$ḻïďé"/>
            <p:cNvGrpSpPr/>
            <p:nvPr/>
          </p:nvGrpSpPr>
          <p:grpSpPr>
            <a:xfrm>
              <a:off x="7883775" y="3423851"/>
              <a:ext cx="2215867" cy="1347794"/>
              <a:chOff x="7855538" y="3224205"/>
              <a:chExt cx="2215867" cy="1347794"/>
            </a:xfrm>
          </p:grpSpPr>
          <p:sp>
            <p:nvSpPr>
              <p:cNvPr id="135" name="îṣḻíḓe"/>
              <p:cNvSpPr txBox="1"/>
              <p:nvPr/>
            </p:nvSpPr>
            <p:spPr bwMode="auto">
              <a:xfrm>
                <a:off x="7855538" y="3224205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/>
                  <a:t>Renewable</a:t>
                </a:r>
                <a:endParaRPr lang="en-US" altLang="zh-CN" sz="1600" i="1" dirty="0"/>
              </a:p>
            </p:txBody>
          </p:sp>
          <p:sp>
            <p:nvSpPr>
              <p:cNvPr id="136" name="ïṥ1íḍé"/>
              <p:cNvSpPr/>
              <p:nvPr/>
            </p:nvSpPr>
            <p:spPr bwMode="auto">
              <a:xfrm>
                <a:off x="7855538" y="3683942"/>
                <a:ext cx="2215867" cy="888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coordinate renewable energy integration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Scenarios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00330" y="1400175"/>
            <a:ext cx="8917305" cy="4267835"/>
            <a:chOff x="660400" y="1130299"/>
            <a:chExt cx="10826121" cy="5003801"/>
          </a:xfrm>
        </p:grpSpPr>
        <p:sp>
          <p:nvSpPr>
            <p:cNvPr id="6" name="iS1iḋê"/>
            <p:cNvSpPr/>
            <p:nvPr/>
          </p:nvSpPr>
          <p:spPr>
            <a:xfrm>
              <a:off x="3245328" y="2505634"/>
              <a:ext cx="2736000" cy="225313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ïşľïḋe"/>
            <p:cNvSpPr/>
            <p:nvPr/>
          </p:nvSpPr>
          <p:spPr>
            <a:xfrm>
              <a:off x="5944730" y="2505634"/>
              <a:ext cx="2736000" cy="225313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ïṡļïďè"/>
            <p:cNvSpPr/>
            <p:nvPr/>
          </p:nvSpPr>
          <p:spPr>
            <a:xfrm>
              <a:off x="8750521" y="2505634"/>
              <a:ext cx="2736000" cy="225313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î$ḷîďê"/>
            <p:cNvSpPr txBox="1"/>
            <p:nvPr/>
          </p:nvSpPr>
          <p:spPr>
            <a:xfrm>
              <a:off x="660400" y="2989262"/>
              <a:ext cx="2584928" cy="1285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000" b="1" dirty="0"/>
                <a:t>Coordination.</a:t>
              </a:r>
              <a:endParaRPr lang="en-US" sz="2000" b="1" dirty="0"/>
            </a:p>
          </p:txBody>
        </p:sp>
        <p:grpSp>
          <p:nvGrpSpPr>
            <p:cNvPr id="19" name="îsḷïḑe"/>
            <p:cNvGrpSpPr/>
            <p:nvPr/>
          </p:nvGrpSpPr>
          <p:grpSpPr>
            <a:xfrm>
              <a:off x="3697181" y="1130299"/>
              <a:ext cx="1832295" cy="1548000"/>
              <a:chOff x="3842363" y="1130299"/>
              <a:chExt cx="1832295" cy="1548000"/>
            </a:xfrm>
          </p:grpSpPr>
          <p:sp>
            <p:nvSpPr>
              <p:cNvPr id="10" name="íşľidê"/>
              <p:cNvSpPr/>
              <p:nvPr/>
            </p:nvSpPr>
            <p:spPr>
              <a:xfrm>
                <a:off x="3842363" y="1130299"/>
                <a:ext cx="36000" cy="154800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iṣliḑé"/>
              <p:cNvGrpSpPr/>
              <p:nvPr/>
            </p:nvGrpSpPr>
            <p:grpSpPr>
              <a:xfrm>
                <a:off x="3950080" y="1368308"/>
                <a:ext cx="1724578" cy="1071983"/>
                <a:chOff x="3950081" y="1366417"/>
                <a:chExt cx="1724578" cy="1071983"/>
              </a:xfrm>
            </p:grpSpPr>
            <p:sp>
              <p:nvSpPr>
                <p:cNvPr id="11" name="ïṣḻïdé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storage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renewable</a:t>
                  </a:r>
                  <a:endParaRPr lang="en-US" altLang="zh-CN" sz="1100" dirty="0"/>
                </a:p>
              </p:txBody>
            </p:sp>
            <p:sp>
              <p:nvSpPr>
                <p:cNvPr id="16" name="isḷïḍè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4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80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Grid</a:t>
                  </a:r>
                  <a:endParaRPr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íŝľîḋé"/>
            <p:cNvGrpSpPr/>
            <p:nvPr/>
          </p:nvGrpSpPr>
          <p:grpSpPr>
            <a:xfrm>
              <a:off x="9234753" y="1130299"/>
              <a:ext cx="1832295" cy="1548000"/>
              <a:chOff x="3842363" y="1130299"/>
              <a:chExt cx="1832295" cy="1548000"/>
            </a:xfrm>
          </p:grpSpPr>
          <p:sp>
            <p:nvSpPr>
              <p:cNvPr id="21" name="ís1iḋé"/>
              <p:cNvSpPr/>
              <p:nvPr/>
            </p:nvSpPr>
            <p:spPr>
              <a:xfrm>
                <a:off x="3842363" y="1130299"/>
                <a:ext cx="36000" cy="154800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îṥ1îde"/>
              <p:cNvGrpSpPr/>
              <p:nvPr/>
            </p:nvGrpSpPr>
            <p:grpSpPr>
              <a:xfrm>
                <a:off x="3950080" y="1368308"/>
                <a:ext cx="1724578" cy="1071983"/>
                <a:chOff x="3950081" y="1366417"/>
                <a:chExt cx="1724578" cy="1071983"/>
              </a:xfrm>
            </p:grpSpPr>
            <p:sp>
              <p:nvSpPr>
                <p:cNvPr id="23" name="îsḷíḍê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00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800" dirty="0"/>
                    <a:t>A clothes dryer using a demand response switch to reduce peak demand</a:t>
                  </a:r>
                  <a:endParaRPr lang="en-US" altLang="zh-CN" sz="800" dirty="0"/>
                </a:p>
              </p:txBody>
            </p:sp>
            <p:sp>
              <p:nvSpPr>
                <p:cNvPr id="24" name="íṥ1íḓe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4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80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DR result</a:t>
                  </a:r>
                  <a:endParaRPr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5" name="íṥlïďé"/>
            <p:cNvGrpSpPr/>
            <p:nvPr/>
          </p:nvGrpSpPr>
          <p:grpSpPr>
            <a:xfrm>
              <a:off x="6465967" y="4586100"/>
              <a:ext cx="1832295" cy="1548000"/>
              <a:chOff x="3842363" y="1130299"/>
              <a:chExt cx="1832295" cy="1548000"/>
            </a:xfrm>
          </p:grpSpPr>
          <p:sp>
            <p:nvSpPr>
              <p:cNvPr id="26" name="îŝḷîdé"/>
              <p:cNvSpPr/>
              <p:nvPr/>
            </p:nvSpPr>
            <p:spPr>
              <a:xfrm>
                <a:off x="3842363" y="1130299"/>
                <a:ext cx="36000" cy="154800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ïşlíḑé"/>
              <p:cNvGrpSpPr/>
              <p:nvPr/>
            </p:nvGrpSpPr>
            <p:grpSpPr>
              <a:xfrm>
                <a:off x="3950080" y="1368308"/>
                <a:ext cx="1724578" cy="1071983"/>
                <a:chOff x="3950081" y="1366417"/>
                <a:chExt cx="1724578" cy="1071983"/>
              </a:xfrm>
            </p:grpSpPr>
            <p:sp>
              <p:nvSpPr>
                <p:cNvPr id="28" name="işliďê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Focus.</a:t>
                  </a:r>
                  <a:endParaRPr lang="en-US" altLang="zh-CN" sz="1100" dirty="0"/>
                </a:p>
              </p:txBody>
            </p:sp>
            <p:sp>
              <p:nvSpPr>
                <p:cNvPr id="29" name="íŝḻíḋê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4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80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NILD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2" name="ïṣḻïdé"/>
          <p:cNvSpPr/>
          <p:nvPr/>
        </p:nvSpPr>
        <p:spPr bwMode="auto">
          <a:xfrm>
            <a:off x="992505" y="6003290"/>
            <a:ext cx="577151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https://en.wikipedia.org/wiki/Demand_response</a:t>
            </a:r>
            <a:endParaRPr lang="en-US" altLang="zh-CN" sz="11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Demand Response Curve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28575" y="1360805"/>
            <a:ext cx="8957945" cy="4349115"/>
            <a:chOff x="9144" y="1154603"/>
            <a:chExt cx="12173710" cy="5004898"/>
          </a:xfrm>
        </p:grpSpPr>
        <p:sp>
          <p:nvSpPr>
            <p:cNvPr id="12" name="iṡ1iďe"/>
            <p:cNvSpPr/>
            <p:nvPr/>
          </p:nvSpPr>
          <p:spPr>
            <a:xfrm>
              <a:off x="9055606" y="2062105"/>
              <a:ext cx="3127248" cy="2530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" name="iSḷïďé"/>
            <p:cNvSpPr/>
            <p:nvPr/>
          </p:nvSpPr>
          <p:spPr>
            <a:xfrm>
              <a:off x="9144" y="2062105"/>
              <a:ext cx="3127248" cy="2530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ŝḷïde"/>
            <p:cNvSpPr/>
            <p:nvPr/>
          </p:nvSpPr>
          <p:spPr>
            <a:xfrm>
              <a:off x="2843089" y="1841507"/>
              <a:ext cx="6585212" cy="309910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sx="102000" sy="102000" algn="ctr" rotWithShape="0">
                <a:prstClr val="black">
                  <a:alpha val="6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íṣ1ïḍê"/>
            <p:cNvSpPr txBox="1"/>
            <p:nvPr/>
          </p:nvSpPr>
          <p:spPr>
            <a:xfrm>
              <a:off x="4522004" y="4940301"/>
              <a:ext cx="3377396" cy="1219200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/>
                <a:t>描述需求响应的先进性</a:t>
              </a:r>
              <a:endParaRPr lang="zh-CN" altLang="en-US" sz="1400" dirty="0"/>
            </a:p>
          </p:txBody>
        </p:sp>
        <p:grpSp>
          <p:nvGrpSpPr>
            <p:cNvPr id="9" name="íSḻíḋê"/>
            <p:cNvGrpSpPr/>
            <p:nvPr/>
          </p:nvGrpSpPr>
          <p:grpSpPr>
            <a:xfrm>
              <a:off x="1312418" y="2962274"/>
              <a:ext cx="520700" cy="520700"/>
              <a:chOff x="3683000" y="444500"/>
              <a:chExt cx="520700" cy="520700"/>
            </a:xfrm>
          </p:grpSpPr>
          <p:sp>
            <p:nvSpPr>
              <p:cNvPr id="10" name="ïslïḓé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0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iṥļîḑê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13" name="ïSliďè"/>
            <p:cNvGrpSpPr/>
            <p:nvPr/>
          </p:nvGrpSpPr>
          <p:grpSpPr>
            <a:xfrm flipH="1">
              <a:off x="10439986" y="2962274"/>
              <a:ext cx="520700" cy="520700"/>
              <a:chOff x="3683000" y="444500"/>
              <a:chExt cx="520700" cy="520700"/>
            </a:xfrm>
          </p:grpSpPr>
          <p:sp>
            <p:nvSpPr>
              <p:cNvPr id="14" name="iṣļiḑé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0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í$ļïḋe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sp>
          <p:nvSpPr>
            <p:cNvPr id="16" name="îş1iḓé"/>
            <p:cNvSpPr/>
            <p:nvPr/>
          </p:nvSpPr>
          <p:spPr>
            <a:xfrm>
              <a:off x="4778375" y="1154603"/>
              <a:ext cx="263525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DR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NILD history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97790" y="1337945"/>
            <a:ext cx="8919845" cy="4445000"/>
            <a:chOff x="1529080" y="1575822"/>
            <a:chExt cx="9120505" cy="4444714"/>
          </a:xfrm>
        </p:grpSpPr>
        <p:sp>
          <p:nvSpPr>
            <p:cNvPr id="5" name="i$ḷídé"/>
            <p:cNvSpPr/>
            <p:nvPr/>
          </p:nvSpPr>
          <p:spPr>
            <a:xfrm>
              <a:off x="2846472" y="3015427"/>
              <a:ext cx="1047859" cy="64910"/>
            </a:xfrm>
            <a:custGeom>
              <a:avLst/>
              <a:gdLst>
                <a:gd name="connsiteX0" fmla="*/ 0 w 1038225"/>
                <a:gd name="connsiteY0" fmla="*/ 0 h 64294"/>
                <a:gd name="connsiteX1" fmla="*/ 1038225 w 1038225"/>
                <a:gd name="connsiteY1" fmla="*/ 30956 h 64294"/>
                <a:gd name="connsiteX2" fmla="*/ 990600 w 1038225"/>
                <a:gd name="connsiteY2" fmla="*/ 64294 h 64294"/>
                <a:gd name="connsiteX3" fmla="*/ 0 w 1038225"/>
                <a:gd name="connsiteY3" fmla="*/ 0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64294">
                  <a:moveTo>
                    <a:pt x="0" y="0"/>
                  </a:moveTo>
                  <a:lnTo>
                    <a:pt x="1038225" y="30956"/>
                  </a:lnTo>
                  <a:lnTo>
                    <a:pt x="990600" y="64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isḷidè"/>
            <p:cNvSpPr/>
            <p:nvPr/>
          </p:nvSpPr>
          <p:spPr>
            <a:xfrm>
              <a:off x="3949606" y="3041870"/>
              <a:ext cx="1444412" cy="177902"/>
            </a:xfrm>
            <a:custGeom>
              <a:avLst/>
              <a:gdLst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  <a:gd name="connsiteX0-1" fmla="*/ 35718 w 1431131"/>
                <a:gd name="connsiteY0-2" fmla="*/ 0 h 176212"/>
                <a:gd name="connsiteX1-3" fmla="*/ 0 w 1431131"/>
                <a:gd name="connsiteY1-4" fmla="*/ 38100 h 176212"/>
                <a:gd name="connsiteX2-5" fmla="*/ 1393031 w 1431131"/>
                <a:gd name="connsiteY2-6" fmla="*/ 176212 h 176212"/>
                <a:gd name="connsiteX3-7" fmla="*/ 1431131 w 1431131"/>
                <a:gd name="connsiteY3-8" fmla="*/ 145256 h 176212"/>
                <a:gd name="connsiteX4-9" fmla="*/ 35718 w 1431131"/>
                <a:gd name="connsiteY4-10" fmla="*/ 0 h 176212"/>
                <a:gd name="connsiteX0-11" fmla="*/ 35718 w 1431131"/>
                <a:gd name="connsiteY0-12" fmla="*/ 0 h 176212"/>
                <a:gd name="connsiteX1-13" fmla="*/ 0 w 1431131"/>
                <a:gd name="connsiteY1-14" fmla="*/ 38100 h 176212"/>
                <a:gd name="connsiteX2-15" fmla="*/ 1393031 w 1431131"/>
                <a:gd name="connsiteY2-16" fmla="*/ 176212 h 176212"/>
                <a:gd name="connsiteX3-17" fmla="*/ 1431131 w 1431131"/>
                <a:gd name="connsiteY3-18" fmla="*/ 145256 h 176212"/>
                <a:gd name="connsiteX4-19" fmla="*/ 35718 w 1431131"/>
                <a:gd name="connsiteY4-20" fmla="*/ 0 h 176212"/>
                <a:gd name="connsiteX0-21" fmla="*/ 35718 w 1431131"/>
                <a:gd name="connsiteY0-22" fmla="*/ 0 h 176212"/>
                <a:gd name="connsiteX1-23" fmla="*/ 0 w 1431131"/>
                <a:gd name="connsiteY1-24" fmla="*/ 38100 h 176212"/>
                <a:gd name="connsiteX2-25" fmla="*/ 1393031 w 1431131"/>
                <a:gd name="connsiteY2-26" fmla="*/ 176212 h 176212"/>
                <a:gd name="connsiteX3-27" fmla="*/ 1431131 w 1431131"/>
                <a:gd name="connsiteY3-28" fmla="*/ 145256 h 176212"/>
                <a:gd name="connsiteX4-29" fmla="*/ 35718 w 1431131"/>
                <a:gd name="connsiteY4-30" fmla="*/ 0 h 176212"/>
                <a:gd name="connsiteX0-31" fmla="*/ 35718 w 1431131"/>
                <a:gd name="connsiteY0-32" fmla="*/ 0 h 176212"/>
                <a:gd name="connsiteX1-33" fmla="*/ 0 w 1431131"/>
                <a:gd name="connsiteY1-34" fmla="*/ 38100 h 176212"/>
                <a:gd name="connsiteX2-35" fmla="*/ 1393031 w 1431131"/>
                <a:gd name="connsiteY2-36" fmla="*/ 176212 h 176212"/>
                <a:gd name="connsiteX3-37" fmla="*/ 1431131 w 1431131"/>
                <a:gd name="connsiteY3-38" fmla="*/ 145256 h 176212"/>
                <a:gd name="connsiteX4-39" fmla="*/ 35718 w 1431131"/>
                <a:gd name="connsiteY4-40" fmla="*/ 0 h 1762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31131" h="176212">
                  <a:moveTo>
                    <a:pt x="35718" y="0"/>
                  </a:moveTo>
                  <a:lnTo>
                    <a:pt x="0" y="38100"/>
                  </a:lnTo>
                  <a:cubicBezTo>
                    <a:pt x="466725" y="76993"/>
                    <a:pt x="928687" y="123031"/>
                    <a:pt x="1393031" y="176212"/>
                  </a:cubicBezTo>
                  <a:lnTo>
                    <a:pt x="1431131" y="145256"/>
                  </a:lnTo>
                  <a:cubicBezTo>
                    <a:pt x="965993" y="84931"/>
                    <a:pt x="507999" y="34132"/>
                    <a:pt x="357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íṡḷídè"/>
            <p:cNvSpPr/>
            <p:nvPr/>
          </p:nvSpPr>
          <p:spPr>
            <a:xfrm>
              <a:off x="5444490" y="3193328"/>
              <a:ext cx="1311321" cy="879896"/>
            </a:xfrm>
            <a:custGeom>
              <a:avLst/>
              <a:gdLst>
                <a:gd name="connsiteX0" fmla="*/ 45244 w 1057275"/>
                <a:gd name="connsiteY0" fmla="*/ 0 h 871537"/>
                <a:gd name="connsiteX1" fmla="*/ 0 w 1057275"/>
                <a:gd name="connsiteY1" fmla="*/ 50006 h 871537"/>
                <a:gd name="connsiteX2" fmla="*/ 881063 w 1057275"/>
                <a:gd name="connsiteY2" fmla="*/ 864393 h 871537"/>
                <a:gd name="connsiteX3" fmla="*/ 1057275 w 1057275"/>
                <a:gd name="connsiteY3" fmla="*/ 871537 h 871537"/>
                <a:gd name="connsiteX4" fmla="*/ 1016794 w 1057275"/>
                <a:gd name="connsiteY4" fmla="*/ 259556 h 871537"/>
                <a:gd name="connsiteX5" fmla="*/ 45244 w 1057275"/>
                <a:gd name="connsiteY5" fmla="*/ 0 h 871537"/>
                <a:gd name="connsiteX0-1" fmla="*/ 45244 w 1057275"/>
                <a:gd name="connsiteY0-2" fmla="*/ 0 h 871537"/>
                <a:gd name="connsiteX1-3" fmla="*/ 0 w 1057275"/>
                <a:gd name="connsiteY1-4" fmla="*/ 50006 h 871537"/>
                <a:gd name="connsiteX2-5" fmla="*/ 881063 w 1057275"/>
                <a:gd name="connsiteY2-6" fmla="*/ 864393 h 871537"/>
                <a:gd name="connsiteX3-7" fmla="*/ 1057275 w 1057275"/>
                <a:gd name="connsiteY3-8" fmla="*/ 871537 h 871537"/>
                <a:gd name="connsiteX4-9" fmla="*/ 1016794 w 1057275"/>
                <a:gd name="connsiteY4-10" fmla="*/ 259556 h 871537"/>
                <a:gd name="connsiteX5-11" fmla="*/ 45244 w 1057275"/>
                <a:gd name="connsiteY5-12" fmla="*/ 0 h 871537"/>
                <a:gd name="connsiteX0-13" fmla="*/ 45244 w 1057275"/>
                <a:gd name="connsiteY0-14" fmla="*/ 0 h 871537"/>
                <a:gd name="connsiteX1-15" fmla="*/ 0 w 1057275"/>
                <a:gd name="connsiteY1-16" fmla="*/ 50006 h 871537"/>
                <a:gd name="connsiteX2-17" fmla="*/ 881063 w 1057275"/>
                <a:gd name="connsiteY2-18" fmla="*/ 864393 h 871537"/>
                <a:gd name="connsiteX3-19" fmla="*/ 1057275 w 1057275"/>
                <a:gd name="connsiteY3-20" fmla="*/ 871537 h 871537"/>
                <a:gd name="connsiteX4-21" fmla="*/ 1016794 w 1057275"/>
                <a:gd name="connsiteY4-22" fmla="*/ 259556 h 871537"/>
                <a:gd name="connsiteX5-23" fmla="*/ 45244 w 1057275"/>
                <a:gd name="connsiteY5-24" fmla="*/ 0 h 871537"/>
                <a:gd name="connsiteX0-25" fmla="*/ 45244 w 1139868"/>
                <a:gd name="connsiteY0-26" fmla="*/ 0 h 871537"/>
                <a:gd name="connsiteX1-27" fmla="*/ 0 w 1139868"/>
                <a:gd name="connsiteY1-28" fmla="*/ 50006 h 871537"/>
                <a:gd name="connsiteX2-29" fmla="*/ 881063 w 1139868"/>
                <a:gd name="connsiteY2-30" fmla="*/ 864393 h 871537"/>
                <a:gd name="connsiteX3-31" fmla="*/ 1057275 w 1139868"/>
                <a:gd name="connsiteY3-32" fmla="*/ 871537 h 871537"/>
                <a:gd name="connsiteX4-33" fmla="*/ 1016794 w 1139868"/>
                <a:gd name="connsiteY4-34" fmla="*/ 259556 h 871537"/>
                <a:gd name="connsiteX5-35" fmla="*/ 45244 w 1139868"/>
                <a:gd name="connsiteY5-36" fmla="*/ 0 h 871537"/>
                <a:gd name="connsiteX0-37" fmla="*/ 45244 w 1299265"/>
                <a:gd name="connsiteY0-38" fmla="*/ 0 h 871537"/>
                <a:gd name="connsiteX1-39" fmla="*/ 0 w 1299265"/>
                <a:gd name="connsiteY1-40" fmla="*/ 50006 h 871537"/>
                <a:gd name="connsiteX2-41" fmla="*/ 881063 w 1299265"/>
                <a:gd name="connsiteY2-42" fmla="*/ 864393 h 871537"/>
                <a:gd name="connsiteX3-43" fmla="*/ 1057275 w 1299265"/>
                <a:gd name="connsiteY3-44" fmla="*/ 871537 h 871537"/>
                <a:gd name="connsiteX4-45" fmla="*/ 1016794 w 1299265"/>
                <a:gd name="connsiteY4-46" fmla="*/ 259556 h 871537"/>
                <a:gd name="connsiteX5-47" fmla="*/ 45244 w 1299265"/>
                <a:gd name="connsiteY5-48" fmla="*/ 0 h 871537"/>
                <a:gd name="connsiteX0-49" fmla="*/ 45244 w 1299265"/>
                <a:gd name="connsiteY0-50" fmla="*/ 0 h 871537"/>
                <a:gd name="connsiteX1-51" fmla="*/ 0 w 1299265"/>
                <a:gd name="connsiteY1-52" fmla="*/ 50006 h 871537"/>
                <a:gd name="connsiteX2-53" fmla="*/ 881063 w 1299265"/>
                <a:gd name="connsiteY2-54" fmla="*/ 864393 h 871537"/>
                <a:gd name="connsiteX3-55" fmla="*/ 1057275 w 1299265"/>
                <a:gd name="connsiteY3-56" fmla="*/ 871537 h 871537"/>
                <a:gd name="connsiteX4-57" fmla="*/ 1016794 w 1299265"/>
                <a:gd name="connsiteY4-58" fmla="*/ 259556 h 871537"/>
                <a:gd name="connsiteX5-59" fmla="*/ 45244 w 1299265"/>
                <a:gd name="connsiteY5-60" fmla="*/ 0 h 871537"/>
                <a:gd name="connsiteX0-61" fmla="*/ 45244 w 1299265"/>
                <a:gd name="connsiteY0-62" fmla="*/ 0 h 871537"/>
                <a:gd name="connsiteX1-63" fmla="*/ 0 w 1299265"/>
                <a:gd name="connsiteY1-64" fmla="*/ 50006 h 871537"/>
                <a:gd name="connsiteX2-65" fmla="*/ 881063 w 1299265"/>
                <a:gd name="connsiteY2-66" fmla="*/ 864393 h 871537"/>
                <a:gd name="connsiteX3-67" fmla="*/ 1057275 w 1299265"/>
                <a:gd name="connsiteY3-68" fmla="*/ 871537 h 871537"/>
                <a:gd name="connsiteX4-69" fmla="*/ 1016794 w 1299265"/>
                <a:gd name="connsiteY4-70" fmla="*/ 259556 h 871537"/>
                <a:gd name="connsiteX5-71" fmla="*/ 45244 w 1299265"/>
                <a:gd name="connsiteY5-72" fmla="*/ 0 h 871537"/>
                <a:gd name="connsiteX0-73" fmla="*/ 45244 w 1299265"/>
                <a:gd name="connsiteY0-74" fmla="*/ 0 h 871537"/>
                <a:gd name="connsiteX1-75" fmla="*/ 0 w 1299265"/>
                <a:gd name="connsiteY1-76" fmla="*/ 50006 h 871537"/>
                <a:gd name="connsiteX2-77" fmla="*/ 881063 w 1299265"/>
                <a:gd name="connsiteY2-78" fmla="*/ 864393 h 871537"/>
                <a:gd name="connsiteX3-79" fmla="*/ 1057275 w 1299265"/>
                <a:gd name="connsiteY3-80" fmla="*/ 871537 h 871537"/>
                <a:gd name="connsiteX4-81" fmla="*/ 1016794 w 1299265"/>
                <a:gd name="connsiteY4-82" fmla="*/ 259556 h 871537"/>
                <a:gd name="connsiteX5-83" fmla="*/ 45244 w 1299265"/>
                <a:gd name="connsiteY5-84" fmla="*/ 0 h 871537"/>
                <a:gd name="connsiteX0-85" fmla="*/ 45244 w 1299265"/>
                <a:gd name="connsiteY0-86" fmla="*/ 0 h 871537"/>
                <a:gd name="connsiteX1-87" fmla="*/ 0 w 1299265"/>
                <a:gd name="connsiteY1-88" fmla="*/ 50006 h 871537"/>
                <a:gd name="connsiteX2-89" fmla="*/ 881063 w 1299265"/>
                <a:gd name="connsiteY2-90" fmla="*/ 864393 h 871537"/>
                <a:gd name="connsiteX3-91" fmla="*/ 1057275 w 1299265"/>
                <a:gd name="connsiteY3-92" fmla="*/ 871537 h 871537"/>
                <a:gd name="connsiteX4-93" fmla="*/ 1016794 w 1299265"/>
                <a:gd name="connsiteY4-94" fmla="*/ 259556 h 871537"/>
                <a:gd name="connsiteX5-95" fmla="*/ 45244 w 1299265"/>
                <a:gd name="connsiteY5-96" fmla="*/ 0 h 871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299265" h="871537">
                  <a:moveTo>
                    <a:pt x="45244" y="0"/>
                  </a:moveTo>
                  <a:lnTo>
                    <a:pt x="0" y="50006"/>
                  </a:lnTo>
                  <a:cubicBezTo>
                    <a:pt x="469901" y="147637"/>
                    <a:pt x="1658938" y="409575"/>
                    <a:pt x="881063" y="864393"/>
                  </a:cubicBezTo>
                  <a:lnTo>
                    <a:pt x="1057275" y="871537"/>
                  </a:lnTo>
                  <a:cubicBezTo>
                    <a:pt x="1477169" y="688974"/>
                    <a:pt x="1275556" y="370681"/>
                    <a:pt x="1016794" y="259556"/>
                  </a:cubicBezTo>
                  <a:cubicBezTo>
                    <a:pt x="690563" y="127794"/>
                    <a:pt x="373857" y="65088"/>
                    <a:pt x="4524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íṩ1ïḓé"/>
            <p:cNvSpPr/>
            <p:nvPr/>
          </p:nvSpPr>
          <p:spPr>
            <a:xfrm>
              <a:off x="5025745" y="4121304"/>
              <a:ext cx="1351240" cy="1420817"/>
            </a:xfrm>
            <a:custGeom>
              <a:avLst/>
              <a:gdLst>
                <a:gd name="connsiteX0" fmla="*/ 1069181 w 1069181"/>
                <a:gd name="connsiteY0" fmla="*/ 16669 h 1407319"/>
                <a:gd name="connsiteX1" fmla="*/ 850106 w 1069181"/>
                <a:gd name="connsiteY1" fmla="*/ 0 h 1407319"/>
                <a:gd name="connsiteX2" fmla="*/ 0 w 1069181"/>
                <a:gd name="connsiteY2" fmla="*/ 388144 h 1407319"/>
                <a:gd name="connsiteX3" fmla="*/ 607219 w 1069181"/>
                <a:gd name="connsiteY3" fmla="*/ 1407319 h 1407319"/>
                <a:gd name="connsiteX4" fmla="*/ 964406 w 1069181"/>
                <a:gd name="connsiteY4" fmla="*/ 1252538 h 1407319"/>
                <a:gd name="connsiteX5" fmla="*/ 428625 w 1069181"/>
                <a:gd name="connsiteY5" fmla="*/ 302419 h 1407319"/>
                <a:gd name="connsiteX6" fmla="*/ 1069181 w 1069181"/>
                <a:gd name="connsiteY6" fmla="*/ 16669 h 1407319"/>
                <a:gd name="connsiteX0-1" fmla="*/ 1069181 w 1069181"/>
                <a:gd name="connsiteY0-2" fmla="*/ 16669 h 1407319"/>
                <a:gd name="connsiteX1-3" fmla="*/ 850106 w 1069181"/>
                <a:gd name="connsiteY1-4" fmla="*/ 0 h 1407319"/>
                <a:gd name="connsiteX2-5" fmla="*/ 0 w 1069181"/>
                <a:gd name="connsiteY2-6" fmla="*/ 388144 h 1407319"/>
                <a:gd name="connsiteX3-7" fmla="*/ 607219 w 1069181"/>
                <a:gd name="connsiteY3-8" fmla="*/ 1407319 h 1407319"/>
                <a:gd name="connsiteX4-9" fmla="*/ 964406 w 1069181"/>
                <a:gd name="connsiteY4-10" fmla="*/ 1252538 h 1407319"/>
                <a:gd name="connsiteX5-11" fmla="*/ 428625 w 1069181"/>
                <a:gd name="connsiteY5-12" fmla="*/ 302419 h 1407319"/>
                <a:gd name="connsiteX6-13" fmla="*/ 1069181 w 1069181"/>
                <a:gd name="connsiteY6-14" fmla="*/ 16669 h 1407319"/>
                <a:gd name="connsiteX0-15" fmla="*/ 1113650 w 1113650"/>
                <a:gd name="connsiteY0-16" fmla="*/ 16669 h 1407319"/>
                <a:gd name="connsiteX1-17" fmla="*/ 894575 w 1113650"/>
                <a:gd name="connsiteY1-18" fmla="*/ 0 h 1407319"/>
                <a:gd name="connsiteX2-19" fmla="*/ 44469 w 1113650"/>
                <a:gd name="connsiteY2-20" fmla="*/ 388144 h 1407319"/>
                <a:gd name="connsiteX3-21" fmla="*/ 651688 w 1113650"/>
                <a:gd name="connsiteY3-22" fmla="*/ 1407319 h 1407319"/>
                <a:gd name="connsiteX4-23" fmla="*/ 1008875 w 1113650"/>
                <a:gd name="connsiteY4-24" fmla="*/ 1252538 h 1407319"/>
                <a:gd name="connsiteX5-25" fmla="*/ 473094 w 1113650"/>
                <a:gd name="connsiteY5-26" fmla="*/ 302419 h 1407319"/>
                <a:gd name="connsiteX6-27" fmla="*/ 1113650 w 1113650"/>
                <a:gd name="connsiteY6-28" fmla="*/ 16669 h 1407319"/>
                <a:gd name="connsiteX0-29" fmla="*/ 1338815 w 1338815"/>
                <a:gd name="connsiteY0-30" fmla="*/ 16669 h 1407319"/>
                <a:gd name="connsiteX1-31" fmla="*/ 1119740 w 1338815"/>
                <a:gd name="connsiteY1-32" fmla="*/ 0 h 1407319"/>
                <a:gd name="connsiteX2-33" fmla="*/ 269634 w 1338815"/>
                <a:gd name="connsiteY2-34" fmla="*/ 388144 h 1407319"/>
                <a:gd name="connsiteX3-35" fmla="*/ 876853 w 1338815"/>
                <a:gd name="connsiteY3-36" fmla="*/ 1407319 h 1407319"/>
                <a:gd name="connsiteX4-37" fmla="*/ 1234040 w 1338815"/>
                <a:gd name="connsiteY4-38" fmla="*/ 1252538 h 1407319"/>
                <a:gd name="connsiteX5-39" fmla="*/ 698259 w 1338815"/>
                <a:gd name="connsiteY5-40" fmla="*/ 302419 h 1407319"/>
                <a:gd name="connsiteX6-41" fmla="*/ 1338815 w 1338815"/>
                <a:gd name="connsiteY6-42" fmla="*/ 16669 h 1407319"/>
                <a:gd name="connsiteX0-43" fmla="*/ 1338815 w 1338815"/>
                <a:gd name="connsiteY0-44" fmla="*/ 16669 h 1407319"/>
                <a:gd name="connsiteX1-45" fmla="*/ 1119740 w 1338815"/>
                <a:gd name="connsiteY1-46" fmla="*/ 0 h 1407319"/>
                <a:gd name="connsiteX2-47" fmla="*/ 269634 w 1338815"/>
                <a:gd name="connsiteY2-48" fmla="*/ 388144 h 1407319"/>
                <a:gd name="connsiteX3-49" fmla="*/ 876853 w 1338815"/>
                <a:gd name="connsiteY3-50" fmla="*/ 1407319 h 1407319"/>
                <a:gd name="connsiteX4-51" fmla="*/ 1234040 w 1338815"/>
                <a:gd name="connsiteY4-52" fmla="*/ 1252538 h 1407319"/>
                <a:gd name="connsiteX5-53" fmla="*/ 698259 w 1338815"/>
                <a:gd name="connsiteY5-54" fmla="*/ 302419 h 1407319"/>
                <a:gd name="connsiteX6-55" fmla="*/ 1338815 w 1338815"/>
                <a:gd name="connsiteY6-56" fmla="*/ 16669 h 1407319"/>
                <a:gd name="connsiteX0-57" fmla="*/ 1338815 w 1338815"/>
                <a:gd name="connsiteY0-58" fmla="*/ 16669 h 1407319"/>
                <a:gd name="connsiteX1-59" fmla="*/ 1119740 w 1338815"/>
                <a:gd name="connsiteY1-60" fmla="*/ 0 h 1407319"/>
                <a:gd name="connsiteX2-61" fmla="*/ 269634 w 1338815"/>
                <a:gd name="connsiteY2-62" fmla="*/ 388144 h 1407319"/>
                <a:gd name="connsiteX3-63" fmla="*/ 876853 w 1338815"/>
                <a:gd name="connsiteY3-64" fmla="*/ 1407319 h 1407319"/>
                <a:gd name="connsiteX4-65" fmla="*/ 1234040 w 1338815"/>
                <a:gd name="connsiteY4-66" fmla="*/ 1252538 h 1407319"/>
                <a:gd name="connsiteX5-67" fmla="*/ 698259 w 1338815"/>
                <a:gd name="connsiteY5-68" fmla="*/ 302419 h 1407319"/>
                <a:gd name="connsiteX6-69" fmla="*/ 1338815 w 1338815"/>
                <a:gd name="connsiteY6-70" fmla="*/ 16669 h 1407319"/>
                <a:gd name="connsiteX0-71" fmla="*/ 1338815 w 1338815"/>
                <a:gd name="connsiteY0-72" fmla="*/ 16669 h 1407319"/>
                <a:gd name="connsiteX1-73" fmla="*/ 1119740 w 1338815"/>
                <a:gd name="connsiteY1-74" fmla="*/ 0 h 1407319"/>
                <a:gd name="connsiteX2-75" fmla="*/ 269634 w 1338815"/>
                <a:gd name="connsiteY2-76" fmla="*/ 388144 h 1407319"/>
                <a:gd name="connsiteX3-77" fmla="*/ 876853 w 1338815"/>
                <a:gd name="connsiteY3-78" fmla="*/ 1407319 h 1407319"/>
                <a:gd name="connsiteX4-79" fmla="*/ 1234040 w 1338815"/>
                <a:gd name="connsiteY4-80" fmla="*/ 1252538 h 1407319"/>
                <a:gd name="connsiteX5-81" fmla="*/ 698259 w 1338815"/>
                <a:gd name="connsiteY5-82" fmla="*/ 302419 h 1407319"/>
                <a:gd name="connsiteX6-83" fmla="*/ 1338815 w 1338815"/>
                <a:gd name="connsiteY6-84" fmla="*/ 16669 h 1407319"/>
                <a:gd name="connsiteX0-85" fmla="*/ 1338815 w 1338815"/>
                <a:gd name="connsiteY0-86" fmla="*/ 16669 h 1407319"/>
                <a:gd name="connsiteX1-87" fmla="*/ 1119740 w 1338815"/>
                <a:gd name="connsiteY1-88" fmla="*/ 0 h 1407319"/>
                <a:gd name="connsiteX2-89" fmla="*/ 269634 w 1338815"/>
                <a:gd name="connsiteY2-90" fmla="*/ 388144 h 1407319"/>
                <a:gd name="connsiteX3-91" fmla="*/ 876853 w 1338815"/>
                <a:gd name="connsiteY3-92" fmla="*/ 1407319 h 1407319"/>
                <a:gd name="connsiteX4-93" fmla="*/ 1234040 w 1338815"/>
                <a:gd name="connsiteY4-94" fmla="*/ 1252538 h 1407319"/>
                <a:gd name="connsiteX5-95" fmla="*/ 700640 w 1338815"/>
                <a:gd name="connsiteY5-96" fmla="*/ 309563 h 1407319"/>
                <a:gd name="connsiteX6-97" fmla="*/ 1338815 w 1338815"/>
                <a:gd name="connsiteY6-98" fmla="*/ 16669 h 14073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338815" h="1407319">
                  <a:moveTo>
                    <a:pt x="1338815" y="16669"/>
                  </a:moveTo>
                  <a:lnTo>
                    <a:pt x="1119740" y="0"/>
                  </a:lnTo>
                  <a:cubicBezTo>
                    <a:pt x="836371" y="129381"/>
                    <a:pt x="550622" y="237331"/>
                    <a:pt x="269634" y="388144"/>
                  </a:cubicBezTo>
                  <a:cubicBezTo>
                    <a:pt x="55321" y="496888"/>
                    <a:pt x="-435215" y="958057"/>
                    <a:pt x="876853" y="1407319"/>
                  </a:cubicBezTo>
                  <a:lnTo>
                    <a:pt x="1234040" y="1252538"/>
                  </a:lnTo>
                  <a:cubicBezTo>
                    <a:pt x="636346" y="1123951"/>
                    <a:pt x="-92316" y="685800"/>
                    <a:pt x="700640" y="309563"/>
                  </a:cubicBezTo>
                  <a:lnTo>
                    <a:pt x="1338815" y="1666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íṩḷïḍè"/>
            <p:cNvSpPr/>
            <p:nvPr/>
          </p:nvSpPr>
          <p:spPr>
            <a:xfrm>
              <a:off x="6170298" y="5450765"/>
              <a:ext cx="3436783" cy="569771"/>
            </a:xfrm>
            <a:custGeom>
              <a:avLst/>
              <a:gdLst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  <a:gd name="connsiteX0-1" fmla="*/ 383381 w 3405187"/>
                <a:gd name="connsiteY0-2" fmla="*/ 0 h 564357"/>
                <a:gd name="connsiteX1-3" fmla="*/ 0 w 3405187"/>
                <a:gd name="connsiteY1-4" fmla="*/ 150019 h 564357"/>
                <a:gd name="connsiteX2-5" fmla="*/ 2369343 w 3405187"/>
                <a:gd name="connsiteY2-6" fmla="*/ 438150 h 564357"/>
                <a:gd name="connsiteX3-7" fmla="*/ 2240756 w 3405187"/>
                <a:gd name="connsiteY3-8" fmla="*/ 564357 h 564357"/>
                <a:gd name="connsiteX4-9" fmla="*/ 3405187 w 3405187"/>
                <a:gd name="connsiteY4-10" fmla="*/ 402432 h 564357"/>
                <a:gd name="connsiteX5-11" fmla="*/ 2788443 w 3405187"/>
                <a:gd name="connsiteY5-12" fmla="*/ 107157 h 564357"/>
                <a:gd name="connsiteX6-13" fmla="*/ 2705100 w 3405187"/>
                <a:gd name="connsiteY6-14" fmla="*/ 180975 h 564357"/>
                <a:gd name="connsiteX7-15" fmla="*/ 383381 w 3405187"/>
                <a:gd name="connsiteY7-16" fmla="*/ 0 h 564357"/>
                <a:gd name="connsiteX0-17" fmla="*/ 383381 w 3405187"/>
                <a:gd name="connsiteY0-18" fmla="*/ 0 h 564357"/>
                <a:gd name="connsiteX1-19" fmla="*/ 0 w 3405187"/>
                <a:gd name="connsiteY1-20" fmla="*/ 150019 h 564357"/>
                <a:gd name="connsiteX2-21" fmla="*/ 2369343 w 3405187"/>
                <a:gd name="connsiteY2-22" fmla="*/ 438150 h 564357"/>
                <a:gd name="connsiteX3-23" fmla="*/ 2240756 w 3405187"/>
                <a:gd name="connsiteY3-24" fmla="*/ 564357 h 564357"/>
                <a:gd name="connsiteX4-25" fmla="*/ 3405187 w 3405187"/>
                <a:gd name="connsiteY4-26" fmla="*/ 402432 h 564357"/>
                <a:gd name="connsiteX5-27" fmla="*/ 2788443 w 3405187"/>
                <a:gd name="connsiteY5-28" fmla="*/ 107157 h 564357"/>
                <a:gd name="connsiteX6-29" fmla="*/ 2705100 w 3405187"/>
                <a:gd name="connsiteY6-30" fmla="*/ 180975 h 564357"/>
                <a:gd name="connsiteX7-31" fmla="*/ 383381 w 3405187"/>
                <a:gd name="connsiteY7-32" fmla="*/ 0 h 564357"/>
                <a:gd name="connsiteX0-33" fmla="*/ 383381 w 3405187"/>
                <a:gd name="connsiteY0-34" fmla="*/ 0 h 564357"/>
                <a:gd name="connsiteX1-35" fmla="*/ 0 w 3405187"/>
                <a:gd name="connsiteY1-36" fmla="*/ 150019 h 564357"/>
                <a:gd name="connsiteX2-37" fmla="*/ 2369343 w 3405187"/>
                <a:gd name="connsiteY2-38" fmla="*/ 438150 h 564357"/>
                <a:gd name="connsiteX3-39" fmla="*/ 2240756 w 3405187"/>
                <a:gd name="connsiteY3-40" fmla="*/ 564357 h 564357"/>
                <a:gd name="connsiteX4-41" fmla="*/ 3405187 w 3405187"/>
                <a:gd name="connsiteY4-42" fmla="*/ 402432 h 564357"/>
                <a:gd name="connsiteX5-43" fmla="*/ 2788443 w 3405187"/>
                <a:gd name="connsiteY5-44" fmla="*/ 107157 h 564357"/>
                <a:gd name="connsiteX6-45" fmla="*/ 2705100 w 3405187"/>
                <a:gd name="connsiteY6-46" fmla="*/ 180975 h 564357"/>
                <a:gd name="connsiteX7-47" fmla="*/ 383381 w 3405187"/>
                <a:gd name="connsiteY7-48" fmla="*/ 0 h 564357"/>
                <a:gd name="connsiteX0-49" fmla="*/ 383381 w 3405187"/>
                <a:gd name="connsiteY0-50" fmla="*/ 0 h 564357"/>
                <a:gd name="connsiteX1-51" fmla="*/ 0 w 3405187"/>
                <a:gd name="connsiteY1-52" fmla="*/ 150019 h 564357"/>
                <a:gd name="connsiteX2-53" fmla="*/ 2369343 w 3405187"/>
                <a:gd name="connsiteY2-54" fmla="*/ 438150 h 564357"/>
                <a:gd name="connsiteX3-55" fmla="*/ 2240756 w 3405187"/>
                <a:gd name="connsiteY3-56" fmla="*/ 564357 h 564357"/>
                <a:gd name="connsiteX4-57" fmla="*/ 3405187 w 3405187"/>
                <a:gd name="connsiteY4-58" fmla="*/ 402432 h 564357"/>
                <a:gd name="connsiteX5-59" fmla="*/ 2788443 w 3405187"/>
                <a:gd name="connsiteY5-60" fmla="*/ 107157 h 564357"/>
                <a:gd name="connsiteX6-61" fmla="*/ 2705100 w 3405187"/>
                <a:gd name="connsiteY6-62" fmla="*/ 180975 h 564357"/>
                <a:gd name="connsiteX7-63" fmla="*/ 383381 w 3405187"/>
                <a:gd name="connsiteY7-64" fmla="*/ 0 h 5643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05187" h="564357">
                  <a:moveTo>
                    <a:pt x="383381" y="0"/>
                  </a:moveTo>
                  <a:lnTo>
                    <a:pt x="0" y="150019"/>
                  </a:lnTo>
                  <a:cubicBezTo>
                    <a:pt x="692150" y="307975"/>
                    <a:pt x="1527174" y="432594"/>
                    <a:pt x="2369343" y="438150"/>
                  </a:cubicBezTo>
                  <a:lnTo>
                    <a:pt x="2240756" y="564357"/>
                  </a:lnTo>
                  <a:lnTo>
                    <a:pt x="3405187" y="402432"/>
                  </a:lnTo>
                  <a:lnTo>
                    <a:pt x="2788443" y="107157"/>
                  </a:lnTo>
                  <a:lnTo>
                    <a:pt x="2705100" y="180975"/>
                  </a:lnTo>
                  <a:cubicBezTo>
                    <a:pt x="1933576" y="177800"/>
                    <a:pt x="1159668" y="98425"/>
                    <a:pt x="38338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îṩliḑè"/>
            <p:cNvSpPr/>
            <p:nvPr/>
          </p:nvSpPr>
          <p:spPr>
            <a:xfrm rot="8100000">
              <a:off x="2584920" y="2034000"/>
              <a:ext cx="719927" cy="720149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îsḻíḍè"/>
            <p:cNvSpPr/>
            <p:nvPr/>
          </p:nvSpPr>
          <p:spPr>
            <a:xfrm rot="8100000">
              <a:off x="4396293" y="2073221"/>
              <a:ext cx="783677" cy="783919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îš1idê"/>
            <p:cNvSpPr/>
            <p:nvPr/>
          </p:nvSpPr>
          <p:spPr>
            <a:xfrm rot="8100000">
              <a:off x="6487625" y="2285147"/>
              <a:ext cx="950235" cy="950527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íŝḷídè"/>
            <p:cNvSpPr/>
            <p:nvPr/>
          </p:nvSpPr>
          <p:spPr>
            <a:xfrm rot="8100000">
              <a:off x="3870819" y="3731808"/>
              <a:ext cx="1070308" cy="1070637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íśľidé"/>
            <p:cNvSpPr/>
            <p:nvPr/>
          </p:nvSpPr>
          <p:spPr>
            <a:xfrm rot="8100000">
              <a:off x="8160738" y="3742373"/>
              <a:ext cx="1313558" cy="1313964"/>
            </a:xfrm>
            <a:prstGeom prst="teardrop">
              <a:avLst/>
            </a:prstGeom>
            <a:solidFill>
              <a:srgbClr val="3859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ï$ḷíḑé"/>
            <p:cNvSpPr txBox="1"/>
            <p:nvPr/>
          </p:nvSpPr>
          <p:spPr>
            <a:xfrm>
              <a:off x="2530929" y="2268531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1992</a:t>
              </a:r>
              <a:endParaRPr lang="zh-CN" altLang="en-US" sz="1400" b="1" dirty="0"/>
            </a:p>
          </p:txBody>
        </p:sp>
        <p:sp>
          <p:nvSpPr>
            <p:cNvPr id="21" name="i$ḷíḓe"/>
            <p:cNvSpPr txBox="1"/>
            <p:nvPr/>
          </p:nvSpPr>
          <p:spPr>
            <a:xfrm>
              <a:off x="4374177" y="2268531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2011-2014</a:t>
              </a:r>
              <a:endParaRPr lang="zh-CN" altLang="en-US" sz="1400" b="1" dirty="0"/>
            </a:p>
          </p:txBody>
        </p:sp>
        <p:sp>
          <p:nvSpPr>
            <p:cNvPr id="22" name="ís1îḋê"/>
            <p:cNvSpPr txBox="1"/>
            <p:nvPr/>
          </p:nvSpPr>
          <p:spPr>
            <a:xfrm>
              <a:off x="6548788" y="2575744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2015</a:t>
              </a:r>
              <a:endParaRPr lang="zh-CN" altLang="en-US" sz="1400" b="1" dirty="0"/>
            </a:p>
          </p:txBody>
        </p:sp>
        <p:sp>
          <p:nvSpPr>
            <p:cNvPr id="23" name="îsľïḑé"/>
            <p:cNvSpPr txBox="1"/>
            <p:nvPr/>
          </p:nvSpPr>
          <p:spPr>
            <a:xfrm>
              <a:off x="3992019" y="4121304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2018</a:t>
              </a:r>
              <a:endParaRPr lang="zh-CN" altLang="en-US" sz="1400" b="1" dirty="0"/>
            </a:p>
          </p:txBody>
        </p:sp>
        <p:sp>
          <p:nvSpPr>
            <p:cNvPr id="24" name="î$ľïďè"/>
            <p:cNvSpPr txBox="1"/>
            <p:nvPr/>
          </p:nvSpPr>
          <p:spPr>
            <a:xfrm>
              <a:off x="8403563" y="4207997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2019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ïṣ1íḑe"/>
            <p:cNvSpPr/>
            <p:nvPr/>
          </p:nvSpPr>
          <p:spPr bwMode="auto">
            <a:xfrm>
              <a:off x="1529080" y="2088267"/>
              <a:ext cx="1158240" cy="68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NILM</a:t>
              </a:r>
              <a:endParaRPr lang="en-US" altLang="zh-CN" sz="1100" dirty="0"/>
            </a:p>
          </p:txBody>
        </p:sp>
        <p:sp>
          <p:nvSpPr>
            <p:cNvPr id="28" name="îśľídê"/>
            <p:cNvSpPr/>
            <p:nvPr/>
          </p:nvSpPr>
          <p:spPr bwMode="auto">
            <a:xfrm>
              <a:off x="4374738" y="1575822"/>
              <a:ext cx="2001862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REDD</a:t>
              </a:r>
              <a:endParaRPr lang="zh-CN" altLang="en-US" sz="1100" dirty="0"/>
            </a:p>
          </p:txBody>
        </p:sp>
        <p:sp>
          <p:nvSpPr>
            <p:cNvPr id="29" name="išḻïďe"/>
            <p:cNvSpPr/>
            <p:nvPr/>
          </p:nvSpPr>
          <p:spPr bwMode="auto">
            <a:xfrm>
              <a:off x="2435860" y="4046607"/>
              <a:ext cx="1155700" cy="70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NILD.</a:t>
              </a:r>
              <a:endParaRPr lang="zh-CN" altLang="en-US" sz="1100" dirty="0"/>
            </a:p>
          </p:txBody>
        </p:sp>
        <p:sp>
          <p:nvSpPr>
            <p:cNvPr id="30" name="íŝ1îḍê"/>
            <p:cNvSpPr/>
            <p:nvPr/>
          </p:nvSpPr>
          <p:spPr bwMode="auto">
            <a:xfrm>
              <a:off x="7402632" y="2322405"/>
              <a:ext cx="2001862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PowerBlade</a:t>
              </a:r>
              <a:endParaRPr lang="en-US" altLang="zh-CN" sz="1100" dirty="0"/>
            </a:p>
          </p:txBody>
        </p:sp>
        <p:sp>
          <p:nvSpPr>
            <p:cNvPr id="31" name="íšļiḓè"/>
            <p:cNvSpPr/>
            <p:nvPr/>
          </p:nvSpPr>
          <p:spPr bwMode="auto">
            <a:xfrm>
              <a:off x="9515475" y="3959612"/>
              <a:ext cx="1134110" cy="69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NILM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Rate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9850" y="2462530"/>
            <a:ext cx="8950325" cy="2447290"/>
            <a:chOff x="701490" y="1916859"/>
            <a:chExt cx="10877403" cy="3276337"/>
          </a:xfrm>
        </p:grpSpPr>
        <p:sp>
          <p:nvSpPr>
            <p:cNvPr id="6" name="íṩḻïḑe"/>
            <p:cNvSpPr/>
            <p:nvPr/>
          </p:nvSpPr>
          <p:spPr>
            <a:xfrm>
              <a:off x="839416" y="1916859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śļídé"/>
            <p:cNvSpPr/>
            <p:nvPr/>
          </p:nvSpPr>
          <p:spPr>
            <a:xfrm>
              <a:off x="2262562" y="3285110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ṩľïďe"/>
            <p:cNvSpPr/>
            <p:nvPr/>
          </p:nvSpPr>
          <p:spPr>
            <a:xfrm>
              <a:off x="4440588" y="1916859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iṩlïḍè"/>
            <p:cNvSpPr/>
            <p:nvPr/>
          </p:nvSpPr>
          <p:spPr>
            <a:xfrm>
              <a:off x="5854473" y="3297012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$1ïdè"/>
            <p:cNvSpPr/>
            <p:nvPr/>
          </p:nvSpPr>
          <p:spPr>
            <a:xfrm>
              <a:off x="8040216" y="1916859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şļiḑé"/>
            <p:cNvSpPr/>
            <p:nvPr/>
          </p:nvSpPr>
          <p:spPr>
            <a:xfrm>
              <a:off x="9454873" y="3297012"/>
              <a:ext cx="1897712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ṩľîḍé"/>
            <p:cNvSpPr/>
            <p:nvPr/>
          </p:nvSpPr>
          <p:spPr>
            <a:xfrm>
              <a:off x="2243572" y="1997825"/>
              <a:ext cx="468052" cy="46805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" name="ïṣḷíḋê"/>
            <p:cNvSpPr/>
            <p:nvPr/>
          </p:nvSpPr>
          <p:spPr>
            <a:xfrm>
              <a:off x="5920207" y="1997825"/>
              <a:ext cx="468052" cy="46805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ïṧ1îḋè"/>
            <p:cNvSpPr/>
            <p:nvPr/>
          </p:nvSpPr>
          <p:spPr>
            <a:xfrm>
              <a:off x="9454873" y="1997825"/>
              <a:ext cx="468052" cy="46805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5" name="îṩ1îdè"/>
            <p:cNvSpPr/>
            <p:nvPr/>
          </p:nvSpPr>
          <p:spPr>
            <a:xfrm>
              <a:off x="5869475" y="4684513"/>
              <a:ext cx="468052" cy="46805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6" name="išliḍe"/>
            <p:cNvSpPr/>
            <p:nvPr/>
          </p:nvSpPr>
          <p:spPr>
            <a:xfrm>
              <a:off x="9469875" y="4684513"/>
              <a:ext cx="468052" cy="468052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6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7" name="iṧḻîdè"/>
            <p:cNvSpPr/>
            <p:nvPr/>
          </p:nvSpPr>
          <p:spPr>
            <a:xfrm>
              <a:off x="2262837" y="4684513"/>
              <a:ext cx="468052" cy="468052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8" name="îṩḻîdé"/>
            <p:cNvSpPr txBox="1"/>
            <p:nvPr/>
          </p:nvSpPr>
          <p:spPr>
            <a:xfrm>
              <a:off x="701490" y="3815114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pPr algn="r"/>
              <a:r>
                <a:rPr lang="en-US" altLang="zh-CN" sz="1400" b="1" dirty="0"/>
                <a:t>1hz</a:t>
              </a:r>
              <a:endParaRPr lang="zh-CN" altLang="en-US" sz="1400" b="1" dirty="0"/>
            </a:p>
          </p:txBody>
        </p:sp>
        <p:sp>
          <p:nvSpPr>
            <p:cNvPr id="19" name="îṡḻíḋè"/>
            <p:cNvSpPr txBox="1"/>
            <p:nvPr/>
          </p:nvSpPr>
          <p:spPr>
            <a:xfrm>
              <a:off x="2781646" y="2347371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r>
                <a:rPr lang="en-US" altLang="zh-CN" sz="1400" b="1" dirty="0"/>
                <a:t>1 per 30min</a:t>
              </a:r>
              <a:endParaRPr lang="en-US" altLang="zh-CN" sz="1400" b="1" dirty="0"/>
            </a:p>
          </p:txBody>
        </p:sp>
        <p:sp>
          <p:nvSpPr>
            <p:cNvPr id="20" name="íṡḷíḑe"/>
            <p:cNvSpPr txBox="1"/>
            <p:nvPr/>
          </p:nvSpPr>
          <p:spPr>
            <a:xfrm>
              <a:off x="6404300" y="2347371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r>
                <a:rPr lang="en-US" altLang="zh-CN" sz="1400" b="1" dirty="0"/>
                <a:t>1 per min</a:t>
              </a:r>
              <a:endParaRPr lang="zh-CN" altLang="en-US" sz="1400" b="1" dirty="0"/>
            </a:p>
          </p:txBody>
        </p:sp>
        <p:sp>
          <p:nvSpPr>
            <p:cNvPr id="21" name="îśľiḑé"/>
            <p:cNvSpPr txBox="1"/>
            <p:nvPr/>
          </p:nvSpPr>
          <p:spPr>
            <a:xfrm>
              <a:off x="10026954" y="2347371"/>
              <a:ext cx="1551939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r>
                <a:rPr lang="en-US" altLang="zh-CN" sz="1400" b="1" dirty="0"/>
                <a:t>1 per 5 second</a:t>
              </a:r>
              <a:endParaRPr lang="zh-CN" altLang="en-US" sz="1400" b="1" dirty="0"/>
            </a:p>
          </p:txBody>
        </p:sp>
        <p:sp>
          <p:nvSpPr>
            <p:cNvPr id="22" name="íṧlîḋè"/>
            <p:cNvSpPr txBox="1"/>
            <p:nvPr/>
          </p:nvSpPr>
          <p:spPr>
            <a:xfrm>
              <a:off x="4307137" y="3815114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pPr algn="r"/>
              <a:r>
                <a:rPr lang="en-US" altLang="zh-CN" sz="1400" b="1" dirty="0"/>
                <a:t>50hz</a:t>
              </a:r>
              <a:endParaRPr lang="zh-CN" altLang="en-US" sz="1400" b="1" dirty="0"/>
            </a:p>
          </p:txBody>
        </p:sp>
        <p:sp>
          <p:nvSpPr>
            <p:cNvPr id="23" name="ïSḷîdê"/>
            <p:cNvSpPr txBox="1"/>
            <p:nvPr/>
          </p:nvSpPr>
          <p:spPr>
            <a:xfrm>
              <a:off x="7912784" y="3815114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pPr algn="r"/>
              <a:r>
                <a:rPr lang="en-US" altLang="zh-CN" sz="1400" b="1" dirty="0"/>
                <a:t>8000hz</a:t>
              </a:r>
              <a:endParaRPr lang="zh-CN" altLang="en-US" sz="1400" b="1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Nyquist–Shannon sampling theorem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组合 1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2865" y="1156335"/>
            <a:ext cx="8957945" cy="5084445"/>
            <a:chOff x="669925" y="1123950"/>
            <a:chExt cx="10850563" cy="5016500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69925" y="3069000"/>
              <a:ext cx="10850563" cy="1080000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šḷíḍè"/>
            <p:cNvSpPr/>
            <p:nvPr/>
          </p:nvSpPr>
          <p:spPr bwMode="auto">
            <a:xfrm>
              <a:off x="831000" y="1123950"/>
              <a:ext cx="1170000" cy="2860910"/>
            </a:xfrm>
            <a:prstGeom prst="downArrow">
              <a:avLst>
                <a:gd name="adj1" fmla="val 40128"/>
                <a:gd name="adj2" fmla="val 91956"/>
              </a:avLst>
            </a:prstGeom>
            <a:solidFill>
              <a:srgbClr val="385974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îsḻiḓe"/>
            <p:cNvSpPr/>
            <p:nvPr/>
          </p:nvSpPr>
          <p:spPr bwMode="auto">
            <a:xfrm flipV="1">
              <a:off x="10350488" y="3243713"/>
              <a:ext cx="1170000" cy="2883730"/>
            </a:xfrm>
            <a:prstGeom prst="downArrow">
              <a:avLst>
                <a:gd name="adj1" fmla="val 40128"/>
                <a:gd name="adj2" fmla="val 9195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iṩlïḋè"/>
            <p:cNvSpPr/>
            <p:nvPr/>
          </p:nvSpPr>
          <p:spPr bwMode="auto">
            <a:xfrm>
              <a:off x="1363642" y="4044284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iSlïḓe"/>
            <p:cNvSpPr/>
            <p:nvPr/>
          </p:nvSpPr>
          <p:spPr bwMode="auto">
            <a:xfrm>
              <a:off x="4536805" y="3719747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iŝ1ídê"/>
            <p:cNvSpPr/>
            <p:nvPr/>
          </p:nvSpPr>
          <p:spPr bwMode="auto">
            <a:xfrm>
              <a:off x="7709968" y="3395210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ïSḷiḑê"/>
            <p:cNvSpPr/>
            <p:nvPr/>
          </p:nvSpPr>
          <p:spPr bwMode="auto">
            <a:xfrm>
              <a:off x="10883130" y="3070673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2" name="ïŝ1íďe"/>
            <p:cNvSpPr/>
            <p:nvPr/>
          </p:nvSpPr>
          <p:spPr bwMode="auto">
            <a:xfrm>
              <a:off x="669925" y="4731412"/>
              <a:ext cx="328140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Communication/Computing COST </a:t>
              </a:r>
              <a:endParaRPr lang="zh-CN" altLang="en-US" sz="1000" dirty="0"/>
            </a:p>
          </p:txBody>
        </p:sp>
        <p:sp>
          <p:nvSpPr>
            <p:cNvPr id="13" name="îṣļidê"/>
            <p:cNvSpPr txBox="1"/>
            <p:nvPr/>
          </p:nvSpPr>
          <p:spPr bwMode="auto">
            <a:xfrm>
              <a:off x="669925" y="4318531"/>
              <a:ext cx="328140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Cost</a:t>
              </a:r>
              <a:endParaRPr lang="en-US" altLang="zh-CN" sz="1800" b="1" dirty="0"/>
            </a:p>
          </p:txBody>
        </p:sp>
        <p:sp>
          <p:nvSpPr>
            <p:cNvPr id="14" name="î$ľídê"/>
            <p:cNvSpPr/>
            <p:nvPr/>
          </p:nvSpPr>
          <p:spPr bwMode="auto">
            <a:xfrm>
              <a:off x="4586653" y="1556025"/>
              <a:ext cx="203619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event.non-event. </a:t>
              </a:r>
              <a:endParaRPr lang="en-US" altLang="zh-CN" sz="1000" dirty="0"/>
            </a:p>
          </p:txBody>
        </p:sp>
        <p:sp>
          <p:nvSpPr>
            <p:cNvPr id="15" name="îṡ1îḋé"/>
            <p:cNvSpPr txBox="1"/>
            <p:nvPr/>
          </p:nvSpPr>
          <p:spPr bwMode="auto">
            <a:xfrm>
              <a:off x="4586653" y="1143144"/>
              <a:ext cx="203619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Approach</a:t>
              </a:r>
              <a:endParaRPr lang="en-US" altLang="zh-CN" sz="1800" b="1" dirty="0"/>
            </a:p>
          </p:txBody>
        </p:sp>
        <p:sp>
          <p:nvSpPr>
            <p:cNvPr id="16" name="íś1iḋé"/>
            <p:cNvSpPr/>
            <p:nvPr/>
          </p:nvSpPr>
          <p:spPr bwMode="auto">
            <a:xfrm>
              <a:off x="7768602" y="5321242"/>
              <a:ext cx="203619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Sampling rate. </a:t>
              </a:r>
              <a:endParaRPr lang="en-US" altLang="zh-CN" sz="1000" dirty="0"/>
            </a:p>
          </p:txBody>
        </p:sp>
        <p:sp>
          <p:nvSpPr>
            <p:cNvPr id="18" name="íSḷíďè"/>
            <p:cNvSpPr txBox="1"/>
            <p:nvPr/>
          </p:nvSpPr>
          <p:spPr bwMode="auto">
            <a:xfrm>
              <a:off x="7768602" y="4908361"/>
              <a:ext cx="203619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Rate</a:t>
              </a:r>
              <a:endParaRPr lang="en-US" altLang="zh-CN" sz="1800" b="1" dirty="0"/>
            </a:p>
          </p:txBody>
        </p:sp>
        <p:sp>
          <p:nvSpPr>
            <p:cNvPr id="19" name="iŝ1íḋe"/>
            <p:cNvSpPr/>
            <p:nvPr/>
          </p:nvSpPr>
          <p:spPr bwMode="auto">
            <a:xfrm>
              <a:off x="8226987" y="2250783"/>
              <a:ext cx="328140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Chip.Hardware. wide deployment</a:t>
              </a:r>
              <a:endParaRPr lang="en-US" altLang="zh-CN" sz="1000" dirty="0"/>
            </a:p>
          </p:txBody>
        </p:sp>
        <p:sp>
          <p:nvSpPr>
            <p:cNvPr id="20" name="îšļíḓê"/>
            <p:cNvSpPr txBox="1"/>
            <p:nvPr/>
          </p:nvSpPr>
          <p:spPr bwMode="auto">
            <a:xfrm>
              <a:off x="8226987" y="1837902"/>
              <a:ext cx="328140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Technology</a:t>
              </a:r>
              <a:endParaRPr lang="en-US" altLang="zh-CN" sz="1800" b="1" dirty="0"/>
            </a:p>
          </p:txBody>
        </p:sp>
        <p:cxnSp>
          <p:nvCxnSpPr>
            <p:cNvPr id="22" name="直接连接符 21"/>
            <p:cNvCxnSpPr>
              <a:stCxn id="10" idx="4"/>
            </p:cNvCxnSpPr>
            <p:nvPr/>
          </p:nvCxnSpPr>
          <p:spPr>
            <a:xfrm flipH="1">
              <a:off x="7753350" y="3499926"/>
              <a:ext cx="8976" cy="264052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0"/>
            </p:cNvCxnSpPr>
            <p:nvPr/>
          </p:nvCxnSpPr>
          <p:spPr>
            <a:xfrm flipH="1" flipV="1">
              <a:off x="4586653" y="1143144"/>
              <a:ext cx="2510" cy="257660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2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2_2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2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5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5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6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6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5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5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6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6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1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1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ID" val="diagram20191691_4*q_g*1_1"/>
  <p:tag name="KSO_WM_TEMPLATE_CATEGORY" val="diagram"/>
  <p:tag name="KSO_WM_TEMPLATE_INDEX" val="20191691"/>
  <p:tag name="KSO_WM_UNIT_LAYERLEVEL" val="1_1"/>
  <p:tag name="KSO_WM_TAG_VERSION" val="1.0"/>
  <p:tag name="KSO_WM_BEAUTIFY_FLAG" val="#wm#"/>
  <p:tag name="KSO_WM_UNIT_VALUE" val="4"/>
  <p:tag name="KSO_WM_DIAGRAM_GROUP_CODE" val="q1-1"/>
  <p:tag name="KSO_WM_UNIT_TYPE" val="q_g"/>
  <p:tag name="KSO_WM_UNIT_INDEX" val="1_1"/>
  <p:tag name="KSO_WM_UNIT_RELATE_UNITID" val="layout_q1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3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3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4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4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2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2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3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3_2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ID" val="diagram20191691_4*i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i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VALUE" val="27"/>
  <p:tag name="KSO_WM_UNIT_HIGHLIGHT" val="0"/>
  <p:tag name="KSO_WM_UNIT_COMPATIBLE" val="0"/>
  <p:tag name="KSO_WM_UNIT_ID" val="diagram20191691_4*b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b"/>
  <p:tag name="KSO_WM_UNIT_INDEX" val="1"/>
  <p:tag name="KSO_WM_UNIT_PRESET_TEXT" val="点击输入本栏的具体文本说明内容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UNIT_ID" val="diagram20191691_4*a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a"/>
  <p:tag name="KSO_WM_UNIT_INDEX" val="1"/>
  <p:tag name="KSO_WM_UNIT_PRESET_TEXT" val="添加你的大标题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SLIDE_ID" val="diagram20191691_4"/>
  <p:tag name="KSO_WM_SLIDE_ITEM_CNT" val="6"/>
  <p:tag name="KSO_WM_SLIDE_INDEX" val="4"/>
  <p:tag name="KSO_WM_TAG_VERSION" val="1.0"/>
  <p:tag name="KSO_WM_BEAUTIFY_FLAG" val="#wm#"/>
  <p:tag name="KSO_WM_TEMPLATE_CATEGORY" val="diagram"/>
  <p:tag name="KSO_WM_TEMPLATE_INDEX" val="20191691"/>
  <p:tag name="KSO_WM_SLIDE_LAYOUT" val="a_b_q"/>
  <p:tag name="KSO_WM_SLIDE_LAYOUT_CNT" val="1_1_1"/>
  <p:tag name="KSO_WM_DIAGRAM_GROUP_CODE" val="q1-1"/>
  <p:tag name="KSO_WM_SLIDE_DIAGTYPE" val="q"/>
  <p:tag name="KSO_WM_SLIDE_TYPE" val="text"/>
  <p:tag name="KSO_WM_SLIDE_SUBTYPE" val="diag"/>
  <p:tag name="KSO_WM_SLIDE_SIZE" val="748.315*325.041"/>
  <p:tag name="KSO_WM_SLIDE_POSITION" val="105.378*154.98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6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7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8.xml><?xml version="1.0" encoding="utf-8"?>
<p:tagLst xmlns:p="http://schemas.openxmlformats.org/presentationml/2006/main">
  <p:tag name="ISLIDE.DIAGRAM" val="186534"/>
</p:tagLst>
</file>

<file path=ppt/tags/tag29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5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5_2"/>
  <p:tag name="KSO_WM_UNIT_LINE_FORE_SCHEMECOLOR_INDEX" val="5"/>
  <p:tag name="KSO_WM_UNIT_LINE_FILL_TYPE" val="2"/>
  <p:tag name="KSO_WM_UNIT_USESOURCEFORMAT_APPLY" val="1"/>
</p:tagLst>
</file>

<file path=ppt/tags/tag30.xml><?xml version="1.0" encoding="utf-8"?>
<p:tagLst xmlns:p="http://schemas.openxmlformats.org/presentationml/2006/main">
  <p:tag name="ISLIDE.DIAGRAM" val="264821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32.xml><?xml version="1.0" encoding="utf-8"?>
<p:tagLst xmlns:p="http://schemas.openxmlformats.org/presentationml/2006/main">
  <p:tag name="ISLIDE.DIAGRAM" val="183336"/>
</p:tagLst>
</file>

<file path=ppt/tags/tag33.xml><?xml version="1.0" encoding="utf-8"?>
<p:tagLst xmlns:p="http://schemas.openxmlformats.org/presentationml/2006/main">
  <p:tag name="ISLIDE.DIAGRAM" val="255875"/>
</p:tagLst>
</file>

<file path=ppt/tags/tag34.xml><?xml version="1.0" encoding="utf-8"?>
<p:tagLst xmlns:p="http://schemas.openxmlformats.org/presentationml/2006/main">
  <p:tag name="ISLIDE.DIAGRAM" val="183336"/>
</p:tagLst>
</file>

<file path=ppt/tags/tag35.xml><?xml version="1.0" encoding="utf-8"?>
<p:tagLst xmlns:p="http://schemas.openxmlformats.org/presentationml/2006/main">
  <p:tag name="ISLIDE.DIAGRAM" val="234778"/>
</p:tagLst>
</file>

<file path=ppt/tags/tag36.xml><?xml version="1.0" encoding="utf-8"?>
<p:tagLst xmlns:p="http://schemas.openxmlformats.org/presentationml/2006/main">
  <p:tag name="ISLIDE.DIAGRAM" val="259845"/>
</p:tagLst>
</file>

<file path=ppt/tags/tag37.xml><?xml version="1.0" encoding="utf-8"?>
<p:tagLst xmlns:p="http://schemas.openxmlformats.org/presentationml/2006/main">
  <p:tag name="ISLIDE.DIAGRAM" val="267033"/>
</p:tagLst>
</file>

<file path=ppt/tags/tag38.xml><?xml version="1.0" encoding="utf-8"?>
<p:tagLst xmlns:p="http://schemas.openxmlformats.org/presentationml/2006/main">
  <p:tag name="ISLIDE.DIAGRAM" val="199224"/>
</p:tagLst>
</file>

<file path=ppt/tags/tag39.xml><?xml version="1.0" encoding="utf-8"?>
<p:tagLst xmlns:p="http://schemas.openxmlformats.org/presentationml/2006/main">
  <p:tag name="ISLIDE.DIAGRAM" val="24932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6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6_2"/>
  <p:tag name="KSO_WM_UNIT_LINE_FORE_SCHEMECOLOR_INDEX" val="7"/>
  <p:tag name="KSO_WM_UNIT_LINE_FILL_TYPE" val="2"/>
  <p:tag name="KSO_WM_UNIT_USESOURCEFORMAT_APPLY" val="1"/>
</p:tagLst>
</file>

<file path=ppt/tags/tag40.xml><?xml version="1.0" encoding="utf-8"?>
<p:tagLst xmlns:p="http://schemas.openxmlformats.org/presentationml/2006/main">
  <p:tag name="ISLIDE.DIAGRAM" val="255869"/>
</p:tagLst>
</file>

<file path=ppt/tags/tag4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728abf5-4895-4009-b49d-a1fd990bce80"/>
  <p:tag name="KSO_WM_DOC_GUID" val="{bbe7c804-d91a-4c91-9de9-afd7e031e5bd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1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1_2"/>
  <p:tag name="KSO_WM_UNIT_LINE_FORE_SCHEMECOLOR_INDEX" val="6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4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4_2"/>
  <p:tag name="KSO_WM_UNIT_LINE_FORE_SCHEMECOLOR_INDEX" val="9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1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4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4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3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AAAAAA"/>
      </a:dk2>
      <a:lt2>
        <a:srgbClr val="F0F0F0"/>
      </a:lt2>
      <a:accent1>
        <a:srgbClr val="CD0000"/>
      </a:accent1>
      <a:accent2>
        <a:srgbClr val="5D5D5D"/>
      </a:accent2>
      <a:accent3>
        <a:srgbClr val="9D9D9D"/>
      </a:accent3>
      <a:accent4>
        <a:srgbClr val="F44A49"/>
      </a:accent4>
      <a:accent5>
        <a:srgbClr val="838686"/>
      </a:accent5>
      <a:accent6>
        <a:srgbClr val="BEBEBE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50B"/>
      </a:accent1>
      <a:accent2>
        <a:srgbClr val="000000"/>
      </a:accent2>
      <a:accent3>
        <a:srgbClr val="EA9600"/>
      </a:accent3>
      <a:accent4>
        <a:srgbClr val="906500"/>
      </a:accent4>
      <a:accent5>
        <a:srgbClr val="7F7F7F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5974"/>
      </a:accent1>
      <a:accent2>
        <a:srgbClr val="56718D"/>
      </a:accent2>
      <a:accent3>
        <a:srgbClr val="5E5E5E"/>
      </a:accent3>
      <a:accent4>
        <a:srgbClr val="4F757C"/>
      </a:accent4>
      <a:accent5>
        <a:srgbClr val="375F68"/>
      </a:accent5>
      <a:accent6>
        <a:srgbClr val="6F6F6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3900</Words>
  <Application>WPS 演示</Application>
  <PresentationFormat>全屏显示(4:3)</PresentationFormat>
  <Paragraphs>392</Paragraphs>
  <Slides>32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Impact</vt:lpstr>
      <vt:lpstr>Arial</vt:lpstr>
      <vt:lpstr>微软雅黑</vt:lpstr>
      <vt:lpstr>Arial Unicode MS</vt:lpstr>
      <vt:lpstr>Calibri</vt:lpstr>
      <vt:lpstr>主题5</vt:lpstr>
      <vt:lpstr>1_主题5</vt:lpstr>
      <vt:lpstr>2_主题5</vt:lpstr>
      <vt:lpstr>An Extensive Approach for Non-Instrusive Load Diaggregation With Smart Meter Data</vt:lpstr>
      <vt:lpstr>PowerPoint 演示文稿</vt:lpstr>
      <vt:lpstr>Introduction</vt:lpstr>
      <vt:lpstr>Enable public awareness of energy efficiency with meter data</vt:lpstr>
      <vt:lpstr>Scenarios</vt:lpstr>
      <vt:lpstr>Demand Response Curve</vt:lpstr>
      <vt:lpstr>NILD history</vt:lpstr>
      <vt:lpstr>Rate</vt:lpstr>
      <vt:lpstr>Nyquist–Shannon sampling theorem</vt:lpstr>
      <vt:lpstr>HMM for NILM</vt:lpstr>
      <vt:lpstr>Contirbutions</vt:lpstr>
      <vt:lpstr>Modelling</vt:lpstr>
      <vt:lpstr>Modelling for individual appliance</vt:lpstr>
      <vt:lpstr>Multi state K appliance </vt:lpstr>
      <vt:lpstr>Determining number of Hidden States with iterative k-means</vt:lpstr>
      <vt:lpstr>Fitting HMM parameters for individual appliance</vt:lpstr>
      <vt:lpstr>Probabilistic approach to solve NILM</vt:lpstr>
      <vt:lpstr>Modelling NILM as FHMM</vt:lpstr>
      <vt:lpstr>Approximate solver for NILM</vt:lpstr>
      <vt:lpstr>Segment-wise integer quadratic constraint programming</vt:lpstr>
      <vt:lpstr>NILM framework</vt:lpstr>
      <vt:lpstr>PowerPoint 演示文稿</vt:lpstr>
      <vt:lpstr>Simulation and Evaluation</vt:lpstr>
      <vt:lpstr>PowerPoint 演示文稿</vt:lpstr>
      <vt:lpstr>Experimental data</vt:lpstr>
      <vt:lpstr>Conclusion</vt:lpstr>
      <vt:lpstr>继往开来</vt:lpstr>
      <vt:lpstr>github</vt:lpstr>
      <vt:lpstr>Inspiration  for Research and Engineer</vt:lpstr>
      <vt:lpstr>inspiration</vt:lpstr>
      <vt:lpstr>research circle</vt:lpstr>
      <vt:lpstr>Thanks. Research based on Projects.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david_wang_wei</cp:lastModifiedBy>
  <cp:revision>264</cp:revision>
  <cp:lastPrinted>2019-03-18T16:00:00Z</cp:lastPrinted>
  <dcterms:created xsi:type="dcterms:W3CDTF">2019-03-18T16:00:00Z</dcterms:created>
  <dcterms:modified xsi:type="dcterms:W3CDTF">2019-04-21T15:07:16Z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2052-11.1.0.8573</vt:lpwstr>
  </property>
</Properties>
</file>