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A0D1"/>
    <a:srgbClr val="208BB6"/>
    <a:srgbClr val="2881D2"/>
    <a:srgbClr val="477BC4"/>
    <a:srgbClr val="13A1D9"/>
    <a:srgbClr val="29549F"/>
    <a:srgbClr val="63B0CF"/>
    <a:srgbClr val="869DC0"/>
    <a:srgbClr val="80A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3252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10368843" y="-3371849"/>
            <a:ext cx="29200809" cy="13620750"/>
            <a:chOff x="-1995063" y="534109"/>
            <a:chExt cx="13939911" cy="6502287"/>
          </a:xfrm>
        </p:grpSpPr>
        <p:sp>
          <p:nvSpPr>
            <p:cNvPr id="3" name="사다리꼴 2"/>
            <p:cNvSpPr/>
            <p:nvPr/>
          </p:nvSpPr>
          <p:spPr>
            <a:xfrm>
              <a:off x="-1894619" y="1469692"/>
              <a:ext cx="13733991" cy="4144727"/>
            </a:xfrm>
            <a:prstGeom prst="trapezoid">
              <a:avLst>
                <a:gd name="adj" fmla="val 26667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latin typeface="나눔스퀘어 ExtraBold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-1050302" y="534109"/>
              <a:ext cx="12082500" cy="2697044"/>
              <a:chOff x="-3162079" y="-420370"/>
              <a:chExt cx="16789649" cy="3747770"/>
            </a:xfrm>
          </p:grpSpPr>
          <p:sp>
            <p:nvSpPr>
              <p:cNvPr id="10" name="도형 8"/>
              <p:cNvSpPr>
                <a:spLocks/>
              </p:cNvSpPr>
              <p:nvPr/>
            </p:nvSpPr>
            <p:spPr>
              <a:xfrm>
                <a:off x="-2932237" y="-118562"/>
                <a:ext cx="3151964" cy="3153081"/>
              </a:xfrm>
              <a:prstGeom prst="ellipse">
                <a:avLst/>
              </a:prstGeom>
              <a:solidFill>
                <a:srgbClr val="8297C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endParaRPr 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endParaRPr 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r>
                  <a:rPr sz="4000" b="1" dirty="0" err="1" smtClean="0">
                    <a:solidFill>
                      <a:schemeClr val="bg1"/>
                    </a:solidFill>
                    <a:latin typeface="나눔스퀘어 ExtraBold"/>
                    <a:ea typeface="나눔스퀘어 ExtraBold" charset="0"/>
                  </a:rPr>
                  <a:t>데이터</a:t>
                </a:r>
                <a:r>
                  <a:rPr sz="4000" b="1" dirty="0" smtClean="0">
                    <a:solidFill>
                      <a:schemeClr val="bg1"/>
                    </a:solidFill>
                    <a:latin typeface="나눔스퀘어 ExtraBold"/>
                    <a:ea typeface="나눔스퀘어 ExtraBold" charset="0"/>
                  </a:rPr>
                  <a:t> </a:t>
                </a:r>
                <a:r>
                  <a:rPr lang="ko-KR" altLang="en-US" sz="4000" b="1" dirty="0" smtClean="0">
                    <a:solidFill>
                      <a:schemeClr val="bg1"/>
                    </a:solidFill>
                    <a:latin typeface="나눔스퀘어 ExtraBold"/>
                    <a:ea typeface="나눔스퀘어 ExtraBold" charset="0"/>
                  </a:rPr>
                  <a:t>수집</a:t>
                </a:r>
                <a:endParaRPr lang="ko-KR" altLang="en-US" sz="4000" b="1" dirty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</p:txBody>
          </p:sp>
          <p:sp>
            <p:nvSpPr>
              <p:cNvPr id="11" name="도형 9"/>
              <p:cNvSpPr>
                <a:spLocks/>
              </p:cNvSpPr>
              <p:nvPr/>
            </p:nvSpPr>
            <p:spPr>
              <a:xfrm>
                <a:off x="375931" y="-118562"/>
                <a:ext cx="3151964" cy="3153081"/>
              </a:xfrm>
              <a:prstGeom prst="ellipse">
                <a:avLst/>
              </a:prstGeom>
              <a:solidFill>
                <a:srgbClr val="71C7E8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endParaRPr lang="en-US" altLang="ko-KR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endParaRPr lang="en-US" altLang="ko-KR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r>
                  <a:rPr lang="ko-KR" altLang="en-US" sz="4000" b="1" dirty="0" smtClean="0">
                    <a:solidFill>
                      <a:schemeClr val="bg1"/>
                    </a:solidFill>
                    <a:latin typeface="나눔스퀘어 ExtraBold"/>
                    <a:ea typeface="나눔스퀘어 ExtraBold" charset="0"/>
                  </a:rPr>
                  <a:t>데이터 전처리</a:t>
                </a:r>
                <a:endParaRPr lang="ko-KR" altLang="en-US" sz="4000" b="1" dirty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</p:txBody>
          </p:sp>
          <p:sp>
            <p:nvSpPr>
              <p:cNvPr id="12" name="도형 10"/>
              <p:cNvSpPr>
                <a:spLocks/>
              </p:cNvSpPr>
              <p:nvPr/>
            </p:nvSpPr>
            <p:spPr>
              <a:xfrm>
                <a:off x="3667363" y="-118562"/>
                <a:ext cx="3151964" cy="3153081"/>
              </a:xfrm>
              <a:prstGeom prst="ellipse">
                <a:avLst/>
              </a:prstGeom>
              <a:solidFill>
                <a:srgbClr val="91B0DC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endParaRPr 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endParaRPr 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r>
                  <a:rPr sz="4000" b="1" dirty="0" err="1" smtClean="0">
                    <a:solidFill>
                      <a:schemeClr val="bg1"/>
                    </a:solidFill>
                    <a:latin typeface="나눔스퀘어 ExtraBold"/>
                    <a:ea typeface="나눔스퀘어 ExtraBold" charset="0"/>
                  </a:rPr>
                  <a:t>데이터</a:t>
                </a:r>
                <a:r>
                  <a:rPr sz="4000" b="1" dirty="0" smtClean="0">
                    <a:solidFill>
                      <a:schemeClr val="bg1"/>
                    </a:solidFill>
                    <a:latin typeface="나눔스퀘어 ExtraBold"/>
                    <a:ea typeface="나눔스퀘어 ExtraBold" charset="0"/>
                  </a:rPr>
                  <a:t> </a:t>
                </a:r>
                <a:r>
                  <a:rPr lang="ko-KR" altLang="en-US" sz="4000" b="1" dirty="0" smtClean="0">
                    <a:solidFill>
                      <a:schemeClr val="bg1"/>
                    </a:solidFill>
                    <a:latin typeface="나눔스퀘어 ExtraBold"/>
                    <a:ea typeface="나눔스퀘어 ExtraBold" charset="0"/>
                  </a:rPr>
                  <a:t>분석</a:t>
                </a:r>
                <a:endParaRPr lang="ko-KR" altLang="en-US" sz="4000" b="1" dirty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</p:txBody>
          </p:sp>
          <p:sp>
            <p:nvSpPr>
              <p:cNvPr id="13" name="도형 11"/>
              <p:cNvSpPr>
                <a:spLocks/>
              </p:cNvSpPr>
              <p:nvPr/>
            </p:nvSpPr>
            <p:spPr>
              <a:xfrm rot="5400000">
                <a:off x="-3218982" y="-363467"/>
                <a:ext cx="3715414" cy="3601607"/>
              </a:xfrm>
              <a:prstGeom prst="blockArc">
                <a:avLst>
                  <a:gd name="adj1" fmla="val 5310681"/>
                  <a:gd name="adj2" fmla="val 16234297"/>
                  <a:gd name="adj3" fmla="val 8227"/>
                </a:avLst>
              </a:prstGeom>
              <a:solidFill>
                <a:srgbClr val="E3E3E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400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</p:txBody>
          </p:sp>
          <p:sp>
            <p:nvSpPr>
              <p:cNvPr id="14" name="도형 12"/>
              <p:cNvSpPr>
                <a:spLocks/>
              </p:cNvSpPr>
              <p:nvPr/>
            </p:nvSpPr>
            <p:spPr>
              <a:xfrm rot="16200000">
                <a:off x="100343" y="-331111"/>
                <a:ext cx="3715414" cy="3601607"/>
              </a:xfrm>
              <a:prstGeom prst="blockArc">
                <a:avLst>
                  <a:gd name="adj1" fmla="val 5310681"/>
                  <a:gd name="adj2" fmla="val 16234297"/>
                  <a:gd name="adj3" fmla="val 8227"/>
                </a:avLst>
              </a:prstGeom>
              <a:solidFill>
                <a:srgbClr val="E3E3E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400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</p:txBody>
          </p:sp>
          <p:sp>
            <p:nvSpPr>
              <p:cNvPr id="21" name="도형 9"/>
              <p:cNvSpPr>
                <a:spLocks/>
              </p:cNvSpPr>
              <p:nvPr/>
            </p:nvSpPr>
            <p:spPr>
              <a:xfrm>
                <a:off x="6958795" y="-118562"/>
                <a:ext cx="3151964" cy="3153081"/>
              </a:xfrm>
              <a:prstGeom prst="ellipse">
                <a:avLst/>
              </a:prstGeom>
              <a:solidFill>
                <a:srgbClr val="80A2C0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endParaRPr 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endParaRPr 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r>
                  <a:rPr sz="4000" b="1" dirty="0" err="1" smtClean="0">
                    <a:solidFill>
                      <a:schemeClr val="bg1"/>
                    </a:solidFill>
                    <a:latin typeface="나눔스퀘어 ExtraBold"/>
                    <a:ea typeface="나눔스퀘어 ExtraBold" charset="0"/>
                  </a:rPr>
                  <a:t>수치</a:t>
                </a:r>
                <a:r>
                  <a:rPr sz="4000" b="1" dirty="0" smtClean="0">
                    <a:solidFill>
                      <a:schemeClr val="bg1"/>
                    </a:solidFill>
                    <a:latin typeface="나눔스퀘어 ExtraBold"/>
                    <a:ea typeface="나눔스퀘어 ExtraBold" charset="0"/>
                  </a:rPr>
                  <a:t> </a:t>
                </a:r>
                <a:r>
                  <a:rPr sz="4000" b="1" dirty="0" err="1">
                    <a:solidFill>
                      <a:schemeClr val="bg1"/>
                    </a:solidFill>
                    <a:latin typeface="나눔스퀘어 ExtraBold"/>
                    <a:ea typeface="나눔스퀘어 ExtraBold" charset="0"/>
                  </a:rPr>
                  <a:t>연산</a:t>
                </a:r>
                <a:endParaRPr lang="ko-KR" altLang="en-US" sz="4000" b="1" dirty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</p:txBody>
          </p:sp>
          <p:sp>
            <p:nvSpPr>
              <p:cNvPr id="22" name="도형 10"/>
              <p:cNvSpPr>
                <a:spLocks/>
              </p:cNvSpPr>
              <p:nvPr/>
            </p:nvSpPr>
            <p:spPr>
              <a:xfrm>
                <a:off x="10250227" y="-118562"/>
                <a:ext cx="3151964" cy="3153081"/>
              </a:xfrm>
              <a:prstGeom prst="ellipse">
                <a:avLst/>
              </a:prstGeom>
              <a:solidFill>
                <a:srgbClr val="63B0C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endParaRPr 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endParaRPr 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  <a:p>
                <a:pPr marL="0" indent="0" algn="ctr" defTabSz="914400" rtl="0" eaLnBrk="1" latinLnBrk="0" hangingPunct="1">
                  <a:buFontTx/>
                  <a:buNone/>
                </a:pPr>
                <a:r>
                  <a:rPr sz="4000" b="1" dirty="0" err="1" smtClean="0">
                    <a:solidFill>
                      <a:schemeClr val="bg1"/>
                    </a:solidFill>
                    <a:latin typeface="나눔스퀘어 ExtraBold"/>
                    <a:ea typeface="나눔스퀘어 ExtraBold" charset="0"/>
                  </a:rPr>
                  <a:t>데이터</a:t>
                </a:r>
                <a:r>
                  <a:rPr sz="4000" b="1" dirty="0" smtClean="0">
                    <a:solidFill>
                      <a:schemeClr val="bg1"/>
                    </a:solidFill>
                    <a:latin typeface="나눔스퀘어 ExtraBold"/>
                    <a:ea typeface="나눔스퀘어 ExtraBold" charset="0"/>
                  </a:rPr>
                  <a:t> </a:t>
                </a:r>
                <a:r>
                  <a:rPr sz="4000" b="1" dirty="0" err="1">
                    <a:solidFill>
                      <a:schemeClr val="bg1"/>
                    </a:solidFill>
                    <a:latin typeface="나눔스퀘어 ExtraBold"/>
                    <a:ea typeface="나눔스퀘어 ExtraBold" charset="0"/>
                  </a:rPr>
                  <a:t>시각화</a:t>
                </a:r>
                <a:endParaRPr lang="ko-KR" altLang="en-US" sz="4000" b="1" dirty="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</p:txBody>
          </p:sp>
          <p:sp>
            <p:nvSpPr>
              <p:cNvPr id="23" name="도형 12"/>
              <p:cNvSpPr>
                <a:spLocks/>
              </p:cNvSpPr>
              <p:nvPr/>
            </p:nvSpPr>
            <p:spPr>
              <a:xfrm rot="16200000">
                <a:off x="6683207" y="-331111"/>
                <a:ext cx="3715414" cy="3601607"/>
              </a:xfrm>
              <a:prstGeom prst="blockArc">
                <a:avLst>
                  <a:gd name="adj1" fmla="val 5310681"/>
                  <a:gd name="adj2" fmla="val 16234297"/>
                  <a:gd name="adj3" fmla="val 8227"/>
                </a:avLst>
              </a:prstGeom>
              <a:solidFill>
                <a:srgbClr val="E3E3E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400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</p:txBody>
          </p:sp>
          <p:sp>
            <p:nvSpPr>
              <p:cNvPr id="24" name="도형 13"/>
              <p:cNvSpPr>
                <a:spLocks/>
              </p:cNvSpPr>
              <p:nvPr/>
            </p:nvSpPr>
            <p:spPr>
              <a:xfrm rot="5400000">
                <a:off x="9969060" y="-350078"/>
                <a:ext cx="3715414" cy="3601607"/>
              </a:xfrm>
              <a:prstGeom prst="blockArc">
                <a:avLst>
                  <a:gd name="adj1" fmla="val 5310681"/>
                  <a:gd name="adj2" fmla="val 16234297"/>
                  <a:gd name="adj3" fmla="val 8227"/>
                </a:avLst>
              </a:prstGeom>
              <a:solidFill>
                <a:srgbClr val="E3E3E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400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</p:txBody>
          </p:sp>
          <p:sp>
            <p:nvSpPr>
              <p:cNvPr id="15" name="도형 13"/>
              <p:cNvSpPr>
                <a:spLocks/>
              </p:cNvSpPr>
              <p:nvPr/>
            </p:nvSpPr>
            <p:spPr>
              <a:xfrm rot="5400000">
                <a:off x="3386196" y="-350078"/>
                <a:ext cx="3715414" cy="3601607"/>
              </a:xfrm>
              <a:prstGeom prst="blockArc">
                <a:avLst>
                  <a:gd name="adj1" fmla="val 5310681"/>
                  <a:gd name="adj2" fmla="val 16234297"/>
                  <a:gd name="adj3" fmla="val 8227"/>
                </a:avLst>
              </a:prstGeom>
              <a:solidFill>
                <a:srgbClr val="E3E3E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4000">
                  <a:solidFill>
                    <a:schemeClr val="bg1"/>
                  </a:solidFill>
                  <a:latin typeface="나눔스퀘어 ExtraBold"/>
                  <a:ea typeface="나눔스퀘어 ExtraBold" charset="0"/>
                </a:endParaRPr>
              </a:p>
            </p:txBody>
          </p:sp>
          <p:pic>
            <p:nvPicPr>
              <p:cNvPr id="1026" name="Picture 2" descr="https://cdn-icons-png.flaticon.com/512/2103/210355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47458" y="439845"/>
                <a:ext cx="1172366" cy="1172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https://cdn-icons-png.flaticon.com/512/809/80946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6284" y="439845"/>
                <a:ext cx="1172366" cy="1172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2" name="Picture 28" descr="https://cdn-icons-png.flaticon.com/512/5097/5097367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9413" y="439845"/>
                <a:ext cx="1172366" cy="1172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4" name="Picture 30" descr="https://cdn-icons-png.flaticon.com/512/18/18208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43155" y="439845"/>
                <a:ext cx="1172366" cy="1172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32" descr="https://cdn-icons.flaticon.com/png/512/5357/premium/5357683.png?token=exp=1652670833~hmac=620fa3ae38af5d804e012fb559e0bf10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40026" y="439845"/>
                <a:ext cx="1172366" cy="1172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도형 8"/>
            <p:cNvSpPr>
              <a:spLocks/>
            </p:cNvSpPr>
            <p:nvPr/>
          </p:nvSpPr>
          <p:spPr>
            <a:xfrm>
              <a:off x="-1894619" y="4134181"/>
              <a:ext cx="2695707" cy="2696662"/>
            </a:xfrm>
            <a:prstGeom prst="ellipse">
              <a:avLst/>
            </a:prstGeom>
            <a:solidFill>
              <a:srgbClr val="29549F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lang="ko-KR" altLang="en-US" sz="4000" b="1" dirty="0" err="1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국가교통</a:t>
              </a:r>
              <a:endParaRPr lang="en-US" altLang="ko-KR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lang="ko-KR" altLang="en-US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정보센터</a:t>
              </a:r>
              <a:endParaRPr lang="ko-KR" altLang="en-US" sz="4000" b="1" dirty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</p:txBody>
        </p:sp>
        <p:sp>
          <p:nvSpPr>
            <p:cNvPr id="32" name="도형 9"/>
            <p:cNvSpPr>
              <a:spLocks/>
            </p:cNvSpPr>
            <p:nvPr/>
          </p:nvSpPr>
          <p:spPr>
            <a:xfrm>
              <a:off x="875687" y="4134181"/>
              <a:ext cx="2695707" cy="2696662"/>
            </a:xfrm>
            <a:prstGeom prst="ellipse">
              <a:avLst/>
            </a:prstGeom>
            <a:solidFill>
              <a:srgbClr val="13A1D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en-US" altLang="ko-KR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en-US" altLang="ko-KR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en-US" altLang="ko-KR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Python</a:t>
              </a:r>
              <a:endParaRPr lang="en-US" altLang="ko-KR" sz="4000" b="1" dirty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Module</a:t>
              </a: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Package</a:t>
              </a:r>
            </a:p>
          </p:txBody>
        </p:sp>
        <p:sp>
          <p:nvSpPr>
            <p:cNvPr id="33" name="도형 10"/>
            <p:cNvSpPr>
              <a:spLocks/>
            </p:cNvSpPr>
            <p:nvPr/>
          </p:nvSpPr>
          <p:spPr>
            <a:xfrm>
              <a:off x="3631680" y="4134181"/>
              <a:ext cx="2695707" cy="2696662"/>
            </a:xfrm>
            <a:prstGeom prst="ellipse">
              <a:avLst/>
            </a:prstGeom>
            <a:solidFill>
              <a:srgbClr val="477BC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 latinLnBrk="0"/>
              <a:endParaRPr lang="en-US" altLang="ko-KR" sz="4000" b="1" dirty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algn="ctr" latinLnBrk="0"/>
              <a:endParaRPr lang="en-US" altLang="ko-KR" sz="4000" b="1" dirty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algn="ctr" latinLnBrk="0"/>
              <a:endParaRPr lang="en-US" altLang="ko-KR" sz="4000" b="1" dirty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algn="ctr" latinLnBrk="0"/>
              <a:endParaRPr lang="en-US" altLang="ko-KR" sz="4000" b="1" dirty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algn="ctr" latinLnBrk="0"/>
              <a:r>
                <a:rPr lang="en-US" altLang="ko-KR" sz="4000" b="1" dirty="0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Pandas</a:t>
              </a:r>
            </a:p>
            <a:p>
              <a:pPr algn="ctr" latinLnBrk="0"/>
              <a:r>
                <a:rPr lang="en-US" altLang="ko-KR" sz="4000" b="1" dirty="0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Series</a:t>
              </a:r>
            </a:p>
            <a:p>
              <a:pPr algn="ctr" latinLnBrk="0"/>
              <a:r>
                <a:rPr lang="en-US" altLang="ko-KR" sz="4000" b="1" dirty="0" err="1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DataFrame</a:t>
              </a:r>
              <a:endParaRPr lang="en-US" altLang="ko-KR" sz="4000" b="1" dirty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</p:txBody>
        </p:sp>
        <p:sp>
          <p:nvSpPr>
            <p:cNvPr id="35" name="도형 12"/>
            <p:cNvSpPr>
              <a:spLocks/>
            </p:cNvSpPr>
            <p:nvPr/>
          </p:nvSpPr>
          <p:spPr>
            <a:xfrm rot="16200000">
              <a:off x="713826" y="3967873"/>
              <a:ext cx="3016288" cy="2888008"/>
            </a:xfrm>
            <a:prstGeom prst="blockArc">
              <a:avLst>
                <a:gd name="adj1" fmla="val 5310681"/>
                <a:gd name="adj2" fmla="val 16294150"/>
                <a:gd name="adj3" fmla="val 4481"/>
              </a:avLst>
            </a:prstGeom>
            <a:solidFill>
              <a:srgbClr val="E3E3E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</p:txBody>
        </p:sp>
        <p:sp>
          <p:nvSpPr>
            <p:cNvPr id="36" name="도형 9"/>
            <p:cNvSpPr>
              <a:spLocks/>
            </p:cNvSpPr>
            <p:nvPr/>
          </p:nvSpPr>
          <p:spPr>
            <a:xfrm>
              <a:off x="6358175" y="4134181"/>
              <a:ext cx="2695707" cy="2696662"/>
            </a:xfrm>
            <a:prstGeom prst="ellipse">
              <a:avLst/>
            </a:prstGeom>
            <a:solidFill>
              <a:srgbClr val="2881D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sz="4000" b="1" dirty="0" err="1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Numpy</a:t>
              </a: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4000" b="1" dirty="0" err="1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Ndarray</a:t>
              </a:r>
              <a:endParaRPr lang="en-US" altLang="ko-KR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select</a:t>
              </a:r>
              <a:endParaRPr lang="ko-KR" altLang="en-US" sz="4000" b="1" dirty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</p:txBody>
        </p:sp>
        <p:sp>
          <p:nvSpPr>
            <p:cNvPr id="37" name="도형 10"/>
            <p:cNvSpPr>
              <a:spLocks/>
            </p:cNvSpPr>
            <p:nvPr/>
          </p:nvSpPr>
          <p:spPr>
            <a:xfrm>
              <a:off x="9143665" y="4134181"/>
              <a:ext cx="2695707" cy="2696662"/>
            </a:xfrm>
            <a:prstGeom prst="ellipse">
              <a:avLst/>
            </a:prstGeom>
            <a:solidFill>
              <a:srgbClr val="25A0D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sz="4000" b="1" dirty="0" err="1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Matplotlib</a:t>
              </a:r>
              <a:endParaRPr lang="en-US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4000" b="1" dirty="0" err="1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Pyplot</a:t>
              </a:r>
              <a:endParaRPr lang="en-US" altLang="ko-KR" sz="4000" b="1" dirty="0" smtClean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4000" b="1" dirty="0" smtClean="0">
                  <a:solidFill>
                    <a:schemeClr val="bg1"/>
                  </a:solidFill>
                  <a:latin typeface="나눔스퀘어 ExtraBold"/>
                  <a:ea typeface="나눔스퀘어 ExtraBold" charset="0"/>
                </a:rPr>
                <a:t>Folium</a:t>
              </a:r>
              <a:endParaRPr lang="ko-KR" altLang="en-US" sz="4000" b="1" dirty="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</p:txBody>
        </p:sp>
        <p:pic>
          <p:nvPicPr>
            <p:cNvPr id="41" name="Picture 2" descr="https://cdn-icons-png.flaticon.com/512/2103/210355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52390" y="4611757"/>
              <a:ext cx="1002662" cy="1002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0" descr="https://cdn-icons-png.flaticon.com/512/809/809460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899" y="4611757"/>
              <a:ext cx="1002662" cy="1002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0" descr="https://cdn-icons-png.flaticon.com/512/18/18208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046" y="4552763"/>
              <a:ext cx="1002662" cy="1002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2" descr="https://cdn-icons.flaticon.com/png/512/5357/premium/5357683.png?token=exp=1652670833~hmac=620fa3ae38af5d804e012fb559e0bf10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0188" y="4582260"/>
              <a:ext cx="1002662" cy="1002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도형 12"/>
            <p:cNvSpPr>
              <a:spLocks/>
            </p:cNvSpPr>
            <p:nvPr/>
          </p:nvSpPr>
          <p:spPr>
            <a:xfrm rot="5400000">
              <a:off x="3456418" y="4084248"/>
              <a:ext cx="3016288" cy="2888008"/>
            </a:xfrm>
            <a:prstGeom prst="blockArc">
              <a:avLst>
                <a:gd name="adj1" fmla="val 5310681"/>
                <a:gd name="adj2" fmla="val 16294150"/>
                <a:gd name="adj3" fmla="val 4481"/>
              </a:avLst>
            </a:prstGeom>
            <a:solidFill>
              <a:srgbClr val="E3E3E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</p:txBody>
        </p:sp>
        <p:sp>
          <p:nvSpPr>
            <p:cNvPr id="51" name="도형 12"/>
            <p:cNvSpPr>
              <a:spLocks/>
            </p:cNvSpPr>
            <p:nvPr/>
          </p:nvSpPr>
          <p:spPr>
            <a:xfrm rot="5400000">
              <a:off x="-2059203" y="4084248"/>
              <a:ext cx="3016288" cy="2888008"/>
            </a:xfrm>
            <a:prstGeom prst="blockArc">
              <a:avLst>
                <a:gd name="adj1" fmla="val 5310681"/>
                <a:gd name="adj2" fmla="val 16294150"/>
                <a:gd name="adj3" fmla="val 4481"/>
              </a:avLst>
            </a:prstGeom>
            <a:solidFill>
              <a:srgbClr val="E3E3E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</p:txBody>
        </p:sp>
        <p:sp>
          <p:nvSpPr>
            <p:cNvPr id="52" name="도형 12"/>
            <p:cNvSpPr>
              <a:spLocks/>
            </p:cNvSpPr>
            <p:nvPr/>
          </p:nvSpPr>
          <p:spPr>
            <a:xfrm rot="16200000">
              <a:off x="6221014" y="3967873"/>
              <a:ext cx="3016288" cy="2888008"/>
            </a:xfrm>
            <a:prstGeom prst="blockArc">
              <a:avLst>
                <a:gd name="adj1" fmla="val 5310681"/>
                <a:gd name="adj2" fmla="val 16294150"/>
                <a:gd name="adj3" fmla="val 4481"/>
              </a:avLst>
            </a:prstGeom>
            <a:solidFill>
              <a:srgbClr val="E3E3E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</p:txBody>
        </p:sp>
        <p:sp>
          <p:nvSpPr>
            <p:cNvPr id="53" name="도형 12"/>
            <p:cNvSpPr>
              <a:spLocks/>
            </p:cNvSpPr>
            <p:nvPr/>
          </p:nvSpPr>
          <p:spPr>
            <a:xfrm rot="5400000">
              <a:off x="8992700" y="4084248"/>
              <a:ext cx="3016288" cy="2888008"/>
            </a:xfrm>
            <a:prstGeom prst="blockArc">
              <a:avLst>
                <a:gd name="adj1" fmla="val 5310681"/>
                <a:gd name="adj2" fmla="val 16294150"/>
                <a:gd name="adj3" fmla="val 4481"/>
              </a:avLst>
            </a:prstGeom>
            <a:solidFill>
              <a:srgbClr val="E3E3E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나눔스퀘어 ExtraBold"/>
                <a:ea typeface="나눔스퀘어 ExtraBold" charset="0"/>
              </a:endParaRPr>
            </a:p>
          </p:txBody>
        </p:sp>
        <p:pic>
          <p:nvPicPr>
            <p:cNvPr id="1058" name="Picture 34" descr="https://cdn-icons-png.flaticon.com/512/5097/5097350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284" y="4522308"/>
              <a:ext cx="1004400" cy="100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Pages>1</Pages>
  <Words>25</Words>
  <Characters>0</Characters>
  <Application>Microsoft Office PowerPoint</Application>
  <DocSecurity>0</DocSecurity>
  <PresentationFormat>와이드스크린</PresentationFormat>
  <Lines>0</Lines>
  <Paragraphs>54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ExtraBold</vt:lpstr>
      <vt:lpstr>맑은 고딕</vt:lpstr>
      <vt:lpstr>Arial</vt:lpstr>
      <vt:lpstr>Office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허재은</dc:creator>
  <cp:lastModifiedBy>GREEN</cp:lastModifiedBy>
  <cp:revision>11</cp:revision>
  <dcterms:modified xsi:type="dcterms:W3CDTF">2022-05-16T03:35:43Z</dcterms:modified>
  <cp:version>9.103.97.45139</cp:version>
</cp:coreProperties>
</file>