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50510" y="652859"/>
            <a:ext cx="10809008" cy="8445732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87462" y="3288302"/>
            <a:ext cx="8746003" cy="3171868"/>
          </a:xfrm>
          <a:prstGeom prst="rect">
            <a:avLst/>
          </a:prstGeom>
        </p:spPr>
        <p:txBody>
          <a:bodyPr lIns="27093" tIns="27093" rIns="27093" bIns="27093"/>
          <a:lstStyle>
            <a:lvl1pPr algn="l" defTabSz="825500">
              <a:lnSpc>
                <a:spcPct val="90000"/>
              </a:lnSpc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/>
        </p:nvSpPr>
        <p:spPr>
          <a:xfrm>
            <a:off x="11690712" y="2990375"/>
            <a:ext cx="658650" cy="6107787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36115" tIns="36115" rIns="36115" bIns="36115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1690956" y="651271"/>
            <a:ext cx="658405" cy="2111241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36115" tIns="36115" rIns="36115" bIns="36115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0033465" y="969300"/>
            <a:ext cx="1110041" cy="897158"/>
          </a:xfrm>
          <a:prstGeom prst="rect">
            <a:avLst/>
          </a:prstGeom>
        </p:spPr>
        <p:txBody>
          <a:bodyPr wrap="square" lIns="27093" tIns="27093" rIns="27093" bIns="27093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52098" y="3003843"/>
            <a:ext cx="11695676" cy="6092731"/>
          </a:xfrm>
          <a:prstGeom prst="rect">
            <a:avLst/>
          </a:prstGeom>
          <a:ln>
            <a:solidFill>
              <a:srgbClr val="58B0DC"/>
            </a:solidFill>
            <a:bevel/>
          </a:ln>
        </p:spPr>
        <p:txBody>
          <a:bodyPr lIns="27093" tIns="27093" rIns="27093" bIns="27093" anchor="ctr"/>
          <a:lstStyle/>
          <a:p>
            <a:pPr algn="l" defTabSz="825500">
              <a:spcBef>
                <a:spcPts val="2400"/>
              </a:spcBef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0237645" y="651271"/>
            <a:ext cx="2111716" cy="2111241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50510" y="651271"/>
            <a:ext cx="9347392" cy="2111241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1" name="Shape 131"/>
          <p:cNvSpPr/>
          <p:nvPr>
            <p:ph type="title"/>
          </p:nvPr>
        </p:nvSpPr>
        <p:spPr>
          <a:xfrm>
            <a:off x="966522" y="967283"/>
            <a:ext cx="8715369" cy="1479217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825500">
              <a:lnSpc>
                <a:spcPct val="90000"/>
              </a:lnSpc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966522" y="3318267"/>
            <a:ext cx="8715368" cy="5463882"/>
          </a:xfrm>
          <a:prstGeom prst="rect">
            <a:avLst/>
          </a:prstGeom>
        </p:spPr>
        <p:txBody>
          <a:bodyPr lIns="27093" tIns="27093" rIns="27093" bIns="27093"/>
          <a:lstStyle>
            <a:lvl1pPr marL="293115" indent="-293115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28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63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198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833076" indent="-293076" defTabSz="825500">
              <a:spcBef>
                <a:spcPts val="2400"/>
              </a:spcBef>
              <a:buClr>
                <a:srgbClr val="58B0DC"/>
              </a:buCl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10923308" y="1549343"/>
            <a:ext cx="1110041" cy="897157"/>
          </a:xfrm>
          <a:prstGeom prst="rect">
            <a:avLst/>
          </a:prstGeom>
        </p:spPr>
        <p:txBody>
          <a:bodyPr wrap="square" lIns="27093" tIns="27093" rIns="27093" bIns="27093" anchor="b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9352192" y="651272"/>
            <a:ext cx="2997169" cy="8446890"/>
          </a:xfrm>
          <a:prstGeom prst="rect">
            <a:avLst/>
          </a:prstGeom>
          <a:solidFill>
            <a:srgbClr val="95DCFF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50510" y="651271"/>
            <a:ext cx="8461940" cy="8446890"/>
          </a:xfrm>
          <a:prstGeom prst="rect">
            <a:avLst/>
          </a:prstGeom>
          <a:solidFill>
            <a:srgbClr val="58B0DC"/>
          </a:solidFill>
          <a:ln w="12700">
            <a:miter lim="400000"/>
          </a:ln>
        </p:spPr>
        <p:txBody>
          <a:bodyPr lIns="27093" tIns="27093" rIns="27093" bIns="27093" anchor="ctr"/>
          <a:lstStyle/>
          <a:p>
            <a:pPr defTabSz="825500"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1287463" y="3129289"/>
            <a:ext cx="7188034" cy="3490855"/>
          </a:xfrm>
          <a:prstGeom prst="rect">
            <a:avLst/>
          </a:prstGeom>
        </p:spPr>
        <p:txBody>
          <a:bodyPr lIns="27093" tIns="27093" rIns="27093" bIns="27093" anchor="b"/>
          <a:lstStyle>
            <a:lvl1pPr algn="l" defTabSz="825500">
              <a:lnSpc>
                <a:spcPct val="90000"/>
              </a:lnSpc>
              <a:defRPr sz="6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1287462" y="6620143"/>
            <a:ext cx="7188036" cy="1854683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2286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4572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6858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914400" defTabSz="825500"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10923308" y="7884992"/>
            <a:ext cx="1110041" cy="897158"/>
          </a:xfrm>
          <a:prstGeom prst="rect">
            <a:avLst/>
          </a:prstGeom>
        </p:spPr>
        <p:txBody>
          <a:bodyPr wrap="square" lIns="27093" tIns="27093" rIns="27093" bIns="27093" anchor="b"/>
          <a:lstStyle>
            <a:lvl1pPr algn="r" defTabSz="825500">
              <a:defRPr sz="5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researchgate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6324"/>
            </a:lvl1pPr>
          </a:lstStyle>
          <a:p>
            <a:pPr/>
            <a:r>
              <a:t>An Online Permit and Monitoring System: Schematics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Paul Oldham, One World Analytics &amp; United Nations University, Institute for Advanced Study of Sustainability (UNU-IAS).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roup 437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435" name="Shape 435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438" name="Shape 43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443" name="Group 443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444" name="Shape 4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447" name="Shape 4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8986710" y="1339593"/>
            <a:ext cx="3413381" cy="965390"/>
            <a:chOff x="0" y="0"/>
            <a:chExt cx="3413379" cy="965389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guide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8986710" y="2581850"/>
            <a:ext cx="3413381" cy="965390"/>
            <a:chOff x="0" y="0"/>
            <a:chExt cx="3413379" cy="965389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checklist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464" name="Group 464"/>
          <p:cNvGrpSpPr/>
          <p:nvPr/>
        </p:nvGrpSpPr>
        <p:grpSpPr>
          <a:xfrm>
            <a:off x="8026399" y="1785582"/>
            <a:ext cx="927101" cy="1084065"/>
            <a:chOff x="0" y="0"/>
            <a:chExt cx="927100" cy="1084064"/>
          </a:xfrm>
        </p:grpSpPr>
        <p:sp>
          <p:nvSpPr>
            <p:cNvPr id="462" name="Shape 462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468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466" name="Shape 466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475" name="Shape 4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478" name="Shape 4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481" name="Shape 48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8961310" y="2001014"/>
            <a:ext cx="3413381" cy="965390"/>
            <a:chOff x="0" y="0"/>
            <a:chExt cx="3413379" cy="965389"/>
          </a:xfrm>
        </p:grpSpPr>
        <p:sp>
          <p:nvSpPr>
            <p:cNvPr id="484" name="Shape 48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Non-commercial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8961310" y="3268671"/>
            <a:ext cx="3413381" cy="965390"/>
            <a:chOff x="0" y="0"/>
            <a:chExt cx="3413379" cy="965389"/>
          </a:xfrm>
        </p:grpSpPr>
        <p:sp>
          <p:nvSpPr>
            <p:cNvPr id="487" name="Shape 48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Commercial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8961310" y="4537950"/>
            <a:ext cx="3413381" cy="965391"/>
            <a:chOff x="0" y="0"/>
            <a:chExt cx="3413379" cy="965389"/>
          </a:xfrm>
        </p:grpSpPr>
        <p:sp>
          <p:nvSpPr>
            <p:cNvPr id="490" name="Shape 49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Both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493" name="Shape 4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499" name="Group 499"/>
          <p:cNvGrpSpPr/>
          <p:nvPr/>
        </p:nvGrpSpPr>
        <p:grpSpPr>
          <a:xfrm>
            <a:off x="8013700" y="2482841"/>
            <a:ext cx="927100" cy="2517579"/>
            <a:chOff x="0" y="0"/>
            <a:chExt cx="927099" cy="2517577"/>
          </a:xfrm>
        </p:grpSpPr>
        <p:sp>
          <p:nvSpPr>
            <p:cNvPr id="496" name="Shape 496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3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01" name="Shape 50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06" name="Group 506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04" name="Shape 50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12" name="Group 512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10" name="Shape 51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16" name="Shape 51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21" name="Group 521"/>
          <p:cNvGrpSpPr/>
          <p:nvPr/>
        </p:nvGrpSpPr>
        <p:grpSpPr>
          <a:xfrm>
            <a:off x="8974010" y="3907763"/>
            <a:ext cx="3413381" cy="965390"/>
            <a:chOff x="0" y="0"/>
            <a:chExt cx="3413379" cy="965389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Receive Notifications</a:t>
              </a: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8974010" y="5150020"/>
            <a:ext cx="3413381" cy="965390"/>
            <a:chOff x="0" y="0"/>
            <a:chExt cx="3413379" cy="965389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Respond Notifications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525" name="Shape 5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8020049" y="4469554"/>
            <a:ext cx="927101" cy="1084065"/>
            <a:chOff x="0" y="0"/>
            <a:chExt cx="927100" cy="1084064"/>
          </a:xfrm>
        </p:grpSpPr>
        <p:sp>
          <p:nvSpPr>
            <p:cNvPr id="528" name="Shape 528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4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32" name="Shape 532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35" name="Shape 5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38" name="Shape 53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41" name="Shape 5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46" name="Group 546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44" name="Shape 5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49" name="Group 549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47" name="Shape 5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52" name="Group 552"/>
          <p:cNvGrpSpPr/>
          <p:nvPr/>
        </p:nvGrpSpPr>
        <p:grpSpPr>
          <a:xfrm>
            <a:off x="8961310" y="4542403"/>
            <a:ext cx="3413381" cy="965390"/>
            <a:chOff x="0" y="0"/>
            <a:chExt cx="3413379" cy="965389"/>
          </a:xfrm>
        </p:grpSpPr>
        <p:sp>
          <p:nvSpPr>
            <p:cNvPr id="550" name="Shape 55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pdf permit</a:t>
              </a:r>
            </a:p>
          </p:txBody>
        </p:sp>
      </p:grpSp>
      <p:grpSp>
        <p:nvGrpSpPr>
          <p:cNvPr id="555" name="Group 555"/>
          <p:cNvGrpSpPr/>
          <p:nvPr/>
        </p:nvGrpSpPr>
        <p:grpSpPr>
          <a:xfrm>
            <a:off x="8961310" y="5784660"/>
            <a:ext cx="3413381" cy="965390"/>
            <a:chOff x="0" y="0"/>
            <a:chExt cx="3413379" cy="965389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Mobile pass</a:t>
              </a:r>
            </a:p>
          </p:txBody>
        </p:sp>
      </p:grpSp>
      <p:grpSp>
        <p:nvGrpSpPr>
          <p:cNvPr id="558" name="Group 558"/>
          <p:cNvGrpSpPr/>
          <p:nvPr/>
        </p:nvGrpSpPr>
        <p:grpSpPr>
          <a:xfrm>
            <a:off x="8961310" y="7034199"/>
            <a:ext cx="3413381" cy="965390"/>
            <a:chOff x="0" y="0"/>
            <a:chExt cx="3413379" cy="965389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Sample labels</a:t>
              </a:r>
            </a:p>
          </p:txBody>
        </p:sp>
      </p:grpSp>
      <p:grpSp>
        <p:nvGrpSpPr>
          <p:cNvPr id="561" name="Group 561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559" name="Shape 5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8013700" y="5008566"/>
            <a:ext cx="927100" cy="2517578"/>
            <a:chOff x="0" y="0"/>
            <a:chExt cx="927099" cy="2517577"/>
          </a:xfrm>
        </p:grpSpPr>
        <p:sp>
          <p:nvSpPr>
            <p:cNvPr id="562" name="Shape 562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8961310" y="8283737"/>
            <a:ext cx="3413381" cy="965391"/>
            <a:chOff x="0" y="0"/>
            <a:chExt cx="3413379" cy="965389"/>
          </a:xfrm>
        </p:grpSpPr>
        <p:sp>
          <p:nvSpPr>
            <p:cNvPr id="566" name="Shape 56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HTML embed code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8022681" y="6273799"/>
            <a:ext cx="909139" cy="24861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oup 573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571" name="Shape 571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576" name="Group 576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574" name="Shape 5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579" name="Group 579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577" name="Shape 5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582" name="Group 582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580" name="Shape 5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1" name="Shape 5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585" name="Group 585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583" name="Shape 5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4" name="Shape 5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588" name="Group 588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586" name="Shape 5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87" name="Shape 5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591" name="Group 591"/>
          <p:cNvGrpSpPr/>
          <p:nvPr/>
        </p:nvGrpSpPr>
        <p:grpSpPr>
          <a:xfrm>
            <a:off x="8948610" y="5791942"/>
            <a:ext cx="3413381" cy="965390"/>
            <a:chOff x="0" y="0"/>
            <a:chExt cx="3413379" cy="965389"/>
          </a:xfrm>
        </p:grpSpPr>
        <p:sp>
          <p:nvSpPr>
            <p:cNvPr id="589" name="Shape 58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Publications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>
            <a:off x="8948610" y="7034198"/>
            <a:ext cx="3413381" cy="965390"/>
            <a:chOff x="0" y="0"/>
            <a:chExt cx="3413379" cy="965389"/>
          </a:xfrm>
        </p:grpSpPr>
        <p:sp>
          <p:nvSpPr>
            <p:cNvPr id="592" name="Shape 59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Patents</a:t>
              </a:r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8948610" y="8283737"/>
            <a:ext cx="3413381" cy="965391"/>
            <a:chOff x="0" y="0"/>
            <a:chExt cx="3413379" cy="965389"/>
          </a:xfrm>
        </p:grpSpPr>
        <p:sp>
          <p:nvSpPr>
            <p:cNvPr id="595" name="Shape 59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Products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598" name="Shape 5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604" name="Group 604"/>
          <p:cNvGrpSpPr/>
          <p:nvPr/>
        </p:nvGrpSpPr>
        <p:grpSpPr>
          <a:xfrm>
            <a:off x="8001000" y="6258104"/>
            <a:ext cx="927100" cy="2517579"/>
            <a:chOff x="0" y="0"/>
            <a:chExt cx="927099" cy="2517577"/>
          </a:xfrm>
        </p:grpSpPr>
        <p:sp>
          <p:nvSpPr>
            <p:cNvPr id="601" name="Shape 601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2" name="Shape 602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roup 608"/>
          <p:cNvGrpSpPr/>
          <p:nvPr/>
        </p:nvGrpSpPr>
        <p:grpSpPr>
          <a:xfrm>
            <a:off x="4140200" y="353370"/>
            <a:ext cx="4292600" cy="1270001"/>
            <a:chOff x="0" y="279400"/>
            <a:chExt cx="4292600" cy="1270000"/>
          </a:xfrm>
        </p:grpSpPr>
        <p:sp>
          <p:nvSpPr>
            <p:cNvPr id="606" name="Shape 606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053295" y="722206"/>
              <a:ext cx="2186010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2. Applicant Portal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4579810" y="5788301"/>
            <a:ext cx="3413381" cy="965390"/>
            <a:chOff x="0" y="0"/>
            <a:chExt cx="3413379" cy="965389"/>
          </a:xfrm>
        </p:grpSpPr>
        <p:sp>
          <p:nvSpPr>
            <p:cNvPr id="609" name="Shape 60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2.4. Approvals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4579810" y="3269482"/>
            <a:ext cx="3413381" cy="965390"/>
            <a:chOff x="0" y="0"/>
            <a:chExt cx="3413379" cy="965389"/>
          </a:xfrm>
        </p:grpSpPr>
        <p:sp>
          <p:nvSpPr>
            <p:cNvPr id="612" name="Shape 6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2.2. Applications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4579810" y="4538762"/>
            <a:ext cx="3413381" cy="965390"/>
            <a:chOff x="0" y="0"/>
            <a:chExt cx="3413379" cy="965389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2.3. Notifications</a:t>
              </a:r>
            </a:p>
          </p:txBody>
        </p:sp>
      </p:grpSp>
      <p:grpSp>
        <p:nvGrpSpPr>
          <p:cNvPr id="620" name="Group 620"/>
          <p:cNvGrpSpPr/>
          <p:nvPr/>
        </p:nvGrpSpPr>
        <p:grpSpPr>
          <a:xfrm>
            <a:off x="4579810" y="1960721"/>
            <a:ext cx="3413381" cy="965390"/>
            <a:chOff x="0" y="0"/>
            <a:chExt cx="3413379" cy="965389"/>
          </a:xfrm>
        </p:grpSpPr>
        <p:sp>
          <p:nvSpPr>
            <p:cNvPr id="618" name="Shape 61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2.1. Information</a:t>
              </a:r>
            </a:p>
          </p:txBody>
        </p:sp>
      </p:grpSp>
      <p:grpSp>
        <p:nvGrpSpPr>
          <p:cNvPr id="623" name="Group 623"/>
          <p:cNvGrpSpPr/>
          <p:nvPr/>
        </p:nvGrpSpPr>
        <p:grpSpPr>
          <a:xfrm>
            <a:off x="4579810" y="7037840"/>
            <a:ext cx="3413381" cy="965390"/>
            <a:chOff x="0" y="0"/>
            <a:chExt cx="3413379" cy="965389"/>
          </a:xfrm>
        </p:grpSpPr>
        <p:sp>
          <p:nvSpPr>
            <p:cNvPr id="621" name="Shape 6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2" name="Shape 6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2.5. Reporting</a:t>
              </a:r>
            </a:p>
          </p:txBody>
        </p:sp>
      </p:grpSp>
      <p:grpSp>
        <p:nvGrpSpPr>
          <p:cNvPr id="626" name="Group 626"/>
          <p:cNvGrpSpPr/>
          <p:nvPr/>
        </p:nvGrpSpPr>
        <p:grpSpPr>
          <a:xfrm>
            <a:off x="4579810" y="8307120"/>
            <a:ext cx="3413381" cy="965390"/>
            <a:chOff x="0" y="0"/>
            <a:chExt cx="3413379" cy="965389"/>
          </a:xfrm>
        </p:grpSpPr>
        <p:sp>
          <p:nvSpPr>
            <p:cNvPr id="624" name="Shape 6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2.6. Appeals</a:t>
              </a:r>
            </a:p>
          </p:txBody>
        </p:sp>
      </p:grpSp>
      <p:grpSp>
        <p:nvGrpSpPr>
          <p:cNvPr id="629" name="Group 629"/>
          <p:cNvGrpSpPr/>
          <p:nvPr/>
        </p:nvGrpSpPr>
        <p:grpSpPr>
          <a:xfrm>
            <a:off x="8967660" y="5822450"/>
            <a:ext cx="3413381" cy="965391"/>
            <a:chOff x="0" y="0"/>
            <a:chExt cx="3413379" cy="965389"/>
          </a:xfrm>
        </p:grpSpPr>
        <p:sp>
          <p:nvSpPr>
            <p:cNvPr id="627" name="Shape 6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632" name="Group 632"/>
          <p:cNvGrpSpPr/>
          <p:nvPr/>
        </p:nvGrpSpPr>
        <p:grpSpPr>
          <a:xfrm>
            <a:off x="8967660" y="7064707"/>
            <a:ext cx="3413381" cy="965390"/>
            <a:chOff x="0" y="0"/>
            <a:chExt cx="3413379" cy="965389"/>
          </a:xfrm>
        </p:grpSpPr>
        <p:sp>
          <p:nvSpPr>
            <p:cNvPr id="630" name="Shape 6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1" name="Shape 6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Notifications</a:t>
              </a:r>
            </a:p>
          </p:txBody>
        </p:sp>
      </p:grpSp>
      <p:grpSp>
        <p:nvGrpSpPr>
          <p:cNvPr id="635" name="Group 635"/>
          <p:cNvGrpSpPr/>
          <p:nvPr/>
        </p:nvGrpSpPr>
        <p:grpSpPr>
          <a:xfrm>
            <a:off x="8967660" y="8314246"/>
            <a:ext cx="3413381" cy="965391"/>
            <a:chOff x="0" y="0"/>
            <a:chExt cx="3413379" cy="965389"/>
          </a:xfrm>
        </p:grpSpPr>
        <p:sp>
          <p:nvSpPr>
            <p:cNvPr id="633" name="Shape 63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Final Decision</a:t>
              </a:r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8013700" y="5031640"/>
            <a:ext cx="933451" cy="3782192"/>
            <a:chOff x="0" y="-2510891"/>
            <a:chExt cx="933449" cy="3782190"/>
          </a:xfrm>
        </p:grpSpPr>
        <p:sp>
          <p:nvSpPr>
            <p:cNvPr id="636" name="Shape 636"/>
            <p:cNvSpPr/>
            <p:nvPr/>
          </p:nvSpPr>
          <p:spPr>
            <a:xfrm flipV="1">
              <a:off x="0" y="-1"/>
              <a:ext cx="933449" cy="1264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7" name="Shape 637"/>
            <p:cNvSpPr/>
            <p:nvPr/>
          </p:nvSpPr>
          <p:spPr>
            <a:xfrm>
              <a:off x="0" y="1264513"/>
              <a:ext cx="9334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8" name="Shape 638"/>
            <p:cNvSpPr/>
            <p:nvPr/>
          </p:nvSpPr>
          <p:spPr>
            <a:xfrm flipV="1">
              <a:off x="10287" y="-2510892"/>
              <a:ext cx="912376" cy="37821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642" name="Group 642"/>
          <p:cNvGrpSpPr/>
          <p:nvPr/>
        </p:nvGrpSpPr>
        <p:grpSpPr>
          <a:xfrm>
            <a:off x="8967660" y="4572911"/>
            <a:ext cx="3413381" cy="965390"/>
            <a:chOff x="0" y="0"/>
            <a:chExt cx="3413379" cy="965389"/>
          </a:xfrm>
        </p:grpSpPr>
        <p:sp>
          <p:nvSpPr>
            <p:cNvPr id="640" name="Shape 64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Guidance</a:t>
              </a:r>
            </a:p>
          </p:txBody>
        </p:sp>
      </p:grpSp>
      <p:sp>
        <p:nvSpPr>
          <p:cNvPr id="643" name="Shape 643"/>
          <p:cNvSpPr/>
          <p:nvPr/>
        </p:nvSpPr>
        <p:spPr>
          <a:xfrm flipV="1">
            <a:off x="8013701" y="6298317"/>
            <a:ext cx="927100" cy="25054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title"/>
          </p:nvPr>
        </p:nvSpPr>
        <p:spPr>
          <a:xfrm>
            <a:off x="1287462" y="1253871"/>
            <a:ext cx="8746003" cy="7625500"/>
          </a:xfrm>
          <a:prstGeom prst="rect">
            <a:avLst/>
          </a:prstGeom>
        </p:spPr>
        <p:txBody>
          <a:bodyPr/>
          <a:lstStyle/>
          <a:p>
            <a:pPr defTabSz="685165">
              <a:defRPr sz="4896">
                <a:solidFill>
                  <a:srgbClr val="95DCFF"/>
                </a:solidFill>
              </a:defRPr>
            </a:pPr>
            <a:r>
              <a:t>Concept</a:t>
            </a:r>
          </a:p>
          <a:p>
            <a:pPr defTabSz="685165">
              <a:defRPr sz="4896">
                <a:solidFill>
                  <a:srgbClr val="95DCFF"/>
                </a:solidFill>
              </a:defRPr>
            </a:pPr>
          </a:p>
          <a:p>
            <a:pPr defTabSz="685165">
              <a:defRPr sz="4648"/>
            </a:pPr>
            <a:r>
              <a:t>A cost effective monitoring system for scientific publications, patents and products arising from research and development involving genetic resources and/or traditional knowledge in support of implementation of Article 17 of the Nagoya Protocol and national reporting under Article 29.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roup 651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649" name="Shape 649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654" name="Group 654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652" name="Shape 65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3" name="Shape 65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657" name="Group 657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655" name="Shape 6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6" name="Shape 6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5075110" y="1225293"/>
            <a:ext cx="3413381" cy="965390"/>
            <a:chOff x="0" y="0"/>
            <a:chExt cx="3413379" cy="965389"/>
          </a:xfrm>
        </p:grpSpPr>
        <p:sp>
          <p:nvSpPr>
            <p:cNvPr id="661" name="Shape 6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666" name="Group 666"/>
          <p:cNvGrpSpPr/>
          <p:nvPr/>
        </p:nvGrpSpPr>
        <p:grpSpPr>
          <a:xfrm>
            <a:off x="9144000" y="527993"/>
            <a:ext cx="3659722" cy="1035062"/>
            <a:chOff x="0" y="0"/>
            <a:chExt cx="3659721" cy="1035060"/>
          </a:xfrm>
        </p:grpSpPr>
        <p:sp>
          <p:nvSpPr>
            <p:cNvPr id="664" name="Shape 664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65" name="Shape 665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DOI publication references</a:t>
              </a:r>
            </a:p>
          </p:txBody>
        </p:sp>
      </p:grpSp>
      <p:sp>
        <p:nvSpPr>
          <p:cNvPr id="667" name="Shape 667"/>
          <p:cNvSpPr/>
          <p:nvPr/>
        </p:nvSpPr>
        <p:spPr>
          <a:xfrm flipH="1" flipV="1">
            <a:off x="6644778" y="3416399"/>
            <a:ext cx="2649589" cy="5480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68" name="Shape 668"/>
          <p:cNvSpPr/>
          <p:nvPr/>
        </p:nvSpPr>
        <p:spPr>
          <a:xfrm flipH="1" flipV="1">
            <a:off x="6644778" y="3416399"/>
            <a:ext cx="2649589" cy="41978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71" name="Group 671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669" name="Shape 66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0" name="Shape 67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674" name="Group 674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672" name="Shape 6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3" name="Shape 6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675" name="Shape 675"/>
          <p:cNvSpPr/>
          <p:nvPr/>
        </p:nvSpPr>
        <p:spPr>
          <a:xfrm flipV="1">
            <a:off x="8483599" y="1028253"/>
            <a:ext cx="665292" cy="7497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76" name="Shape 676"/>
          <p:cNvSpPr/>
          <p:nvPr/>
        </p:nvSpPr>
        <p:spPr>
          <a:xfrm>
            <a:off x="8483599" y="1778000"/>
            <a:ext cx="697980" cy="6979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79" name="Group 679"/>
          <p:cNvGrpSpPr/>
          <p:nvPr/>
        </p:nvGrpSpPr>
        <p:grpSpPr>
          <a:xfrm>
            <a:off x="9144000" y="1805085"/>
            <a:ext cx="3659722" cy="1035062"/>
            <a:chOff x="0" y="0"/>
            <a:chExt cx="3659721" cy="1035060"/>
          </a:xfrm>
        </p:grpSpPr>
        <p:sp>
          <p:nvSpPr>
            <p:cNvPr id="677" name="Shape 67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78" name="Shape 67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Sequence data</a:t>
              </a:r>
              <a:endParaRPr sz="1600"/>
            </a:p>
            <a:p>
              <a:pPr>
                <a:defRPr sz="2000"/>
              </a:pPr>
              <a:r>
                <a:rPr sz="1600"/>
                <a:t>unique_id (BS20151234)</a:t>
              </a:r>
            </a:p>
          </p:txBody>
        </p:sp>
      </p:grpSp>
      <p:sp>
        <p:nvSpPr>
          <p:cNvPr id="680" name="Shape 680"/>
          <p:cNvSpPr/>
          <p:nvPr/>
        </p:nvSpPr>
        <p:spPr>
          <a:xfrm flipH="1" flipV="1">
            <a:off x="6644778" y="3428892"/>
            <a:ext cx="2649588" cy="28940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81" name="Shape 681"/>
          <p:cNvSpPr/>
          <p:nvPr/>
        </p:nvSpPr>
        <p:spPr>
          <a:xfrm flipH="1" flipV="1">
            <a:off x="6644778" y="3428893"/>
            <a:ext cx="2649589" cy="1628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682" name="Shape 682"/>
          <p:cNvSpPr/>
          <p:nvPr/>
        </p:nvSpPr>
        <p:spPr>
          <a:xfrm flipH="1" flipV="1">
            <a:off x="6644778" y="3416399"/>
            <a:ext cx="2649589" cy="3502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685" name="Group 685"/>
          <p:cNvGrpSpPr/>
          <p:nvPr/>
        </p:nvGrpSpPr>
        <p:grpSpPr>
          <a:xfrm>
            <a:off x="9144000" y="3082177"/>
            <a:ext cx="3659722" cy="1035062"/>
            <a:chOff x="0" y="0"/>
            <a:chExt cx="3659721" cy="103506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4" name="Shape 68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retrieve HTML embed codes</a:t>
              </a:r>
            </a:p>
          </p:txBody>
        </p:sp>
      </p:grpSp>
      <p:grpSp>
        <p:nvGrpSpPr>
          <p:cNvPr id="688" name="Group 688"/>
          <p:cNvGrpSpPr/>
          <p:nvPr/>
        </p:nvGrpSpPr>
        <p:grpSpPr>
          <a:xfrm>
            <a:off x="9144000" y="4359269"/>
            <a:ext cx="3659722" cy="1035062"/>
            <a:chOff x="0" y="0"/>
            <a:chExt cx="3659721" cy="1035060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Acknowledgements</a:t>
              </a:r>
              <a:endParaRPr sz="1600"/>
            </a:p>
            <a:p>
              <a:pPr>
                <a:defRPr sz="2000"/>
              </a:pPr>
              <a:r>
                <a:rPr sz="1600"/>
                <a:t>unique_id (BS20151234)</a:t>
              </a:r>
            </a:p>
          </p:txBody>
        </p:sp>
      </p:grpSp>
      <p:grpSp>
        <p:nvGrpSpPr>
          <p:cNvPr id="691" name="Group 691"/>
          <p:cNvGrpSpPr/>
          <p:nvPr/>
        </p:nvGrpSpPr>
        <p:grpSpPr>
          <a:xfrm>
            <a:off x="9144000" y="5636361"/>
            <a:ext cx="3659722" cy="1035062"/>
            <a:chOff x="0" y="0"/>
            <a:chExt cx="3659721" cy="1035060"/>
          </a:xfrm>
        </p:grpSpPr>
        <p:sp>
          <p:nvSpPr>
            <p:cNvPr id="689" name="Shape 689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0" name="Shape 690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600"/>
                <a:t>Academic social media (</a:t>
              </a:r>
              <a:r>
                <a:rPr sz="1600" u="sng">
                  <a:hlinkClick r:id="rId2" invalidUrl="" action="" tgtFrame="" tooltip="" history="1" highlightClick="0" endSnd="0"/>
                </a:rPr>
                <a:t>researchgate.com</a:t>
              </a:r>
              <a:r>
                <a:rPr sz="1600"/>
                <a:t> etc.)</a:t>
              </a:r>
            </a:p>
          </p:txBody>
        </p:sp>
      </p:grpSp>
      <p:grpSp>
        <p:nvGrpSpPr>
          <p:cNvPr id="694" name="Group 694"/>
          <p:cNvGrpSpPr/>
          <p:nvPr/>
        </p:nvGrpSpPr>
        <p:grpSpPr>
          <a:xfrm>
            <a:off x="9144000" y="6913453"/>
            <a:ext cx="3659722" cy="1035062"/>
            <a:chOff x="0" y="0"/>
            <a:chExt cx="3659721" cy="1035060"/>
          </a:xfrm>
        </p:grpSpPr>
        <p:sp>
          <p:nvSpPr>
            <p:cNvPr id="692" name="Shape 692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3" name="Shape 693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Author name queries</a:t>
              </a:r>
            </a:p>
          </p:txBody>
        </p:sp>
      </p:grpSp>
      <p:grpSp>
        <p:nvGrpSpPr>
          <p:cNvPr id="697" name="Group 697"/>
          <p:cNvGrpSpPr/>
          <p:nvPr/>
        </p:nvGrpSpPr>
        <p:grpSpPr>
          <a:xfrm>
            <a:off x="9144000" y="8190545"/>
            <a:ext cx="3659722" cy="1035062"/>
            <a:chOff x="0" y="0"/>
            <a:chExt cx="3659721" cy="1035060"/>
          </a:xfrm>
        </p:grpSpPr>
        <p:sp>
          <p:nvSpPr>
            <p:cNvPr id="695" name="Shape 695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geonames place name queries</a:t>
              </a:r>
            </a:p>
          </p:txBody>
        </p:sp>
      </p:grpSp>
      <p:grpSp>
        <p:nvGrpSpPr>
          <p:cNvPr id="700" name="Group 700"/>
          <p:cNvGrpSpPr/>
          <p:nvPr/>
        </p:nvGrpSpPr>
        <p:grpSpPr>
          <a:xfrm>
            <a:off x="5075110" y="2467549"/>
            <a:ext cx="3413381" cy="965391"/>
            <a:chOff x="0" y="0"/>
            <a:chExt cx="3413379" cy="965389"/>
          </a:xfrm>
        </p:grpSpPr>
        <p:sp>
          <p:nvSpPr>
            <p:cNvPr id="698" name="Shape 69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sp>
        <p:nvSpPr>
          <p:cNvPr id="701" name="Shape 701"/>
          <p:cNvSpPr/>
          <p:nvPr/>
        </p:nvSpPr>
        <p:spPr>
          <a:xfrm flipV="1">
            <a:off x="3933130" y="1801912"/>
            <a:ext cx="1154659" cy="6396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04" name="Group 704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02" name="Shape 7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310165" y="1903169"/>
            <a:ext cx="3413380" cy="965391"/>
            <a:chOff x="0" y="0"/>
            <a:chExt cx="3413379" cy="965389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4856765" y="1903169"/>
            <a:ext cx="3413381" cy="965391"/>
            <a:chOff x="0" y="0"/>
            <a:chExt cx="3413379" cy="965389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 Core System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9281255" y="1903169"/>
            <a:ext cx="3413380" cy="965391"/>
            <a:chOff x="0" y="0"/>
            <a:chExt cx="3413379" cy="965389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Applicants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4856765" y="5677649"/>
            <a:ext cx="3413381" cy="965390"/>
            <a:chOff x="0" y="0"/>
            <a:chExt cx="3413379" cy="965389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6.3 Physical Archive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4856765" y="4470258"/>
            <a:ext cx="3413381" cy="965390"/>
            <a:chOff x="0" y="0"/>
            <a:chExt cx="3413379" cy="965389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6.2 Backups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4856765" y="6885040"/>
            <a:ext cx="3413381" cy="965391"/>
            <a:chOff x="0" y="0"/>
            <a:chExt cx="3413379" cy="965389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6.4 Mobile access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310165" y="5677649"/>
            <a:ext cx="3413380" cy="965390"/>
            <a:chOff x="0" y="0"/>
            <a:chExt cx="3413379" cy="965389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310165" y="6885040"/>
            <a:ext cx="3413380" cy="965391"/>
            <a:chOff x="0" y="0"/>
            <a:chExt cx="3413379" cy="965389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310165" y="4470258"/>
            <a:ext cx="3413380" cy="965390"/>
            <a:chOff x="0" y="0"/>
            <a:chExt cx="3413379" cy="965389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F6FCC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Legal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856765" y="3186714"/>
            <a:ext cx="3413381" cy="965390"/>
            <a:chOff x="0" y="0"/>
            <a:chExt cx="3413379" cy="965389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6.1 Online Front Page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1648354" y="0"/>
            <a:ext cx="9708092" cy="150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825500">
              <a:lnSpc>
                <a:spcPct val="90000"/>
              </a:lnSpc>
              <a:defRPr b="1" sz="5000">
                <a:solidFill>
                  <a:srgbClr val="58B0D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Electronic Permit System: Core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roup 708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706" name="Shape 706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709" name="Shape 70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0" name="Shape 71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714" name="Group 714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712" name="Shape 7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3" name="Shape 7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717" name="Group 717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715" name="Shape 7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720" name="Group 720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18" name="Shape 71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grpSp>
        <p:nvGrpSpPr>
          <p:cNvPr id="723" name="Group 723"/>
          <p:cNvGrpSpPr/>
          <p:nvPr/>
        </p:nvGrpSpPr>
        <p:grpSpPr>
          <a:xfrm>
            <a:off x="4960810" y="3155182"/>
            <a:ext cx="3413381" cy="965390"/>
            <a:chOff x="0" y="0"/>
            <a:chExt cx="3413379" cy="965389"/>
          </a:xfrm>
        </p:grpSpPr>
        <p:sp>
          <p:nvSpPr>
            <p:cNvPr id="721" name="Shape 7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2" name="Shape 7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726" name="Group 726"/>
          <p:cNvGrpSpPr/>
          <p:nvPr/>
        </p:nvGrpSpPr>
        <p:grpSpPr>
          <a:xfrm>
            <a:off x="9169400" y="4434102"/>
            <a:ext cx="3659722" cy="1035062"/>
            <a:chOff x="0" y="0"/>
            <a:chExt cx="3659721" cy="1035060"/>
          </a:xfrm>
        </p:grpSpPr>
        <p:sp>
          <p:nvSpPr>
            <p:cNvPr id="724" name="Shape 724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5" name="Shape 725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Author/Inventor name queries</a:t>
              </a:r>
            </a:p>
          </p:txBody>
        </p:sp>
      </p:grpSp>
      <p:grpSp>
        <p:nvGrpSpPr>
          <p:cNvPr id="729" name="Group 729"/>
          <p:cNvGrpSpPr/>
          <p:nvPr/>
        </p:nvGrpSpPr>
        <p:grpSpPr>
          <a:xfrm>
            <a:off x="9169400" y="6988286"/>
            <a:ext cx="3659722" cy="1035062"/>
            <a:chOff x="0" y="0"/>
            <a:chExt cx="3659721" cy="1035060"/>
          </a:xfrm>
        </p:grpSpPr>
        <p:sp>
          <p:nvSpPr>
            <p:cNvPr id="727" name="Shape 72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28" name="Shape 72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Species name queries</a:t>
              </a:r>
            </a:p>
          </p:txBody>
        </p:sp>
      </p:grpSp>
      <p:grpSp>
        <p:nvGrpSpPr>
          <p:cNvPr id="732" name="Group 732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730" name="Shape 7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1" name="Shape 7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discloses</a:t>
              </a:r>
            </a:p>
          </p:txBody>
        </p:sp>
      </p:grpSp>
      <p:grpSp>
        <p:nvGrpSpPr>
          <p:cNvPr id="735" name="Group 735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733" name="Shape 73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4" name="Shape 73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sp>
        <p:nvSpPr>
          <p:cNvPr id="736" name="Shape 736"/>
          <p:cNvSpPr/>
          <p:nvPr/>
        </p:nvSpPr>
        <p:spPr>
          <a:xfrm>
            <a:off x="3962400" y="3637877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39" name="Group 739"/>
          <p:cNvGrpSpPr/>
          <p:nvPr/>
        </p:nvGrpSpPr>
        <p:grpSpPr>
          <a:xfrm>
            <a:off x="9169400" y="5711194"/>
            <a:ext cx="3659722" cy="1035062"/>
            <a:chOff x="0" y="0"/>
            <a:chExt cx="3659721" cy="1035060"/>
          </a:xfrm>
        </p:grpSpPr>
        <p:sp>
          <p:nvSpPr>
            <p:cNvPr id="737" name="Shape 73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Applicant Organisation Queries</a:t>
              </a:r>
            </a:p>
          </p:txBody>
        </p:sp>
      </p:grpSp>
      <p:sp>
        <p:nvSpPr>
          <p:cNvPr id="740" name="Shape 740"/>
          <p:cNvSpPr/>
          <p:nvPr/>
        </p:nvSpPr>
        <p:spPr>
          <a:xfrm flipV="1">
            <a:off x="8381999" y="2365779"/>
            <a:ext cx="813001" cy="26175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41" name="Shape 741"/>
          <p:cNvSpPr/>
          <p:nvPr/>
        </p:nvSpPr>
        <p:spPr>
          <a:xfrm flipV="1">
            <a:off x="8382000" y="983692"/>
            <a:ext cx="813000" cy="26908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44" name="Group 744"/>
          <p:cNvGrpSpPr/>
          <p:nvPr/>
        </p:nvGrpSpPr>
        <p:grpSpPr>
          <a:xfrm>
            <a:off x="9169400" y="1879918"/>
            <a:ext cx="3659722" cy="1035061"/>
            <a:chOff x="0" y="0"/>
            <a:chExt cx="3659721" cy="1035060"/>
          </a:xfrm>
        </p:grpSpPr>
        <p:sp>
          <p:nvSpPr>
            <p:cNvPr id="742" name="Shape 742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Disclosure statement identifier (BS20151234)</a:t>
              </a:r>
            </a:p>
          </p:txBody>
        </p:sp>
      </p:grpSp>
      <p:sp>
        <p:nvSpPr>
          <p:cNvPr id="745" name="Shape 745"/>
          <p:cNvSpPr/>
          <p:nvPr/>
        </p:nvSpPr>
        <p:spPr>
          <a:xfrm flipV="1">
            <a:off x="8381999" y="3568039"/>
            <a:ext cx="813001" cy="2617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48" name="Group 748"/>
          <p:cNvGrpSpPr/>
          <p:nvPr/>
        </p:nvGrpSpPr>
        <p:grpSpPr>
          <a:xfrm>
            <a:off x="9169400" y="602825"/>
            <a:ext cx="3659722" cy="1035062"/>
            <a:chOff x="0" y="0"/>
            <a:chExt cx="3659721" cy="1035060"/>
          </a:xfrm>
        </p:grpSpPr>
        <p:sp>
          <p:nvSpPr>
            <p:cNvPr id="746" name="Shape 74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7" name="Shape 74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Patent Publication Number</a:t>
              </a:r>
            </a:p>
          </p:txBody>
        </p:sp>
      </p:grpSp>
      <p:sp>
        <p:nvSpPr>
          <p:cNvPr id="749" name="Shape 749"/>
          <p:cNvSpPr/>
          <p:nvPr/>
        </p:nvSpPr>
        <p:spPr>
          <a:xfrm flipV="1">
            <a:off x="8381999" y="4927965"/>
            <a:ext cx="779592" cy="1257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0" name="Shape 750"/>
          <p:cNvSpPr/>
          <p:nvPr/>
        </p:nvSpPr>
        <p:spPr>
          <a:xfrm>
            <a:off x="8382000" y="6185560"/>
            <a:ext cx="7795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1" name="Shape 751"/>
          <p:cNvSpPr/>
          <p:nvPr/>
        </p:nvSpPr>
        <p:spPr>
          <a:xfrm>
            <a:off x="8381999" y="6185560"/>
            <a:ext cx="757237" cy="13833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752" name="Shape 752"/>
          <p:cNvSpPr/>
          <p:nvPr/>
        </p:nvSpPr>
        <p:spPr>
          <a:xfrm>
            <a:off x="8381999" y="6185560"/>
            <a:ext cx="813001" cy="2640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55" name="Group 755"/>
          <p:cNvGrpSpPr/>
          <p:nvPr/>
        </p:nvGrpSpPr>
        <p:grpSpPr>
          <a:xfrm>
            <a:off x="9169400" y="3157010"/>
            <a:ext cx="3659722" cy="1035062"/>
            <a:chOff x="0" y="0"/>
            <a:chExt cx="3659721" cy="1035060"/>
          </a:xfrm>
        </p:grpSpPr>
        <p:sp>
          <p:nvSpPr>
            <p:cNvPr id="753" name="Shape 75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unique identifier (BS20151234)</a:t>
              </a:r>
            </a:p>
          </p:txBody>
        </p:sp>
      </p:grpSp>
      <p:grpSp>
        <p:nvGrpSpPr>
          <p:cNvPr id="758" name="Group 758"/>
          <p:cNvGrpSpPr/>
          <p:nvPr/>
        </p:nvGrpSpPr>
        <p:grpSpPr>
          <a:xfrm>
            <a:off x="9169400" y="8265379"/>
            <a:ext cx="3659722" cy="1035062"/>
            <a:chOff x="0" y="0"/>
            <a:chExt cx="3659721" cy="1035060"/>
          </a:xfrm>
        </p:grpSpPr>
        <p:sp>
          <p:nvSpPr>
            <p:cNvPr id="756" name="Shape 756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57" name="Shape 757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geonames place name queries</a:t>
              </a:r>
            </a:p>
          </p:txBody>
        </p:sp>
      </p:grpSp>
      <p:grpSp>
        <p:nvGrpSpPr>
          <p:cNvPr id="761" name="Group 761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759" name="Shape 7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0" name="Shape 7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764" name="Group 764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762" name="Shape 7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3" name="Shape 7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roup 768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766" name="Shape 766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771" name="Group 771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769" name="Shape 76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774" name="Group 774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3" name="Shape 7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777" name="Group 777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775" name="Shape 7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6" name="Shape 7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780" name="Group 780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778" name="Shape 7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9" name="Shape 7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grpSp>
        <p:nvGrpSpPr>
          <p:cNvPr id="783" name="Group 783"/>
          <p:cNvGrpSpPr/>
          <p:nvPr/>
        </p:nvGrpSpPr>
        <p:grpSpPr>
          <a:xfrm>
            <a:off x="9169400" y="4434102"/>
            <a:ext cx="3659722" cy="1035062"/>
            <a:chOff x="0" y="0"/>
            <a:chExt cx="3659721" cy="1035060"/>
          </a:xfrm>
        </p:grpSpPr>
        <p:sp>
          <p:nvSpPr>
            <p:cNvPr id="781" name="Shape 781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Google API searches</a:t>
              </a:r>
            </a:p>
          </p:txBody>
        </p:sp>
      </p:grpSp>
      <p:grpSp>
        <p:nvGrpSpPr>
          <p:cNvPr id="786" name="Group 786"/>
          <p:cNvGrpSpPr/>
          <p:nvPr/>
        </p:nvGrpSpPr>
        <p:grpSpPr>
          <a:xfrm>
            <a:off x="9169400" y="6988286"/>
            <a:ext cx="3659722" cy="1035062"/>
            <a:chOff x="0" y="0"/>
            <a:chExt cx="3659721" cy="1035060"/>
          </a:xfrm>
        </p:grpSpPr>
        <p:sp>
          <p:nvSpPr>
            <p:cNvPr id="784" name="Shape 784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5" name="Shape 785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Species name queries</a:t>
              </a: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787" name="Shape 78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792" name="Group 792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790" name="Shape 79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1" name="Shape 79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grpSp>
        <p:nvGrpSpPr>
          <p:cNvPr id="795" name="Group 795"/>
          <p:cNvGrpSpPr/>
          <p:nvPr/>
        </p:nvGrpSpPr>
        <p:grpSpPr>
          <a:xfrm>
            <a:off x="9169400" y="5711194"/>
            <a:ext cx="3659722" cy="1035062"/>
            <a:chOff x="0" y="0"/>
            <a:chExt cx="3659721" cy="1035060"/>
          </a:xfrm>
        </p:grpSpPr>
        <p:sp>
          <p:nvSpPr>
            <p:cNvPr id="793" name="Shape 79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Company Report Searches</a:t>
              </a:r>
            </a:p>
          </p:txBody>
        </p:sp>
      </p:grpSp>
      <p:sp>
        <p:nvSpPr>
          <p:cNvPr id="796" name="Shape 796"/>
          <p:cNvSpPr/>
          <p:nvPr/>
        </p:nvSpPr>
        <p:spPr>
          <a:xfrm flipV="1">
            <a:off x="8381999" y="2365779"/>
            <a:ext cx="813001" cy="26175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799" name="Group 799"/>
          <p:cNvGrpSpPr/>
          <p:nvPr/>
        </p:nvGrpSpPr>
        <p:grpSpPr>
          <a:xfrm>
            <a:off x="9169400" y="1879918"/>
            <a:ext cx="3659722" cy="1035061"/>
            <a:chOff x="0" y="0"/>
            <a:chExt cx="3659721" cy="1035060"/>
          </a:xfrm>
        </p:grpSpPr>
        <p:sp>
          <p:nvSpPr>
            <p:cNvPr id="797" name="Shape 79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Clinical Trial</a:t>
              </a:r>
            </a:p>
          </p:txBody>
        </p:sp>
      </p:grpSp>
      <p:sp>
        <p:nvSpPr>
          <p:cNvPr id="800" name="Shape 800"/>
          <p:cNvSpPr/>
          <p:nvPr/>
        </p:nvSpPr>
        <p:spPr>
          <a:xfrm flipV="1">
            <a:off x="8381999" y="3568039"/>
            <a:ext cx="813001" cy="26175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03" name="Group 803"/>
          <p:cNvGrpSpPr/>
          <p:nvPr/>
        </p:nvGrpSpPr>
        <p:grpSpPr>
          <a:xfrm>
            <a:off x="9169400" y="602825"/>
            <a:ext cx="3659722" cy="1035062"/>
            <a:chOff x="0" y="0"/>
            <a:chExt cx="3659721" cy="1035060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Product Approval/Registration </a:t>
              </a:r>
            </a:p>
          </p:txBody>
        </p:sp>
      </p:grpSp>
      <p:sp>
        <p:nvSpPr>
          <p:cNvPr id="804" name="Shape 804"/>
          <p:cNvSpPr/>
          <p:nvPr/>
        </p:nvSpPr>
        <p:spPr>
          <a:xfrm flipV="1">
            <a:off x="8382000" y="4927965"/>
            <a:ext cx="779591" cy="1256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>
            <a:off x="8382000" y="6185560"/>
            <a:ext cx="7795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06" name="Shape 806"/>
          <p:cNvSpPr/>
          <p:nvPr/>
        </p:nvSpPr>
        <p:spPr>
          <a:xfrm>
            <a:off x="8381999" y="6185560"/>
            <a:ext cx="757237" cy="13833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09" name="Group 809"/>
          <p:cNvGrpSpPr/>
          <p:nvPr/>
        </p:nvGrpSpPr>
        <p:grpSpPr>
          <a:xfrm>
            <a:off x="9169400" y="3157010"/>
            <a:ext cx="3659722" cy="1035062"/>
            <a:chOff x="0" y="0"/>
            <a:chExt cx="3659721" cy="1035060"/>
          </a:xfrm>
        </p:grpSpPr>
        <p:sp>
          <p:nvSpPr>
            <p:cNvPr id="807" name="Shape 807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08" name="Shape 808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>
                <a:defRPr sz="2000"/>
              </a:pPr>
              <a:r>
                <a:rPr sz="1600"/>
                <a:t>unique identifier (BS20151234)</a:t>
              </a:r>
            </a:p>
          </p:txBody>
        </p:sp>
      </p:grpSp>
      <p:sp>
        <p:nvSpPr>
          <p:cNvPr id="810" name="Shape 810"/>
          <p:cNvSpPr/>
          <p:nvPr/>
        </p:nvSpPr>
        <p:spPr>
          <a:xfrm>
            <a:off x="3962400" y="489728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11" name="Shape 811"/>
          <p:cNvSpPr/>
          <p:nvPr/>
        </p:nvSpPr>
        <p:spPr>
          <a:xfrm flipV="1">
            <a:off x="8381999" y="1153872"/>
            <a:ext cx="757237" cy="38294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14" name="Group 814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812" name="Shape 8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3" name="Shape 8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17" name="Group 817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15" name="Shape 8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roup 821"/>
          <p:cNvGrpSpPr/>
          <p:nvPr/>
        </p:nvGrpSpPr>
        <p:grpSpPr>
          <a:xfrm>
            <a:off x="127000" y="239070"/>
            <a:ext cx="4292600" cy="1270001"/>
            <a:chOff x="0" y="279400"/>
            <a:chExt cx="4292600" cy="1270000"/>
          </a:xfrm>
        </p:grpSpPr>
        <p:sp>
          <p:nvSpPr>
            <p:cNvPr id="819" name="Shape 819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0" name="Shape 820"/>
            <p:cNvSpPr/>
            <p:nvPr/>
          </p:nvSpPr>
          <p:spPr>
            <a:xfrm>
              <a:off x="1359111" y="722206"/>
              <a:ext cx="15743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824" name="Group 824"/>
          <p:cNvGrpSpPr/>
          <p:nvPr/>
        </p:nvGrpSpPr>
        <p:grpSpPr>
          <a:xfrm>
            <a:off x="566610" y="3155182"/>
            <a:ext cx="3413381" cy="965390"/>
            <a:chOff x="0" y="0"/>
            <a:chExt cx="3413379" cy="965389"/>
          </a:xfrm>
        </p:grpSpPr>
        <p:sp>
          <p:nvSpPr>
            <p:cNvPr id="822" name="Shape 82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3" name="Shape 82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4.2. Patents</a:t>
              </a:r>
            </a:p>
          </p:txBody>
        </p:sp>
      </p:grpSp>
      <p:grpSp>
        <p:nvGrpSpPr>
          <p:cNvPr id="827" name="Group 827"/>
          <p:cNvGrpSpPr/>
          <p:nvPr/>
        </p:nvGrpSpPr>
        <p:grpSpPr>
          <a:xfrm>
            <a:off x="566610" y="4424462"/>
            <a:ext cx="3413381" cy="965390"/>
            <a:chOff x="0" y="0"/>
            <a:chExt cx="3413379" cy="965389"/>
          </a:xfrm>
        </p:grpSpPr>
        <p:sp>
          <p:nvSpPr>
            <p:cNvPr id="825" name="Shape 8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6" name="Shape 8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4.3. Products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566610" y="1846421"/>
            <a:ext cx="3413381" cy="965390"/>
            <a:chOff x="0" y="0"/>
            <a:chExt cx="3413379" cy="965389"/>
          </a:xfrm>
        </p:grpSpPr>
        <p:sp>
          <p:nvSpPr>
            <p:cNvPr id="828" name="Shape 82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4.1. Publications</a:t>
              </a:r>
            </a:p>
          </p:txBody>
        </p:sp>
      </p:grpSp>
      <p:sp>
        <p:nvSpPr>
          <p:cNvPr id="831" name="Shape 831"/>
          <p:cNvSpPr/>
          <p:nvPr/>
        </p:nvSpPr>
        <p:spPr>
          <a:xfrm>
            <a:off x="3949700" y="6181661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32" name="Shape 832"/>
          <p:cNvSpPr/>
          <p:nvPr/>
        </p:nvSpPr>
        <p:spPr>
          <a:xfrm>
            <a:off x="8232229" y="4875910"/>
            <a:ext cx="9516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833" name="Shape 833"/>
          <p:cNvSpPr/>
          <p:nvPr/>
        </p:nvSpPr>
        <p:spPr>
          <a:xfrm>
            <a:off x="8394700" y="6156695"/>
            <a:ext cx="7891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36" name="Group 836"/>
          <p:cNvGrpSpPr/>
          <p:nvPr/>
        </p:nvGrpSpPr>
        <p:grpSpPr>
          <a:xfrm>
            <a:off x="566610" y="6958376"/>
            <a:ext cx="3413380" cy="965390"/>
            <a:chOff x="0" y="0"/>
            <a:chExt cx="3413379" cy="965389"/>
          </a:xfrm>
        </p:grpSpPr>
        <p:sp>
          <p:nvSpPr>
            <p:cNvPr id="834" name="Shape 83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39" name="Group 839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37" name="Shape 83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840" name="Shape 840"/>
          <p:cNvSpPr/>
          <p:nvPr/>
        </p:nvSpPr>
        <p:spPr>
          <a:xfrm flipV="1">
            <a:off x="3949699" y="4867747"/>
            <a:ext cx="1016002" cy="13190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843" name="Group 843"/>
          <p:cNvGrpSpPr/>
          <p:nvPr/>
        </p:nvGrpSpPr>
        <p:grpSpPr>
          <a:xfrm>
            <a:off x="566610" y="5674001"/>
            <a:ext cx="3413381" cy="965390"/>
            <a:chOff x="0" y="0"/>
            <a:chExt cx="3413379" cy="965389"/>
          </a:xfrm>
        </p:grpSpPr>
        <p:sp>
          <p:nvSpPr>
            <p:cNvPr id="841" name="Shape 8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4.4. Other</a:t>
              </a:r>
            </a:p>
          </p:txBody>
        </p:sp>
      </p:grpSp>
      <p:grpSp>
        <p:nvGrpSpPr>
          <p:cNvPr id="846" name="Group 846"/>
          <p:cNvGrpSpPr/>
          <p:nvPr/>
        </p:nvGrpSpPr>
        <p:grpSpPr>
          <a:xfrm>
            <a:off x="4960810" y="4414591"/>
            <a:ext cx="3413381" cy="965391"/>
            <a:chOff x="0" y="0"/>
            <a:chExt cx="3413379" cy="965389"/>
          </a:xfrm>
        </p:grpSpPr>
        <p:sp>
          <p:nvSpPr>
            <p:cNvPr id="844" name="Shape 8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849" name="Group 849"/>
          <p:cNvGrpSpPr/>
          <p:nvPr/>
        </p:nvGrpSpPr>
        <p:grpSpPr>
          <a:xfrm>
            <a:off x="4960810" y="5674001"/>
            <a:ext cx="3413381" cy="965390"/>
            <a:chOff x="0" y="0"/>
            <a:chExt cx="3413379" cy="965389"/>
          </a:xfrm>
        </p:grpSpPr>
        <p:sp>
          <p:nvSpPr>
            <p:cNvPr id="847" name="Shape 84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Search Queries</a:t>
              </a:r>
            </a:p>
          </p:txBody>
        </p:sp>
      </p:grpSp>
      <p:grpSp>
        <p:nvGrpSpPr>
          <p:cNvPr id="852" name="Group 852"/>
          <p:cNvGrpSpPr/>
          <p:nvPr/>
        </p:nvGrpSpPr>
        <p:grpSpPr>
          <a:xfrm>
            <a:off x="9169400" y="4358380"/>
            <a:ext cx="3659722" cy="1035062"/>
            <a:chOff x="0" y="0"/>
            <a:chExt cx="3659721" cy="1035060"/>
          </a:xfrm>
        </p:grpSpPr>
        <p:sp>
          <p:nvSpPr>
            <p:cNvPr id="850" name="Shape 850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1" name="Shape 851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Activity </a:t>
              </a:r>
            </a:p>
          </p:txBody>
        </p:sp>
      </p:grpSp>
      <p:grpSp>
        <p:nvGrpSpPr>
          <p:cNvPr id="855" name="Group 855"/>
          <p:cNvGrpSpPr/>
          <p:nvPr/>
        </p:nvGrpSpPr>
        <p:grpSpPr>
          <a:xfrm>
            <a:off x="9169400" y="5639165"/>
            <a:ext cx="3659722" cy="1035062"/>
            <a:chOff x="0" y="0"/>
            <a:chExt cx="3659721" cy="1035060"/>
          </a:xfrm>
        </p:grpSpPr>
        <p:sp>
          <p:nvSpPr>
            <p:cNvPr id="853" name="Shape 853"/>
            <p:cNvSpPr/>
            <p:nvPr/>
          </p:nvSpPr>
          <p:spPr>
            <a:xfrm>
              <a:off x="0" y="0"/>
              <a:ext cx="3659722" cy="1035061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4" name="Shape 854"/>
            <p:cNvSpPr/>
            <p:nvPr/>
          </p:nvSpPr>
          <p:spPr>
            <a:xfrm>
              <a:off x="338328" y="201360"/>
              <a:ext cx="2983065" cy="632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Google API Searches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Analysis </a:t>
            </a:r>
          </a:p>
          <a:p>
            <a:pPr/>
            <a:r>
              <a:t>(sub-component)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roup 861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859" name="Shape 8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0" name="Shape 8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864" name="Group 864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862" name="Shape 8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3" name="Shape 8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867" name="Group 867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865" name="Shape 86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6" name="Shape 86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870" name="Group 870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868" name="Shape 86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873" name="Group 873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871" name="Shape 8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2" name="Shape 8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876" name="Group 876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874" name="Shape 8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5" name="Shape 8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879" name="Group 879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877" name="Shape 87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78" name="Shape 87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882" name="Group 882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880" name="Shape 88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885" name="Group 885"/>
          <p:cNvGrpSpPr/>
          <p:nvPr/>
        </p:nvGrpSpPr>
        <p:grpSpPr>
          <a:xfrm>
            <a:off x="4986210" y="1791173"/>
            <a:ext cx="3413381" cy="965391"/>
            <a:chOff x="0" y="0"/>
            <a:chExt cx="3413379" cy="965389"/>
          </a:xfrm>
        </p:grpSpPr>
        <p:sp>
          <p:nvSpPr>
            <p:cNvPr id="883" name="Shape 8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Applicant Reports</a:t>
              </a:r>
            </a:p>
          </p:txBody>
        </p:sp>
      </p:grpSp>
      <p:grpSp>
        <p:nvGrpSpPr>
          <p:cNvPr id="888" name="Group 888"/>
          <p:cNvGrpSpPr/>
          <p:nvPr/>
        </p:nvGrpSpPr>
        <p:grpSpPr>
          <a:xfrm>
            <a:off x="4986210" y="3050583"/>
            <a:ext cx="3413381" cy="965390"/>
            <a:chOff x="0" y="0"/>
            <a:chExt cx="3413379" cy="965389"/>
          </a:xfrm>
        </p:grpSpPr>
        <p:sp>
          <p:nvSpPr>
            <p:cNvPr id="886" name="Shape 8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7" name="Shape 8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Query Data</a:t>
              </a:r>
            </a:p>
          </p:txBody>
        </p:sp>
      </p:grpSp>
      <p:sp>
        <p:nvSpPr>
          <p:cNvPr id="889" name="Shape 889"/>
          <p:cNvSpPr/>
          <p:nvPr/>
        </p:nvSpPr>
        <p:spPr>
          <a:xfrm>
            <a:off x="3987800" y="22738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roup 893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891" name="Shape 89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92" name="Shape 89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896" name="Group 896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894" name="Shape 89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899" name="Group 899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897" name="Shape 89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02" name="Group 902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00" name="Shape 90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1" name="Shape 90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05" name="Group 905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03" name="Shape 90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4" name="Shape 90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08" name="Group 908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06" name="Shape 90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11" name="Group 911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09" name="Shape 90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0" name="Shape 91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14" name="Group 914"/>
          <p:cNvGrpSpPr/>
          <p:nvPr/>
        </p:nvGrpSpPr>
        <p:grpSpPr>
          <a:xfrm>
            <a:off x="4960810" y="4384083"/>
            <a:ext cx="3413381" cy="965390"/>
            <a:chOff x="0" y="0"/>
            <a:chExt cx="3413379" cy="965389"/>
          </a:xfrm>
        </p:grpSpPr>
        <p:sp>
          <p:nvSpPr>
            <p:cNvPr id="912" name="Shape 9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3" name="Shape 9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Tidy Data</a:t>
              </a:r>
            </a:p>
          </p:txBody>
        </p:sp>
      </p:grpSp>
      <p:sp>
        <p:nvSpPr>
          <p:cNvPr id="915" name="Shape 915"/>
          <p:cNvSpPr/>
          <p:nvPr/>
        </p:nvSpPr>
        <p:spPr>
          <a:xfrm>
            <a:off x="3962400" y="36073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18" name="Group 918"/>
          <p:cNvGrpSpPr/>
          <p:nvPr/>
        </p:nvGrpSpPr>
        <p:grpSpPr>
          <a:xfrm>
            <a:off x="4960810" y="3124673"/>
            <a:ext cx="3413381" cy="965391"/>
            <a:chOff x="0" y="0"/>
            <a:chExt cx="3413379" cy="965389"/>
          </a:xfrm>
        </p:grpSpPr>
        <p:sp>
          <p:nvSpPr>
            <p:cNvPr id="916" name="Shape 91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17" name="Shape 91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Standardise</a:t>
              </a:r>
            </a:p>
          </p:txBody>
        </p:sp>
      </p:grpSp>
      <p:grpSp>
        <p:nvGrpSpPr>
          <p:cNvPr id="921" name="Group 921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19" name="Shape 91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0" name="Shape 92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roup 925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23" name="Shape 9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4" name="Shape 9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28" name="Group 928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26" name="Shape 9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27" name="Shape 9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931" name="Group 931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929" name="Shape 92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0" name="Shape 93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34" name="Group 934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32" name="Shape 9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3" name="Shape 9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37" name="Group 937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35" name="Shape 93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6" name="Shape 93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40" name="Group 940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38" name="Shape 93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39" name="Shape 93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43" name="Group 943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41" name="Shape 94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2" name="Shape 94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46" name="Group 946"/>
          <p:cNvGrpSpPr/>
          <p:nvPr/>
        </p:nvGrpSpPr>
        <p:grpSpPr>
          <a:xfrm>
            <a:off x="4960810" y="5643677"/>
            <a:ext cx="3413381" cy="965390"/>
            <a:chOff x="0" y="0"/>
            <a:chExt cx="3413379" cy="965389"/>
          </a:xfrm>
        </p:grpSpPr>
        <p:sp>
          <p:nvSpPr>
            <p:cNvPr id="944" name="Shape 9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Statistics</a:t>
              </a:r>
            </a:p>
          </p:txBody>
        </p:sp>
      </p:grpSp>
      <p:sp>
        <p:nvSpPr>
          <p:cNvPr id="947" name="Shape 947"/>
          <p:cNvSpPr/>
          <p:nvPr/>
        </p:nvSpPr>
        <p:spPr>
          <a:xfrm>
            <a:off x="3962400" y="486696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50" name="Group 950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48" name="Shape 94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9" name="Shape 94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953" name="Group 953"/>
          <p:cNvGrpSpPr/>
          <p:nvPr/>
        </p:nvGrpSpPr>
        <p:grpSpPr>
          <a:xfrm>
            <a:off x="4960810" y="4384267"/>
            <a:ext cx="3413381" cy="965390"/>
            <a:chOff x="0" y="0"/>
            <a:chExt cx="3413379" cy="965389"/>
          </a:xfrm>
        </p:grpSpPr>
        <p:sp>
          <p:nvSpPr>
            <p:cNvPr id="951" name="Shape 95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2" name="Shape 95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Text Mine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957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55" name="Shape 9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6" name="Shape 9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60" name="Group 960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58" name="Shape 9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59" name="Shape 9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963" name="Group 963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61" name="Shape 9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2" name="Shape 9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966" name="Group 966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964" name="Shape 9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5" name="Shape 9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969" name="Group 969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67" name="Shape 96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68" name="Shape 96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972" name="Group 972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970" name="Shape 9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1" name="Shape 9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975" name="Group 975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973" name="Shape 9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978" name="Group 978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976" name="Shape 9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77" name="Shape 9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981" name="Group 981"/>
          <p:cNvGrpSpPr/>
          <p:nvPr/>
        </p:nvGrpSpPr>
        <p:grpSpPr>
          <a:xfrm>
            <a:off x="4986210" y="6964477"/>
            <a:ext cx="3413381" cy="965390"/>
            <a:chOff x="0" y="0"/>
            <a:chExt cx="3413379" cy="965389"/>
          </a:xfrm>
        </p:grpSpPr>
        <p:sp>
          <p:nvSpPr>
            <p:cNvPr id="979" name="Shape 97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0" name="Shape 98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Networks</a:t>
              </a:r>
            </a:p>
          </p:txBody>
        </p:sp>
      </p:grpSp>
      <p:sp>
        <p:nvSpPr>
          <p:cNvPr id="982" name="Shape 982"/>
          <p:cNvSpPr/>
          <p:nvPr/>
        </p:nvSpPr>
        <p:spPr>
          <a:xfrm>
            <a:off x="3987800" y="618776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985" name="Group 985"/>
          <p:cNvGrpSpPr/>
          <p:nvPr/>
        </p:nvGrpSpPr>
        <p:grpSpPr>
          <a:xfrm>
            <a:off x="4986210" y="8223887"/>
            <a:ext cx="3413381" cy="965390"/>
            <a:chOff x="0" y="0"/>
            <a:chExt cx="3413379" cy="965389"/>
          </a:xfrm>
        </p:grpSpPr>
        <p:sp>
          <p:nvSpPr>
            <p:cNvPr id="983" name="Shape 9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4" name="Shape 9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Maps</a:t>
              </a:r>
            </a:p>
          </p:txBody>
        </p:sp>
      </p:grpSp>
      <p:grpSp>
        <p:nvGrpSpPr>
          <p:cNvPr id="988" name="Group 988"/>
          <p:cNvGrpSpPr/>
          <p:nvPr/>
        </p:nvGrpSpPr>
        <p:grpSpPr>
          <a:xfrm>
            <a:off x="4986210" y="5705067"/>
            <a:ext cx="3413381" cy="965390"/>
            <a:chOff x="0" y="0"/>
            <a:chExt cx="3413379" cy="965389"/>
          </a:xfrm>
        </p:grpSpPr>
        <p:sp>
          <p:nvSpPr>
            <p:cNvPr id="986" name="Shape 9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Graphs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Group 992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990" name="Shape 99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1" name="Shape 99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Visualise</a:t>
              </a:r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993" name="Shape 9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4" name="Shape 9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2. Clean Data</a:t>
              </a:r>
            </a:p>
          </p:txBody>
        </p:sp>
      </p:grpSp>
      <p:grpSp>
        <p:nvGrpSpPr>
          <p:cNvPr id="998" name="Group 998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996" name="Shape 9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97" name="Shape 9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3. Analyse</a:t>
              </a:r>
            </a:p>
          </p:txBody>
        </p:sp>
      </p:grpSp>
      <p:grpSp>
        <p:nvGrpSpPr>
          <p:cNvPr id="1001" name="Group 1001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999" name="Shape 9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Gather Data</a:t>
              </a:r>
            </a:p>
          </p:txBody>
        </p:sp>
      </p:grpSp>
      <p:grpSp>
        <p:nvGrpSpPr>
          <p:cNvPr id="1004" name="Group 1004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02" name="Shape 10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07" name="Group 1007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05" name="Shape 10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4.5. Data Analysis</a:t>
              </a:r>
            </a:p>
          </p:txBody>
        </p:sp>
      </p:grpSp>
      <p:grpSp>
        <p:nvGrpSpPr>
          <p:cNvPr id="1010" name="Group 1010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08" name="Shape 10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sp>
        <p:nvSpPr>
          <p:cNvPr id="1011" name="Shape 1011"/>
          <p:cNvSpPr/>
          <p:nvPr/>
        </p:nvSpPr>
        <p:spPr>
          <a:xfrm>
            <a:off x="3962400" y="747590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14" name="Group 1014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1012" name="Shape 10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9DCC3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</a:t>
              </a:r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4960810" y="6993211"/>
            <a:ext cx="3413381" cy="965390"/>
            <a:chOff x="0" y="0"/>
            <a:chExt cx="3413379" cy="965389"/>
          </a:xfrm>
        </p:grpSpPr>
        <p:sp>
          <p:nvSpPr>
            <p:cNvPr id="1015" name="Shape 101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Audiences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Permit Authorities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roup 1023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1021" name="Shape 10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5.4. Other Treaties</a:t>
              </a:r>
            </a:p>
          </p:txBody>
        </p:sp>
      </p:grpSp>
      <p:grpSp>
        <p:nvGrpSpPr>
          <p:cNvPr id="1026" name="Group 1026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1024" name="Shape 10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5.2. ABS CHM</a:t>
              </a:r>
            </a:p>
          </p:txBody>
        </p:sp>
      </p:grpSp>
      <p:grpSp>
        <p:nvGrpSpPr>
          <p:cNvPr id="1029" name="Group 1029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1027" name="Shape 10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5.3. Plant Treaty</a:t>
              </a:r>
            </a:p>
          </p:txBody>
        </p:sp>
      </p:grpSp>
      <p:grpSp>
        <p:nvGrpSpPr>
          <p:cNvPr id="1032" name="Group 1032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1030" name="Shape 10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5.1. Nagoya Protocol</a:t>
              </a:r>
            </a:p>
          </p:txBody>
        </p:sp>
      </p:grpSp>
      <p:grpSp>
        <p:nvGrpSpPr>
          <p:cNvPr id="1035" name="Group 1035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33" name="Shape 103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38" name="Group 1038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36" name="Shape 103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041" name="Group 1041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39" name="Shape 103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1044" name="Group 1044"/>
          <p:cNvGrpSpPr/>
          <p:nvPr/>
        </p:nvGrpSpPr>
        <p:grpSpPr>
          <a:xfrm>
            <a:off x="566610" y="6993211"/>
            <a:ext cx="3413381" cy="965390"/>
            <a:chOff x="0" y="0"/>
            <a:chExt cx="3413379" cy="965389"/>
          </a:xfrm>
        </p:grpSpPr>
        <p:sp>
          <p:nvSpPr>
            <p:cNvPr id="1042" name="Shape 104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5.5. Other Processes</a:t>
              </a:r>
            </a:p>
          </p:txBody>
        </p:sp>
      </p:grpSp>
      <p:grpSp>
        <p:nvGrpSpPr>
          <p:cNvPr id="1047" name="Group 1047"/>
          <p:cNvGrpSpPr/>
          <p:nvPr/>
        </p:nvGrpSpPr>
        <p:grpSpPr>
          <a:xfrm>
            <a:off x="4986210" y="1791173"/>
            <a:ext cx="3413381" cy="965391"/>
            <a:chOff x="0" y="0"/>
            <a:chExt cx="3413379" cy="965389"/>
          </a:xfrm>
        </p:grpSpPr>
        <p:sp>
          <p:nvSpPr>
            <p:cNvPr id="1045" name="Shape 104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National Reports</a:t>
              </a:r>
            </a:p>
          </p:txBody>
        </p:sp>
      </p:grpSp>
      <p:grpSp>
        <p:nvGrpSpPr>
          <p:cNvPr id="1050" name="Group 1050"/>
          <p:cNvGrpSpPr/>
          <p:nvPr/>
        </p:nvGrpSpPr>
        <p:grpSpPr>
          <a:xfrm>
            <a:off x="4986210" y="3050583"/>
            <a:ext cx="3413381" cy="965390"/>
            <a:chOff x="0" y="0"/>
            <a:chExt cx="3413379" cy="965389"/>
          </a:xfrm>
        </p:grpSpPr>
        <p:sp>
          <p:nvSpPr>
            <p:cNvPr id="1048" name="Shape 104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Compliance</a:t>
              </a:r>
              <a:r>
                <a:t> </a:t>
              </a:r>
              <a:r>
                <a:rPr sz="1600"/>
                <a:t>Committee</a:t>
              </a:r>
            </a:p>
          </p:txBody>
        </p:sp>
      </p:grpSp>
      <p:sp>
        <p:nvSpPr>
          <p:cNvPr id="1051" name="Shape 1051"/>
          <p:cNvSpPr/>
          <p:nvPr/>
        </p:nvSpPr>
        <p:spPr>
          <a:xfrm>
            <a:off x="3987800" y="2273868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oup 1055"/>
          <p:cNvGrpSpPr/>
          <p:nvPr/>
        </p:nvGrpSpPr>
        <p:grpSpPr>
          <a:xfrm>
            <a:off x="566610" y="5683711"/>
            <a:ext cx="3413381" cy="965391"/>
            <a:chOff x="0" y="0"/>
            <a:chExt cx="3413379" cy="965389"/>
          </a:xfrm>
        </p:grpSpPr>
        <p:sp>
          <p:nvSpPr>
            <p:cNvPr id="1053" name="Shape 10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5.4. Other Treaties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566610" y="3064713"/>
            <a:ext cx="3413381" cy="965391"/>
            <a:chOff x="0" y="0"/>
            <a:chExt cx="3413379" cy="965389"/>
          </a:xfrm>
        </p:grpSpPr>
        <p:sp>
          <p:nvSpPr>
            <p:cNvPr id="1056" name="Shape 10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5.2. ABS CHM</a:t>
              </a:r>
            </a:p>
          </p:txBody>
        </p:sp>
      </p:grpSp>
      <p:grpSp>
        <p:nvGrpSpPr>
          <p:cNvPr id="1061" name="Group 1061"/>
          <p:cNvGrpSpPr/>
          <p:nvPr/>
        </p:nvGrpSpPr>
        <p:grpSpPr>
          <a:xfrm>
            <a:off x="566610" y="1785194"/>
            <a:ext cx="3413381" cy="965391"/>
            <a:chOff x="0" y="0"/>
            <a:chExt cx="3413379" cy="965389"/>
          </a:xfrm>
        </p:grpSpPr>
        <p:sp>
          <p:nvSpPr>
            <p:cNvPr id="1059" name="Shape 10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5.1. Nagoya Protocol</a:t>
              </a:r>
            </a:p>
          </p:txBody>
        </p:sp>
      </p:grpSp>
      <p:grpSp>
        <p:nvGrpSpPr>
          <p:cNvPr id="1064" name="Group 1064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62" name="Shape 10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Core System</a:t>
              </a:r>
            </a:p>
          </p:txBody>
        </p:sp>
      </p:grpSp>
      <p:grpSp>
        <p:nvGrpSpPr>
          <p:cNvPr id="1067" name="Group 1067"/>
          <p:cNvGrpSpPr/>
          <p:nvPr/>
        </p:nvGrpSpPr>
        <p:grpSpPr>
          <a:xfrm>
            <a:off x="566610" y="505675"/>
            <a:ext cx="3413381" cy="965390"/>
            <a:chOff x="0" y="0"/>
            <a:chExt cx="3413379" cy="965389"/>
          </a:xfrm>
        </p:grpSpPr>
        <p:sp>
          <p:nvSpPr>
            <p:cNvPr id="1065" name="Shape 106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1070" name="Group 1070"/>
          <p:cNvGrpSpPr/>
          <p:nvPr/>
        </p:nvGrpSpPr>
        <p:grpSpPr>
          <a:xfrm>
            <a:off x="566610" y="8242750"/>
            <a:ext cx="3413380" cy="965390"/>
            <a:chOff x="0" y="0"/>
            <a:chExt cx="3413379" cy="965389"/>
          </a:xfrm>
        </p:grpSpPr>
        <p:sp>
          <p:nvSpPr>
            <p:cNvPr id="1068" name="Shape 106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4.6. Data Archive</a:t>
              </a:r>
            </a:p>
          </p:txBody>
        </p:sp>
      </p:grpSp>
      <p:grpSp>
        <p:nvGrpSpPr>
          <p:cNvPr id="1073" name="Group 1073"/>
          <p:cNvGrpSpPr/>
          <p:nvPr/>
        </p:nvGrpSpPr>
        <p:grpSpPr>
          <a:xfrm>
            <a:off x="566610" y="6996101"/>
            <a:ext cx="3413381" cy="965390"/>
            <a:chOff x="0" y="0"/>
            <a:chExt cx="3413379" cy="965389"/>
          </a:xfrm>
        </p:grpSpPr>
        <p:sp>
          <p:nvSpPr>
            <p:cNvPr id="1071" name="Shape 107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5.5. Other Processes</a:t>
              </a:r>
            </a:p>
          </p:txBody>
        </p:sp>
      </p:grpSp>
      <p:grpSp>
        <p:nvGrpSpPr>
          <p:cNvPr id="1076" name="Group 1076"/>
          <p:cNvGrpSpPr/>
          <p:nvPr/>
        </p:nvGrpSpPr>
        <p:grpSpPr>
          <a:xfrm>
            <a:off x="4973510" y="3104748"/>
            <a:ext cx="3413381" cy="965390"/>
            <a:chOff x="0" y="0"/>
            <a:chExt cx="3413379" cy="965389"/>
          </a:xfrm>
        </p:grpSpPr>
        <p:sp>
          <p:nvSpPr>
            <p:cNvPr id="1074" name="Shape 107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Categories</a:t>
              </a:r>
            </a:p>
          </p:txBody>
        </p:sp>
      </p:grpSp>
      <p:sp>
        <p:nvSpPr>
          <p:cNvPr id="1077" name="Shape 1077"/>
          <p:cNvSpPr/>
          <p:nvPr/>
        </p:nvSpPr>
        <p:spPr>
          <a:xfrm>
            <a:off x="3975100" y="3587443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80" name="Group 1080"/>
          <p:cNvGrpSpPr/>
          <p:nvPr/>
        </p:nvGrpSpPr>
        <p:grpSpPr>
          <a:xfrm>
            <a:off x="4948110" y="4374212"/>
            <a:ext cx="3413381" cy="965391"/>
            <a:chOff x="0" y="0"/>
            <a:chExt cx="3413379" cy="965389"/>
          </a:xfrm>
        </p:grpSpPr>
        <p:sp>
          <p:nvSpPr>
            <p:cNvPr id="1078" name="Shape 10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81" name="Shape 1081"/>
          <p:cNvSpPr/>
          <p:nvPr/>
        </p:nvSpPr>
        <p:spPr>
          <a:xfrm>
            <a:off x="3949700" y="4856907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84" name="Group 1084"/>
          <p:cNvGrpSpPr/>
          <p:nvPr/>
        </p:nvGrpSpPr>
        <p:grpSpPr>
          <a:xfrm>
            <a:off x="4986210" y="5643677"/>
            <a:ext cx="3413381" cy="965390"/>
            <a:chOff x="0" y="0"/>
            <a:chExt cx="3413379" cy="965389"/>
          </a:xfrm>
        </p:grpSpPr>
        <p:sp>
          <p:nvSpPr>
            <p:cNvPr id="1082" name="Shape 108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85" name="Shape 1085"/>
          <p:cNvSpPr/>
          <p:nvPr/>
        </p:nvSpPr>
        <p:spPr>
          <a:xfrm>
            <a:off x="3987800" y="6126372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88" name="Group 1088"/>
          <p:cNvGrpSpPr/>
          <p:nvPr/>
        </p:nvGrpSpPr>
        <p:grpSpPr>
          <a:xfrm>
            <a:off x="4986210" y="6913141"/>
            <a:ext cx="3413381" cy="965390"/>
            <a:chOff x="0" y="0"/>
            <a:chExt cx="3413379" cy="965389"/>
          </a:xfrm>
        </p:grpSpPr>
        <p:sp>
          <p:nvSpPr>
            <p:cNvPr id="1086" name="Shape 10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As Required</a:t>
              </a:r>
            </a:p>
          </p:txBody>
        </p:sp>
      </p:grpSp>
      <p:sp>
        <p:nvSpPr>
          <p:cNvPr id="1089" name="Shape 1089"/>
          <p:cNvSpPr/>
          <p:nvPr/>
        </p:nvSpPr>
        <p:spPr>
          <a:xfrm>
            <a:off x="3987800" y="7395836"/>
            <a:ext cx="1016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092" name="Group 1092"/>
          <p:cNvGrpSpPr/>
          <p:nvPr/>
        </p:nvGrpSpPr>
        <p:grpSpPr>
          <a:xfrm>
            <a:off x="566610" y="4374212"/>
            <a:ext cx="3413381" cy="965391"/>
            <a:chOff x="0" y="0"/>
            <a:chExt cx="3413379" cy="965389"/>
          </a:xfrm>
        </p:grpSpPr>
        <p:sp>
          <p:nvSpPr>
            <p:cNvPr id="1090" name="Shape 109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5.3. Plant Treaty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Structure (draft)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1098"/>
          <p:cNvGrpSpPr/>
          <p:nvPr/>
        </p:nvGrpSpPr>
        <p:grpSpPr>
          <a:xfrm>
            <a:off x="9220200" y="257062"/>
            <a:ext cx="3413380" cy="1009876"/>
            <a:chOff x="0" y="0"/>
            <a:chExt cx="3413379" cy="1009875"/>
          </a:xfrm>
        </p:grpSpPr>
        <p:sp>
          <p:nvSpPr>
            <p:cNvPr id="1096" name="Shape 1096"/>
            <p:cNvSpPr/>
            <p:nvPr/>
          </p:nvSpPr>
          <p:spPr>
            <a:xfrm>
              <a:off x="0" y="0"/>
              <a:ext cx="3413380" cy="1009876"/>
            </a:xfrm>
            <a:prstGeom prst="roundRect">
              <a:avLst>
                <a:gd name="adj" fmla="val 15000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04229" y="200059"/>
              <a:ext cx="3004921" cy="6097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ABS Clearing House Mechanism</a:t>
              </a:r>
            </a:p>
          </p:txBody>
        </p:sp>
      </p:grpSp>
      <p:grpSp>
        <p:nvGrpSpPr>
          <p:cNvPr id="1101" name="Group 1101"/>
          <p:cNvGrpSpPr/>
          <p:nvPr/>
        </p:nvGrpSpPr>
        <p:grpSpPr>
          <a:xfrm>
            <a:off x="4356100" y="2149510"/>
            <a:ext cx="4292600" cy="1270001"/>
            <a:chOff x="0" y="279400"/>
            <a:chExt cx="4292600" cy="1270000"/>
          </a:xfrm>
        </p:grpSpPr>
        <p:sp>
          <p:nvSpPr>
            <p:cNvPr id="1099" name="Shape 1099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627337" y="722206"/>
              <a:ext cx="3037926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Online System Front Page</a:t>
              </a:r>
            </a:p>
          </p:txBody>
        </p:sp>
      </p:grpSp>
      <p:grpSp>
        <p:nvGrpSpPr>
          <p:cNvPr id="1104" name="Group 1104"/>
          <p:cNvGrpSpPr/>
          <p:nvPr/>
        </p:nvGrpSpPr>
        <p:grpSpPr>
          <a:xfrm>
            <a:off x="9220200" y="1901748"/>
            <a:ext cx="3413380" cy="965390"/>
            <a:chOff x="0" y="0"/>
            <a:chExt cx="3413379" cy="965389"/>
          </a:xfrm>
        </p:grpSpPr>
        <p:sp>
          <p:nvSpPr>
            <p:cNvPr id="1102" name="Shape 11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 Tables</a:t>
              </a:r>
            </a:p>
          </p:txBody>
        </p:sp>
      </p:grpSp>
      <p:grpSp>
        <p:nvGrpSpPr>
          <p:cNvPr id="1107" name="Group 1107"/>
          <p:cNvGrpSpPr/>
          <p:nvPr/>
        </p:nvGrpSpPr>
        <p:grpSpPr>
          <a:xfrm>
            <a:off x="9220200" y="4978305"/>
            <a:ext cx="3413380" cy="965390"/>
            <a:chOff x="0" y="0"/>
            <a:chExt cx="3413379" cy="965389"/>
          </a:xfrm>
        </p:grpSpPr>
        <p:sp>
          <p:nvSpPr>
            <p:cNvPr id="1105" name="Shape 11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</a:t>
              </a:r>
            </a:p>
          </p:txBody>
        </p:sp>
      </p:grpSp>
      <p:grpSp>
        <p:nvGrpSpPr>
          <p:cNvPr id="1110" name="Group 1110"/>
          <p:cNvGrpSpPr/>
          <p:nvPr/>
        </p:nvGrpSpPr>
        <p:grpSpPr>
          <a:xfrm>
            <a:off x="9220200" y="3440026"/>
            <a:ext cx="3413380" cy="965391"/>
            <a:chOff x="0" y="0"/>
            <a:chExt cx="3413379" cy="965389"/>
          </a:xfrm>
        </p:grpSpPr>
        <p:sp>
          <p:nvSpPr>
            <p:cNvPr id="1108" name="Shape 11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text files</a:t>
              </a:r>
            </a:p>
          </p:txBody>
        </p:sp>
      </p:grpSp>
      <p:sp>
        <p:nvSpPr>
          <p:cNvPr id="1111" name="Shape 1111"/>
          <p:cNvSpPr/>
          <p:nvPr/>
        </p:nvSpPr>
        <p:spPr>
          <a:xfrm flipV="1">
            <a:off x="8041114" y="2819999"/>
            <a:ext cx="1190043" cy="11900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12" name="Shape 1112"/>
          <p:cNvSpPr/>
          <p:nvPr/>
        </p:nvSpPr>
        <p:spPr>
          <a:xfrm>
            <a:off x="10926889" y="5953385"/>
            <a:ext cx="1" cy="615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15" name="Group 1115"/>
          <p:cNvGrpSpPr/>
          <p:nvPr/>
        </p:nvGrpSpPr>
        <p:grpSpPr>
          <a:xfrm>
            <a:off x="9220200" y="8178705"/>
            <a:ext cx="3413380" cy="965390"/>
            <a:chOff x="0" y="0"/>
            <a:chExt cx="3413379" cy="965389"/>
          </a:xfrm>
        </p:grpSpPr>
        <p:sp>
          <p:nvSpPr>
            <p:cNvPr id="1113" name="Shape 111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Physical Archive</a:t>
              </a:r>
            </a:p>
          </p:txBody>
        </p:sp>
      </p:grpSp>
      <p:sp>
        <p:nvSpPr>
          <p:cNvPr id="1116" name="Shape 1116"/>
          <p:cNvSpPr/>
          <p:nvPr/>
        </p:nvSpPr>
        <p:spPr>
          <a:xfrm flipV="1">
            <a:off x="2057893" y="3927557"/>
            <a:ext cx="1" cy="1199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17" name="Shape 1117"/>
          <p:cNvSpPr/>
          <p:nvPr/>
        </p:nvSpPr>
        <p:spPr>
          <a:xfrm flipH="1">
            <a:off x="114300" y="952500"/>
            <a:ext cx="1" cy="60670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20" name="Group 1120"/>
          <p:cNvGrpSpPr/>
          <p:nvPr/>
        </p:nvGrpSpPr>
        <p:grpSpPr>
          <a:xfrm>
            <a:off x="4356100" y="127000"/>
            <a:ext cx="4292600" cy="1270000"/>
            <a:chOff x="0" y="279400"/>
            <a:chExt cx="4292600" cy="1270000"/>
          </a:xfrm>
        </p:grpSpPr>
        <p:sp>
          <p:nvSpPr>
            <p:cNvPr id="1118" name="Shape 1118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47977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49561" y="722206"/>
              <a:ext cx="1993478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Outline Structure</a:t>
              </a:r>
            </a:p>
          </p:txBody>
        </p:sp>
      </p:grpSp>
      <p:sp>
        <p:nvSpPr>
          <p:cNvPr id="1121" name="Shape 1121"/>
          <p:cNvSpPr/>
          <p:nvPr/>
        </p:nvSpPr>
        <p:spPr>
          <a:xfrm>
            <a:off x="6502399" y="1371694"/>
            <a:ext cx="1" cy="7301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24" name="Group 1124"/>
          <p:cNvGrpSpPr/>
          <p:nvPr/>
        </p:nvGrpSpPr>
        <p:grpSpPr>
          <a:xfrm>
            <a:off x="4777891" y="3932412"/>
            <a:ext cx="3413381" cy="965391"/>
            <a:chOff x="0" y="0"/>
            <a:chExt cx="3413379" cy="965389"/>
          </a:xfrm>
        </p:grpSpPr>
        <p:sp>
          <p:nvSpPr>
            <p:cNvPr id="1122" name="Shape 112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Server Software</a:t>
              </a:r>
            </a:p>
          </p:txBody>
        </p:sp>
      </p:grpSp>
      <p:grpSp>
        <p:nvGrpSpPr>
          <p:cNvPr id="1127" name="Group 1127"/>
          <p:cNvGrpSpPr/>
          <p:nvPr/>
        </p:nvGrpSpPr>
        <p:grpSpPr>
          <a:xfrm>
            <a:off x="351203" y="6578505"/>
            <a:ext cx="3413381" cy="965390"/>
            <a:chOff x="0" y="0"/>
            <a:chExt cx="3413379" cy="965389"/>
          </a:xfrm>
        </p:grpSpPr>
        <p:sp>
          <p:nvSpPr>
            <p:cNvPr id="1125" name="Shape 112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5E9B6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Analytics Software</a:t>
              </a:r>
            </a:p>
          </p:txBody>
        </p:sp>
      </p:grpSp>
      <p:grpSp>
        <p:nvGrpSpPr>
          <p:cNvPr id="1130" name="Group 1130"/>
          <p:cNvGrpSpPr/>
          <p:nvPr/>
        </p:nvGrpSpPr>
        <p:grpSpPr>
          <a:xfrm>
            <a:off x="9240217" y="6578505"/>
            <a:ext cx="3413381" cy="965390"/>
            <a:chOff x="0" y="0"/>
            <a:chExt cx="3413379" cy="965389"/>
          </a:xfrm>
        </p:grpSpPr>
        <p:sp>
          <p:nvSpPr>
            <p:cNvPr id="1128" name="Shape 112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mobile data access</a:t>
              </a:r>
            </a:p>
          </p:txBody>
        </p:sp>
      </p:grpSp>
      <p:grpSp>
        <p:nvGrpSpPr>
          <p:cNvPr id="1133" name="Group 1133"/>
          <p:cNvGrpSpPr/>
          <p:nvPr/>
        </p:nvGrpSpPr>
        <p:grpSpPr>
          <a:xfrm>
            <a:off x="4795710" y="8178705"/>
            <a:ext cx="3413381" cy="965390"/>
            <a:chOff x="0" y="0"/>
            <a:chExt cx="3413379" cy="965389"/>
          </a:xfrm>
        </p:grpSpPr>
        <p:sp>
          <p:nvSpPr>
            <p:cNvPr id="1131" name="Shape 113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Hardware</a:t>
              </a:r>
            </a:p>
          </p:txBody>
        </p:sp>
      </p:grpSp>
      <p:sp>
        <p:nvSpPr>
          <p:cNvPr id="1134" name="Shape 1134"/>
          <p:cNvSpPr/>
          <p:nvPr/>
        </p:nvSpPr>
        <p:spPr>
          <a:xfrm>
            <a:off x="10946907" y="4415107"/>
            <a:ext cx="1" cy="5535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5" name="Shape 1135"/>
          <p:cNvSpPr/>
          <p:nvPr/>
        </p:nvSpPr>
        <p:spPr>
          <a:xfrm>
            <a:off x="10926890" y="2876828"/>
            <a:ext cx="1" cy="5714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6" name="Shape 1136"/>
          <p:cNvSpPr/>
          <p:nvPr/>
        </p:nvSpPr>
        <p:spPr>
          <a:xfrm>
            <a:off x="6492391" y="3451236"/>
            <a:ext cx="1" cy="4766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7" name="Shape 1137"/>
          <p:cNvSpPr/>
          <p:nvPr/>
        </p:nvSpPr>
        <p:spPr>
          <a:xfrm>
            <a:off x="6492391" y="5982150"/>
            <a:ext cx="1" cy="61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38" name="Shape 1138"/>
          <p:cNvSpPr/>
          <p:nvPr/>
        </p:nvSpPr>
        <p:spPr>
          <a:xfrm>
            <a:off x="6492391" y="7582350"/>
            <a:ext cx="1" cy="615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41" name="Group 1141"/>
          <p:cNvGrpSpPr/>
          <p:nvPr/>
        </p:nvGrpSpPr>
        <p:grpSpPr>
          <a:xfrm>
            <a:off x="351203" y="4978305"/>
            <a:ext cx="3413381" cy="965390"/>
            <a:chOff x="0" y="0"/>
            <a:chExt cx="3413379" cy="965389"/>
          </a:xfrm>
        </p:grpSpPr>
        <p:sp>
          <p:nvSpPr>
            <p:cNvPr id="1139" name="Shape 113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Monitoring Queries</a:t>
              </a:r>
            </a:p>
          </p:txBody>
        </p:sp>
      </p:grpSp>
      <p:sp>
        <p:nvSpPr>
          <p:cNvPr id="1142" name="Shape 1142"/>
          <p:cNvSpPr/>
          <p:nvPr/>
        </p:nvSpPr>
        <p:spPr>
          <a:xfrm flipV="1">
            <a:off x="3745763" y="6261100"/>
            <a:ext cx="1032129" cy="800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43" name="Shape 1143"/>
          <p:cNvSpPr/>
          <p:nvPr/>
        </p:nvSpPr>
        <p:spPr>
          <a:xfrm>
            <a:off x="8174870" y="7484493"/>
            <a:ext cx="1065348" cy="7130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46" name="Group 1146"/>
          <p:cNvGrpSpPr/>
          <p:nvPr/>
        </p:nvGrpSpPr>
        <p:grpSpPr>
          <a:xfrm>
            <a:off x="351203" y="8178705"/>
            <a:ext cx="3413381" cy="965390"/>
            <a:chOff x="0" y="0"/>
            <a:chExt cx="3413379" cy="965389"/>
          </a:xfrm>
        </p:grpSpPr>
        <p:sp>
          <p:nvSpPr>
            <p:cNvPr id="1144" name="Shape 114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Secure Backup</a:t>
              </a:r>
            </a:p>
          </p:txBody>
        </p:sp>
      </p:grpSp>
      <p:sp>
        <p:nvSpPr>
          <p:cNvPr id="1147" name="Shape 1147"/>
          <p:cNvSpPr/>
          <p:nvPr/>
        </p:nvSpPr>
        <p:spPr>
          <a:xfrm flipH="1">
            <a:off x="3755658" y="7430179"/>
            <a:ext cx="1185444" cy="8216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50" name="Group 1150"/>
          <p:cNvGrpSpPr/>
          <p:nvPr/>
        </p:nvGrpSpPr>
        <p:grpSpPr>
          <a:xfrm>
            <a:off x="4795710" y="6603905"/>
            <a:ext cx="3413381" cy="965390"/>
            <a:chOff x="0" y="0"/>
            <a:chExt cx="3413379" cy="965389"/>
          </a:xfrm>
        </p:grpSpPr>
        <p:sp>
          <p:nvSpPr>
            <p:cNvPr id="1148" name="Shape 114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58B0DC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 Archive</a:t>
              </a:r>
            </a:p>
          </p:txBody>
        </p:sp>
      </p:grpSp>
      <p:sp>
        <p:nvSpPr>
          <p:cNvPr id="1151" name="Shape 1151"/>
          <p:cNvSpPr/>
          <p:nvPr/>
        </p:nvSpPr>
        <p:spPr>
          <a:xfrm flipV="1">
            <a:off x="2057893" y="2575286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1152" name="Shape 1152"/>
          <p:cNvSpPr/>
          <p:nvPr/>
        </p:nvSpPr>
        <p:spPr>
          <a:xfrm flipV="1">
            <a:off x="2057893" y="1223015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1155" name="Group 1155"/>
          <p:cNvGrpSpPr/>
          <p:nvPr/>
        </p:nvGrpSpPr>
        <p:grpSpPr>
          <a:xfrm>
            <a:off x="351203" y="279305"/>
            <a:ext cx="3413381" cy="965390"/>
            <a:chOff x="0" y="0"/>
            <a:chExt cx="3413379" cy="965389"/>
          </a:xfrm>
        </p:grpSpPr>
        <p:sp>
          <p:nvSpPr>
            <p:cNvPr id="1153" name="Shape 115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 Databases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351203" y="1619178"/>
            <a:ext cx="3413381" cy="965391"/>
            <a:chOff x="0" y="0"/>
            <a:chExt cx="3413379" cy="965389"/>
          </a:xfrm>
        </p:grpSpPr>
        <p:sp>
          <p:nvSpPr>
            <p:cNvPr id="1156" name="Shape 115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Literature Databases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351203" y="2962168"/>
            <a:ext cx="3413381" cy="965390"/>
            <a:chOff x="0" y="0"/>
            <a:chExt cx="3413379" cy="965389"/>
          </a:xfrm>
        </p:grpSpPr>
        <p:sp>
          <p:nvSpPr>
            <p:cNvPr id="1159" name="Shape 115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Data Sources</a:t>
              </a:r>
            </a:p>
          </p:txBody>
        </p:sp>
      </p:grpSp>
      <p:grpSp>
        <p:nvGrpSpPr>
          <p:cNvPr id="1164" name="Group 1164"/>
          <p:cNvGrpSpPr/>
          <p:nvPr/>
        </p:nvGrpSpPr>
        <p:grpSpPr>
          <a:xfrm>
            <a:off x="4777891" y="5324475"/>
            <a:ext cx="3413381" cy="965390"/>
            <a:chOff x="0" y="0"/>
            <a:chExt cx="3413379" cy="965389"/>
          </a:xfrm>
        </p:grpSpPr>
        <p:sp>
          <p:nvSpPr>
            <p:cNvPr id="1162" name="Shape 116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Database Software</a:t>
              </a:r>
            </a:p>
          </p:txBody>
        </p:sp>
      </p:grpSp>
      <p:sp>
        <p:nvSpPr>
          <p:cNvPr id="1165" name="Shape 1165"/>
          <p:cNvSpPr/>
          <p:nvPr/>
        </p:nvSpPr>
        <p:spPr>
          <a:xfrm>
            <a:off x="6502400" y="4913542"/>
            <a:ext cx="1" cy="41844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roup 1171"/>
          <p:cNvGrpSpPr/>
          <p:nvPr/>
        </p:nvGrpSpPr>
        <p:grpSpPr>
          <a:xfrm>
            <a:off x="4356100" y="317547"/>
            <a:ext cx="4292600" cy="1270001"/>
            <a:chOff x="0" y="279400"/>
            <a:chExt cx="4292600" cy="1270000"/>
          </a:xfrm>
        </p:grpSpPr>
        <p:sp>
          <p:nvSpPr>
            <p:cNvPr id="1169" name="Shape 1169"/>
            <p:cNvSpPr/>
            <p:nvPr/>
          </p:nvSpPr>
          <p:spPr>
            <a:xfrm>
              <a:off x="0" y="279400"/>
              <a:ext cx="4292600" cy="1270000"/>
            </a:xfrm>
            <a:prstGeom prst="roundRect">
              <a:avLst>
                <a:gd name="adj" fmla="val 15000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001352" y="722206"/>
              <a:ext cx="2289896" cy="38438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Resources Needed</a:t>
              </a:r>
            </a:p>
          </p:txBody>
        </p:sp>
      </p:grpSp>
      <p:grpSp>
        <p:nvGrpSpPr>
          <p:cNvPr id="1174" name="Group 1174"/>
          <p:cNvGrpSpPr/>
          <p:nvPr/>
        </p:nvGrpSpPr>
        <p:grpSpPr>
          <a:xfrm>
            <a:off x="249110" y="469852"/>
            <a:ext cx="3413380" cy="965390"/>
            <a:chOff x="0" y="0"/>
            <a:chExt cx="3413379" cy="965389"/>
          </a:xfrm>
        </p:grpSpPr>
        <p:sp>
          <p:nvSpPr>
            <p:cNvPr id="1172" name="Shape 117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Patent Databases</a:t>
              </a:r>
            </a:p>
          </p:txBody>
        </p:sp>
      </p:grpSp>
      <p:grpSp>
        <p:nvGrpSpPr>
          <p:cNvPr id="1177" name="Group 1177"/>
          <p:cNvGrpSpPr/>
          <p:nvPr/>
        </p:nvGrpSpPr>
        <p:grpSpPr>
          <a:xfrm>
            <a:off x="249110" y="1879481"/>
            <a:ext cx="3413380" cy="965391"/>
            <a:chOff x="0" y="0"/>
            <a:chExt cx="3413379" cy="965389"/>
          </a:xfrm>
        </p:grpSpPr>
        <p:sp>
          <p:nvSpPr>
            <p:cNvPr id="1175" name="Shape 117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Literature Databases</a:t>
              </a:r>
            </a:p>
          </p:txBody>
        </p:sp>
      </p:grpSp>
      <p:grpSp>
        <p:nvGrpSpPr>
          <p:cNvPr id="1180" name="Group 1180"/>
          <p:cNvGrpSpPr/>
          <p:nvPr/>
        </p:nvGrpSpPr>
        <p:grpSpPr>
          <a:xfrm>
            <a:off x="249110" y="3136805"/>
            <a:ext cx="3413380" cy="965390"/>
            <a:chOff x="0" y="0"/>
            <a:chExt cx="3413379" cy="965389"/>
          </a:xfrm>
        </p:grpSpPr>
        <p:sp>
          <p:nvSpPr>
            <p:cNvPr id="1178" name="Shape 11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Data Sources</a:t>
              </a:r>
            </a:p>
          </p:txBody>
        </p:sp>
      </p:grpSp>
      <p:grpSp>
        <p:nvGrpSpPr>
          <p:cNvPr id="1183" name="Group 1183"/>
          <p:cNvGrpSpPr/>
          <p:nvPr/>
        </p:nvGrpSpPr>
        <p:grpSpPr>
          <a:xfrm>
            <a:off x="249110" y="8166100"/>
            <a:ext cx="3413380" cy="965390"/>
            <a:chOff x="0" y="0"/>
            <a:chExt cx="3413379" cy="965389"/>
          </a:xfrm>
        </p:grpSpPr>
        <p:sp>
          <p:nvSpPr>
            <p:cNvPr id="1181" name="Shape 118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Other Software</a:t>
              </a:r>
            </a:p>
          </p:txBody>
        </p:sp>
      </p:grpSp>
      <p:grpSp>
        <p:nvGrpSpPr>
          <p:cNvPr id="1186" name="Group 1186"/>
          <p:cNvGrpSpPr/>
          <p:nvPr/>
        </p:nvGrpSpPr>
        <p:grpSpPr>
          <a:xfrm>
            <a:off x="4795710" y="3136805"/>
            <a:ext cx="3413381" cy="965390"/>
            <a:chOff x="0" y="0"/>
            <a:chExt cx="3413379" cy="965389"/>
          </a:xfrm>
        </p:grpSpPr>
        <p:sp>
          <p:nvSpPr>
            <p:cNvPr id="1184" name="Shape 118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Computers</a:t>
              </a:r>
            </a:p>
          </p:txBody>
        </p:sp>
      </p:grpSp>
      <p:grpSp>
        <p:nvGrpSpPr>
          <p:cNvPr id="1189" name="Group 1189"/>
          <p:cNvGrpSpPr/>
          <p:nvPr/>
        </p:nvGrpSpPr>
        <p:grpSpPr>
          <a:xfrm>
            <a:off x="9342310" y="1879481"/>
            <a:ext cx="3413381" cy="965391"/>
            <a:chOff x="0" y="0"/>
            <a:chExt cx="3413379" cy="965389"/>
          </a:xfrm>
        </p:grpSpPr>
        <p:sp>
          <p:nvSpPr>
            <p:cNvPr id="1187" name="Shape 118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Programmer(s)</a:t>
              </a:r>
            </a:p>
          </p:txBody>
        </p:sp>
      </p:grpSp>
      <p:grpSp>
        <p:nvGrpSpPr>
          <p:cNvPr id="1192" name="Group 1192"/>
          <p:cNvGrpSpPr/>
          <p:nvPr/>
        </p:nvGrpSpPr>
        <p:grpSpPr>
          <a:xfrm>
            <a:off x="9342310" y="469852"/>
            <a:ext cx="3413381" cy="965390"/>
            <a:chOff x="0" y="0"/>
            <a:chExt cx="3413379" cy="965389"/>
          </a:xfrm>
        </p:grpSpPr>
        <p:sp>
          <p:nvSpPr>
            <p:cNvPr id="1190" name="Shape 119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Human Resources</a:t>
              </a:r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9342310" y="3136805"/>
            <a:ext cx="3413381" cy="965390"/>
            <a:chOff x="0" y="0"/>
            <a:chExt cx="3413379" cy="965389"/>
          </a:xfrm>
        </p:grpSpPr>
        <p:sp>
          <p:nvSpPr>
            <p:cNvPr id="1193" name="Shape 11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Trainers</a:t>
              </a:r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4795710" y="4394129"/>
            <a:ext cx="3413381" cy="965390"/>
            <a:chOff x="0" y="0"/>
            <a:chExt cx="3413379" cy="965389"/>
          </a:xfrm>
        </p:grpSpPr>
        <p:sp>
          <p:nvSpPr>
            <p:cNvPr id="1196" name="Shape 11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Hard Drives</a:t>
              </a:r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249110" y="4394129"/>
            <a:ext cx="3413380" cy="965390"/>
            <a:chOff x="0" y="0"/>
            <a:chExt cx="3413379" cy="965389"/>
          </a:xfrm>
        </p:grpSpPr>
        <p:sp>
          <p:nvSpPr>
            <p:cNvPr id="1199" name="Shape 11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Analytics Software</a:t>
              </a:r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4795710" y="6908776"/>
            <a:ext cx="3413381" cy="965391"/>
            <a:chOff x="0" y="0"/>
            <a:chExt cx="3413379" cy="965389"/>
          </a:xfrm>
        </p:grpSpPr>
        <p:sp>
          <p:nvSpPr>
            <p:cNvPr id="1202" name="Shape 12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 creator software</a:t>
              </a: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249110" y="5651452"/>
            <a:ext cx="3413380" cy="965391"/>
            <a:chOff x="0" y="0"/>
            <a:chExt cx="3413379" cy="965389"/>
          </a:xfrm>
        </p:grpSpPr>
        <p:sp>
          <p:nvSpPr>
            <p:cNvPr id="1205" name="Shape 12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VantagePoint</a:t>
              </a:r>
            </a:p>
          </p:txBody>
        </p:sp>
      </p:grpSp>
      <p:grpSp>
        <p:nvGrpSpPr>
          <p:cNvPr id="1210" name="Group 1210"/>
          <p:cNvGrpSpPr/>
          <p:nvPr/>
        </p:nvGrpSpPr>
        <p:grpSpPr>
          <a:xfrm>
            <a:off x="249110" y="6908776"/>
            <a:ext cx="3413380" cy="965391"/>
            <a:chOff x="0" y="0"/>
            <a:chExt cx="3413379" cy="965389"/>
          </a:xfrm>
        </p:grpSpPr>
        <p:sp>
          <p:nvSpPr>
            <p:cNvPr id="1208" name="Shape 12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Tableau</a:t>
              </a:r>
            </a:p>
          </p:txBody>
        </p:sp>
      </p:grpSp>
      <p:grpSp>
        <p:nvGrpSpPr>
          <p:cNvPr id="1213" name="Group 1213"/>
          <p:cNvGrpSpPr/>
          <p:nvPr/>
        </p:nvGrpSpPr>
        <p:grpSpPr>
          <a:xfrm>
            <a:off x="4795710" y="1879481"/>
            <a:ext cx="3413381" cy="965391"/>
            <a:chOff x="0" y="0"/>
            <a:chExt cx="3413379" cy="965389"/>
          </a:xfrm>
        </p:grpSpPr>
        <p:sp>
          <p:nvSpPr>
            <p:cNvPr id="1211" name="Shape 12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Server Software</a:t>
              </a:r>
            </a:p>
          </p:txBody>
        </p:sp>
      </p:grpSp>
      <p:grpSp>
        <p:nvGrpSpPr>
          <p:cNvPr id="1216" name="Group 1216"/>
          <p:cNvGrpSpPr/>
          <p:nvPr/>
        </p:nvGrpSpPr>
        <p:grpSpPr>
          <a:xfrm>
            <a:off x="4795710" y="5651452"/>
            <a:ext cx="3413381" cy="965391"/>
            <a:chOff x="0" y="0"/>
            <a:chExt cx="3413379" cy="965389"/>
          </a:xfrm>
        </p:grpSpPr>
        <p:sp>
          <p:nvSpPr>
            <p:cNvPr id="1214" name="Shape 121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Database software</a:t>
              </a:r>
            </a:p>
          </p:txBody>
        </p:sp>
      </p:grpSp>
      <p:grpSp>
        <p:nvGrpSpPr>
          <p:cNvPr id="1219" name="Group 1219"/>
          <p:cNvGrpSpPr/>
          <p:nvPr/>
        </p:nvGrpSpPr>
        <p:grpSpPr>
          <a:xfrm>
            <a:off x="4795710" y="8166100"/>
            <a:ext cx="3413381" cy="965390"/>
            <a:chOff x="0" y="0"/>
            <a:chExt cx="3413379" cy="965389"/>
          </a:xfrm>
        </p:grpSpPr>
        <p:sp>
          <p:nvSpPr>
            <p:cNvPr id="1217" name="Shape 121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QR writer &amp; Reader</a:t>
              </a: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9342310" y="8166100"/>
            <a:ext cx="3413381" cy="965390"/>
            <a:chOff x="0" y="0"/>
            <a:chExt cx="3413379" cy="965389"/>
          </a:xfrm>
        </p:grpSpPr>
        <p:sp>
          <p:nvSpPr>
            <p:cNvPr id="1220" name="Shape 122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Barcode writer/reader</a:t>
              </a:r>
            </a:p>
          </p:txBody>
        </p:sp>
      </p:grpSp>
      <p:grpSp>
        <p:nvGrpSpPr>
          <p:cNvPr id="1225" name="Group 1225"/>
          <p:cNvGrpSpPr/>
          <p:nvPr/>
        </p:nvGrpSpPr>
        <p:grpSpPr>
          <a:xfrm>
            <a:off x="9342310" y="4394129"/>
            <a:ext cx="3413381" cy="965390"/>
            <a:chOff x="0" y="0"/>
            <a:chExt cx="3413379" cy="965389"/>
          </a:xfrm>
        </p:grpSpPr>
        <p:sp>
          <p:nvSpPr>
            <p:cNvPr id="1223" name="Shape 12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A4DBAD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Maintenance/Curation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2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67943" y="146200"/>
              <a:ext cx="2381343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20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09590" y="146200"/>
              <a:ext cx="2298049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9177210" y="971293"/>
            <a:ext cx="3413381" cy="965390"/>
            <a:chOff x="0" y="0"/>
            <a:chExt cx="3413379" cy="965389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Receive</a:t>
              </a: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9177210" y="2213550"/>
            <a:ext cx="3413381" cy="965390"/>
            <a:chOff x="0" y="0"/>
            <a:chExt cx="3413379" cy="965389"/>
          </a:xfrm>
        </p:grpSpPr>
        <p:sp>
          <p:nvSpPr>
            <p:cNvPr id="239" name="Shape 23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Respond</a:t>
              </a:r>
            </a:p>
          </p:txBody>
        </p:sp>
      </p:grpSp>
      <p:grpSp>
        <p:nvGrpSpPr>
          <p:cNvPr id="244" name="Group 244"/>
          <p:cNvGrpSpPr/>
          <p:nvPr/>
        </p:nvGrpSpPr>
        <p:grpSpPr>
          <a:xfrm>
            <a:off x="8216899" y="1417282"/>
            <a:ext cx="927101" cy="1084065"/>
            <a:chOff x="0" y="0"/>
            <a:chExt cx="927100" cy="1084064"/>
          </a:xfrm>
        </p:grpSpPr>
        <p:sp>
          <p:nvSpPr>
            <p:cNvPr id="242" name="Shape 242"/>
            <p:cNvSpPr/>
            <p:nvPr/>
          </p:nvSpPr>
          <p:spPr>
            <a:xfrm flipV="1">
              <a:off x="0" y="0"/>
              <a:ext cx="927100" cy="528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528538"/>
              <a:ext cx="927100" cy="5555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48" name="Shape 24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4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61" name="Shape 26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9189910" y="1374529"/>
            <a:ext cx="3413381" cy="965390"/>
            <a:chOff x="0" y="0"/>
            <a:chExt cx="3413379" cy="965389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Review (checklist)</a:t>
              </a:r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9189910" y="2616786"/>
            <a:ext cx="3413381" cy="965390"/>
            <a:chOff x="0" y="0"/>
            <a:chExt cx="3413379" cy="965389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Notify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9189910" y="3866325"/>
            <a:ext cx="3413381" cy="965390"/>
            <a:chOff x="0" y="0"/>
            <a:chExt cx="3413379" cy="965389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Application Type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8242300" y="1840692"/>
            <a:ext cx="927100" cy="2517578"/>
            <a:chOff x="0" y="0"/>
            <a:chExt cx="927099" cy="2517577"/>
          </a:xfrm>
        </p:grpSpPr>
        <p:sp>
          <p:nvSpPr>
            <p:cNvPr id="279" name="Shape 279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2"/>
          <p:cNvGrpSpPr/>
          <p:nvPr/>
        </p:nvGrpSpPr>
        <p:grpSpPr>
          <a:xfrm>
            <a:off x="4743785" y="139675"/>
            <a:ext cx="3517230" cy="1040602"/>
            <a:chOff x="0" y="0"/>
            <a:chExt cx="3517229" cy="1040600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17738" y="146200"/>
              <a:ext cx="2481753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302" name="Shape 30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9164510" y="3819556"/>
            <a:ext cx="3413381" cy="965390"/>
            <a:chOff x="0" y="0"/>
            <a:chExt cx="3413379" cy="965389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9164510" y="5069095"/>
            <a:ext cx="3413381" cy="965390"/>
            <a:chOff x="0" y="0"/>
            <a:chExt cx="3413379" cy="965389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Benefit-Sharing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8244614" y="3047103"/>
            <a:ext cx="927101" cy="2517579"/>
            <a:chOff x="0" y="0"/>
            <a:chExt cx="927099" cy="2517577"/>
          </a:xfrm>
        </p:grpSpPr>
        <p:sp>
          <p:nvSpPr>
            <p:cNvPr id="314" name="Shape 314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9164510" y="6311351"/>
            <a:ext cx="3413381" cy="965391"/>
            <a:chOff x="0" y="0"/>
            <a:chExt cx="3413379" cy="965389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Conditions</a:t>
              </a:r>
            </a:p>
          </p:txBody>
        </p:sp>
      </p:grpSp>
      <p:sp>
        <p:nvSpPr>
          <p:cNvPr id="321" name="Shape 321"/>
          <p:cNvSpPr/>
          <p:nvPr/>
        </p:nvSpPr>
        <p:spPr>
          <a:xfrm flipH="1" flipV="1">
            <a:off x="8255000" y="4315154"/>
            <a:ext cx="906329" cy="2508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322" name="Shape 322"/>
          <p:cNvSpPr/>
          <p:nvPr/>
        </p:nvSpPr>
        <p:spPr>
          <a:xfrm flipV="1">
            <a:off x="8244614" y="1800323"/>
            <a:ext cx="927100" cy="250875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325" name="Group 325"/>
          <p:cNvGrpSpPr/>
          <p:nvPr/>
        </p:nvGrpSpPr>
        <p:grpSpPr>
          <a:xfrm>
            <a:off x="9164510" y="2577299"/>
            <a:ext cx="3413381" cy="965390"/>
            <a:chOff x="0" y="0"/>
            <a:chExt cx="3413379" cy="965389"/>
          </a:xfrm>
        </p:grpSpPr>
        <p:sp>
          <p:nvSpPr>
            <p:cNvPr id="323" name="Shape 3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Actors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9164510" y="1335042"/>
            <a:ext cx="3413381" cy="965391"/>
            <a:chOff x="0" y="0"/>
            <a:chExt cx="3413379" cy="965389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Purpose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1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43957" y="146200"/>
              <a:ext cx="2429315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342" name="Shape 34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350" name="Group 350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9151810" y="3780069"/>
            <a:ext cx="3413381" cy="965390"/>
            <a:chOff x="0" y="0"/>
            <a:chExt cx="3413379" cy="965389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Permit pass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9151810" y="5022326"/>
            <a:ext cx="3413381" cy="965390"/>
            <a:chOff x="0" y="0"/>
            <a:chExt cx="3413379" cy="965389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Labels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9151810" y="6271865"/>
            <a:ext cx="3413381" cy="965390"/>
            <a:chOff x="0" y="0"/>
            <a:chExt cx="3413379" cy="965389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HTML embed code</a:t>
              </a:r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8231914" y="4249873"/>
            <a:ext cx="927101" cy="2517579"/>
            <a:chOff x="0" y="0"/>
            <a:chExt cx="927099" cy="2517577"/>
          </a:xfrm>
        </p:grpSpPr>
        <p:sp>
          <p:nvSpPr>
            <p:cNvPr id="366" name="Shape 366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9151810" y="2537812"/>
            <a:ext cx="3413381" cy="965391"/>
            <a:chOff x="0" y="0"/>
            <a:chExt cx="3413379" cy="965389"/>
          </a:xfrm>
        </p:grpSpPr>
        <p:sp>
          <p:nvSpPr>
            <p:cNvPr id="370" name="Shape 37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.pdf permit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9151810" y="7514121"/>
            <a:ext cx="3413381" cy="965391"/>
            <a:chOff x="0" y="0"/>
            <a:chExt cx="3413379" cy="965389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/>
              </a:pPr>
              <a:r>
                <a:rPr sz="1900"/>
                <a:t>Reject = To</a:t>
              </a:r>
              <a:r>
                <a:t> </a:t>
              </a:r>
              <a:r>
                <a:rPr sz="1900"/>
                <a:t>Appeals</a:t>
              </a:r>
            </a:p>
          </p:txBody>
        </p:sp>
      </p:grpSp>
      <p:sp>
        <p:nvSpPr>
          <p:cNvPr id="376" name="Shape 376"/>
          <p:cNvSpPr/>
          <p:nvPr/>
        </p:nvSpPr>
        <p:spPr>
          <a:xfrm flipH="1" flipV="1">
            <a:off x="8242300" y="5517924"/>
            <a:ext cx="906329" cy="2508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sp>
        <p:nvSpPr>
          <p:cNvPr id="377" name="Shape 377"/>
          <p:cNvSpPr/>
          <p:nvPr/>
        </p:nvSpPr>
        <p:spPr>
          <a:xfrm flipV="1">
            <a:off x="8231914" y="3013679"/>
            <a:ext cx="897072" cy="24981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380" name="Group 380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378" name="Shape 378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84" name="Shape 384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up 390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02992" y="146200"/>
              <a:ext cx="2311245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4795710" y="5025967"/>
            <a:ext cx="3413381" cy="965390"/>
            <a:chOff x="0" y="0"/>
            <a:chExt cx="3413379" cy="965389"/>
          </a:xfrm>
        </p:grpSpPr>
        <p:sp>
          <p:nvSpPr>
            <p:cNvPr id="391" name="Shape 391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1.4. Approve/Reject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4795710" y="2620427"/>
            <a:ext cx="3413381" cy="965390"/>
            <a:chOff x="0" y="0"/>
            <a:chExt cx="3413379" cy="965389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1.2. Review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4795710" y="3823197"/>
            <a:ext cx="3413381" cy="965390"/>
            <a:chOff x="0" y="0"/>
            <a:chExt cx="3413379" cy="965389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1.3. Negotiate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795710" y="1417657"/>
            <a:ext cx="3413381" cy="965390"/>
            <a:chOff x="0" y="0"/>
            <a:chExt cx="3413379" cy="965389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1.1. Enquiries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4795710" y="6228737"/>
            <a:ext cx="3413381" cy="965390"/>
            <a:chOff x="0" y="0"/>
            <a:chExt cx="3413379" cy="965389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1.5. Appeals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9189910" y="4982839"/>
            <a:ext cx="3413381" cy="965390"/>
            <a:chOff x="0" y="0"/>
            <a:chExt cx="3413379" cy="965389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Timeline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9189910" y="6225096"/>
            <a:ext cx="3413381" cy="965390"/>
            <a:chOff x="0" y="0"/>
            <a:chExt cx="3413379" cy="965389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Notifications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9189910" y="7474635"/>
            <a:ext cx="3413381" cy="965390"/>
            <a:chOff x="0" y="0"/>
            <a:chExt cx="3413379" cy="965389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Final Decision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8242300" y="5449002"/>
            <a:ext cx="927100" cy="2517579"/>
            <a:chOff x="0" y="0"/>
            <a:chExt cx="927099" cy="2517577"/>
          </a:xfrm>
        </p:grpSpPr>
        <p:sp>
          <p:nvSpPr>
            <p:cNvPr id="415" name="Shape 415"/>
            <p:cNvSpPr/>
            <p:nvPr/>
          </p:nvSpPr>
          <p:spPr>
            <a:xfrm flipV="1">
              <a:off x="0" y="0"/>
              <a:ext cx="927100" cy="12559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0" y="1255911"/>
              <a:ext cx="9271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0217" y="1262651"/>
              <a:ext cx="906666" cy="1254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9189910" y="3733300"/>
            <a:ext cx="3413381" cy="965391"/>
            <a:chOff x="0" y="0"/>
            <a:chExt cx="3413379" cy="965389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7BC8C5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Guidance</a:t>
              </a:r>
            </a:p>
          </p:txBody>
        </p:sp>
      </p:grpSp>
      <p:sp>
        <p:nvSpPr>
          <p:cNvPr id="422" name="Shape 422"/>
          <p:cNvSpPr/>
          <p:nvPr/>
        </p:nvSpPr>
        <p:spPr>
          <a:xfrm flipV="1">
            <a:off x="8235951" y="4209167"/>
            <a:ext cx="927100" cy="25054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400"/>
            </a:pPr>
          </a:p>
        </p:txBody>
      </p:sp>
      <p:grpSp>
        <p:nvGrpSpPr>
          <p:cNvPr id="425" name="Group 425"/>
          <p:cNvGrpSpPr/>
          <p:nvPr/>
        </p:nvGrpSpPr>
        <p:grpSpPr>
          <a:xfrm>
            <a:off x="4795710" y="7431507"/>
            <a:ext cx="3413381" cy="965390"/>
            <a:chOff x="0" y="0"/>
            <a:chExt cx="3413379" cy="965389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DE450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4. Monitoring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4795710" y="8634277"/>
            <a:ext cx="3413381" cy="965390"/>
            <a:chOff x="0" y="0"/>
            <a:chExt cx="3413379" cy="965389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3413380" cy="965390"/>
            </a:xfrm>
            <a:prstGeom prst="roundRect">
              <a:avLst>
                <a:gd name="adj" fmla="val 15691"/>
              </a:avLst>
            </a:prstGeom>
            <a:solidFill>
              <a:srgbClr val="C8EAEE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15555" y="187806"/>
              <a:ext cx="2782270" cy="5897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5. Reporting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4743785" y="139676"/>
            <a:ext cx="3517230" cy="1040601"/>
            <a:chOff x="0" y="0"/>
            <a:chExt cx="3517229" cy="1040600"/>
          </a:xfrm>
        </p:grpSpPr>
        <p:sp>
          <p:nvSpPr>
            <p:cNvPr id="429" name="Shape 429"/>
            <p:cNvSpPr/>
            <p:nvPr/>
          </p:nvSpPr>
          <p:spPr>
            <a:xfrm>
              <a:off x="0" y="0"/>
              <a:ext cx="3517230" cy="1040601"/>
            </a:xfrm>
            <a:prstGeom prst="roundRect">
              <a:avLst>
                <a:gd name="adj" fmla="val 15000"/>
              </a:avLst>
            </a:prstGeom>
            <a:solidFill>
              <a:srgbClr val="95DC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04654" y="146200"/>
              <a:ext cx="2307921" cy="7482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1. Authorities Portal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