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3C0C-7374-4C71-8661-BFD9C3A0F73A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C8FC-D9AD-4A84-9765-1CCBE7CF7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34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3C0C-7374-4C71-8661-BFD9C3A0F73A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C8FC-D9AD-4A84-9765-1CCBE7CF7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63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3C0C-7374-4C71-8661-BFD9C3A0F73A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C8FC-D9AD-4A84-9765-1CCBE7CF7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600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3C0C-7374-4C71-8661-BFD9C3A0F73A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C8FC-D9AD-4A84-9765-1CCBE7CF7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89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3C0C-7374-4C71-8661-BFD9C3A0F73A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C8FC-D9AD-4A84-9765-1CCBE7CF7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334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3C0C-7374-4C71-8661-BFD9C3A0F73A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C8FC-D9AD-4A84-9765-1CCBE7CF7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719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3C0C-7374-4C71-8661-BFD9C3A0F73A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C8FC-D9AD-4A84-9765-1CCBE7CF7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196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3C0C-7374-4C71-8661-BFD9C3A0F73A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C8FC-D9AD-4A84-9765-1CCBE7CF7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24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3C0C-7374-4C71-8661-BFD9C3A0F73A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C8FC-D9AD-4A84-9765-1CCBE7CF7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071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3C0C-7374-4C71-8661-BFD9C3A0F73A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C8FC-D9AD-4A84-9765-1CCBE7CF7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745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3C0C-7374-4C71-8661-BFD9C3A0F73A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C8FC-D9AD-4A84-9765-1CCBE7CF7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098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53C0C-7374-4C71-8661-BFD9C3A0F73A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7C8FC-D9AD-4A84-9765-1CCBE7CF7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934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753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詹姆斯 “</a:t>
            </a:r>
            <a:r>
              <a:rPr lang="zh-CN" altLang="en-US" dirty="0" smtClean="0"/>
              <a:t>意识流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57709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意识流中，连续部分不会相同</a:t>
            </a:r>
            <a:endParaRPr lang="en-US" altLang="zh-CN" dirty="0" smtClean="0"/>
          </a:p>
          <a:p>
            <a:r>
              <a:rPr lang="zh-CN" altLang="en-US" dirty="0" smtClean="0"/>
              <a:t>“</a:t>
            </a:r>
            <a:r>
              <a:rPr lang="zh-CN" altLang="en-US" dirty="0" smtClean="0"/>
              <a:t>相同</a:t>
            </a:r>
            <a:r>
              <a:rPr lang="zh-CN" altLang="en-US" dirty="0" smtClean="0"/>
              <a:t>” 想法的再次发生会产生新的变化，即现在的新颖性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275593" y="3463209"/>
            <a:ext cx="149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第一次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75593" y="4727753"/>
            <a:ext cx="1307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下一次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899857" y="3432431"/>
            <a:ext cx="841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场景</a:t>
            </a:r>
            <a:r>
              <a:rPr lang="en-US" altLang="zh-CN" sz="2000" dirty="0" smtClean="0"/>
              <a:t>a</a:t>
            </a:r>
            <a:endParaRPr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4905244" y="3463209"/>
            <a:ext cx="841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想法</a:t>
            </a:r>
            <a:r>
              <a:rPr lang="en-US" altLang="zh-CN" sz="2000" dirty="0" smtClean="0"/>
              <a:t>a</a:t>
            </a:r>
            <a:endParaRPr lang="zh-CN" altLang="en-US" sz="2000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3866147" y="3647875"/>
            <a:ext cx="1039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899857" y="4703111"/>
            <a:ext cx="841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场景</a:t>
            </a:r>
            <a:r>
              <a:rPr lang="en-US" altLang="zh-CN" sz="2000" dirty="0" smtClean="0"/>
              <a:t>a</a:t>
            </a:r>
            <a:endParaRPr lang="zh-CN" altLang="en-US" sz="2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865139" y="4754599"/>
            <a:ext cx="841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想法</a:t>
            </a:r>
            <a:r>
              <a:rPr lang="en-US" altLang="zh-CN" sz="2000" dirty="0" smtClean="0"/>
              <a:t>a</a:t>
            </a:r>
            <a:endParaRPr lang="zh-CN" altLang="en-US" sz="2000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3826042" y="4939265"/>
            <a:ext cx="1039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2"/>
          </p:cNvCxnSpPr>
          <p:nvPr/>
        </p:nvCxnSpPr>
        <p:spPr>
          <a:xfrm flipH="1">
            <a:off x="4267200" y="3863319"/>
            <a:ext cx="1059026" cy="891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796713" y="4139681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尝试带入想法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7" name="线形标注 1 16"/>
          <p:cNvSpPr/>
          <p:nvPr/>
        </p:nvSpPr>
        <p:spPr>
          <a:xfrm>
            <a:off x="6962767" y="5249121"/>
            <a:ext cx="3945864" cy="1126947"/>
          </a:xfrm>
          <a:prstGeom prst="borderCallout1">
            <a:avLst>
              <a:gd name="adj1" fmla="val 8276"/>
              <a:gd name="adj2" fmla="val -608"/>
              <a:gd name="adj3" fmla="val -24503"/>
              <a:gd name="adj4" fmla="val -325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增加了尝试带入的努力；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增加了再次出现想法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的熟悉感；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因此，刚出现的想法</a:t>
            </a:r>
            <a:r>
              <a:rPr lang="en-US" altLang="zh-CN" dirty="0" smtClean="0"/>
              <a:t>a</a:t>
            </a:r>
            <a:r>
              <a:rPr lang="zh-CN" altLang="en-US" dirty="0" smtClean="0"/>
              <a:t>其实与最初的想法</a:t>
            </a:r>
            <a:r>
              <a:rPr lang="en-US" altLang="zh-CN" dirty="0" smtClean="0"/>
              <a:t>a</a:t>
            </a:r>
            <a:r>
              <a:rPr lang="zh-CN" altLang="en-US" dirty="0" smtClean="0"/>
              <a:t>并不相同。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8629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“意识流”对过去概念的缺失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过去的完整保留和现在的新颖性是紧密相连的</a:t>
            </a:r>
            <a:endParaRPr lang="en-US" altLang="zh-CN" dirty="0" smtClean="0"/>
          </a:p>
          <a:p>
            <a:r>
              <a:rPr lang="zh-CN" altLang="en-US" dirty="0" smtClean="0"/>
              <a:t>没有过去的完整的保留，现在的新颖性就无法得到保证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87887" y="3431125"/>
            <a:ext cx="149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第一次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87887" y="4695669"/>
            <a:ext cx="1307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下一次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012151" y="3400347"/>
            <a:ext cx="841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场景</a:t>
            </a:r>
            <a:r>
              <a:rPr lang="en-US" altLang="zh-CN" sz="2000" dirty="0" smtClean="0"/>
              <a:t>a</a:t>
            </a:r>
            <a:endParaRPr lang="zh-CN" alt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5017538" y="3431125"/>
            <a:ext cx="841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想法</a:t>
            </a:r>
            <a:r>
              <a:rPr lang="en-US" altLang="zh-CN" sz="2000" dirty="0" smtClean="0"/>
              <a:t>a</a:t>
            </a:r>
            <a:endParaRPr lang="zh-CN" altLang="en-US" sz="2000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3978441" y="3615791"/>
            <a:ext cx="1039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012151" y="4671027"/>
            <a:ext cx="841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场景</a:t>
            </a:r>
            <a:r>
              <a:rPr lang="en-US" altLang="zh-CN" sz="2000" dirty="0" smtClean="0"/>
              <a:t>a</a:t>
            </a:r>
            <a:endParaRPr lang="zh-CN" altLang="en-US" sz="2000" dirty="0"/>
          </a:p>
        </p:txBody>
      </p:sp>
      <p:sp>
        <p:nvSpPr>
          <p:cNvPr id="10" name="文本框 9"/>
          <p:cNvSpPr txBox="1"/>
          <p:nvPr/>
        </p:nvSpPr>
        <p:spPr>
          <a:xfrm>
            <a:off x="4977433" y="4722515"/>
            <a:ext cx="841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想法</a:t>
            </a:r>
            <a:r>
              <a:rPr lang="en-US" altLang="zh-CN" sz="2000" dirty="0" smtClean="0"/>
              <a:t>a</a:t>
            </a:r>
            <a:endParaRPr lang="zh-CN" altLang="en-US" sz="2000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938336" y="4907181"/>
            <a:ext cx="1039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2"/>
          </p:cNvCxnSpPr>
          <p:nvPr/>
        </p:nvCxnSpPr>
        <p:spPr>
          <a:xfrm flipH="1">
            <a:off x="4379494" y="3831235"/>
            <a:ext cx="1059026" cy="891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909007" y="4107597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尝试带入想法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4" name="线形标注 1 13"/>
          <p:cNvSpPr/>
          <p:nvPr/>
        </p:nvSpPr>
        <p:spPr>
          <a:xfrm>
            <a:off x="7075061" y="5217037"/>
            <a:ext cx="3945864" cy="1126947"/>
          </a:xfrm>
          <a:prstGeom prst="borderCallout1">
            <a:avLst>
              <a:gd name="adj1" fmla="val 8276"/>
              <a:gd name="adj2" fmla="val -608"/>
              <a:gd name="adj3" fmla="val -24503"/>
              <a:gd name="adj4" fmla="val -325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没有了尝试带入的努力和熟悉感，是有可能产生与最初相同的想法的；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新颖性无法得到保证。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5976462" y="3630129"/>
            <a:ext cx="1039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046862" y="3439147"/>
            <a:ext cx="1808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想法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被忘却</a:t>
            </a:r>
            <a:endParaRPr lang="zh-CN" altLang="en-US" sz="2000" dirty="0"/>
          </a:p>
        </p:txBody>
      </p:sp>
      <p:sp>
        <p:nvSpPr>
          <p:cNvPr id="17" name="乘号 16"/>
          <p:cNvSpPr/>
          <p:nvPr/>
        </p:nvSpPr>
        <p:spPr>
          <a:xfrm>
            <a:off x="4787508" y="3978148"/>
            <a:ext cx="379850" cy="54506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552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伯格森“真实绵延”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在时间方面也是类似的</a:t>
            </a:r>
            <a:endParaRPr lang="en-US" altLang="zh-CN" dirty="0" smtClean="0"/>
          </a:p>
          <a:p>
            <a:r>
              <a:rPr lang="zh-CN" altLang="zh-CN" dirty="0"/>
              <a:t>现在时刻和前一时刻之间的区别在于前一时刻的记忆，这使当前的时刻更加富于过去的</a:t>
            </a:r>
            <a:r>
              <a:rPr lang="zh-CN" altLang="zh-CN" dirty="0" smtClean="0"/>
              <a:t>时刻</a:t>
            </a:r>
            <a:endParaRPr lang="en-US" altLang="zh-CN" dirty="0" smtClean="0"/>
          </a:p>
          <a:p>
            <a:r>
              <a:rPr lang="zh-CN" altLang="zh-CN" dirty="0"/>
              <a:t>柏格森和詹姆</a:t>
            </a:r>
            <a:r>
              <a:rPr lang="zh-CN" altLang="zh-CN" dirty="0" smtClean="0"/>
              <a:t>斯</a:t>
            </a:r>
            <a:r>
              <a:rPr lang="zh-CN" altLang="en-US" dirty="0" smtClean="0"/>
              <a:t>得出近似的结论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405747" y="4876800"/>
            <a:ext cx="832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时刻</a:t>
            </a:r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6809874" y="4876800"/>
            <a:ext cx="832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时刻</a:t>
            </a:r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3859515" y="4876800"/>
            <a:ext cx="779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时刻</a:t>
            </a:r>
            <a:r>
              <a:rPr lang="en-US" altLang="zh-CN" sz="2000" dirty="0" smtClean="0"/>
              <a:t>t</a:t>
            </a:r>
            <a:endParaRPr lang="zh-CN" alt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1975103" y="4876800"/>
            <a:ext cx="1085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时刻</a:t>
            </a:r>
            <a:r>
              <a:rPr lang="en-US" altLang="zh-CN" sz="2000" dirty="0" smtClean="0"/>
              <a:t>t+1</a:t>
            </a:r>
            <a:endParaRPr lang="zh-CN" altLang="en-US" sz="2000" dirty="0"/>
          </a:p>
        </p:txBody>
      </p:sp>
      <p:cxnSp>
        <p:nvCxnSpPr>
          <p:cNvPr id="9" name="直接箭头连接符 8"/>
          <p:cNvCxnSpPr>
            <a:stCxn id="7" idx="3"/>
            <a:endCxn id="6" idx="1"/>
          </p:cNvCxnSpPr>
          <p:nvPr/>
        </p:nvCxnSpPr>
        <p:spPr>
          <a:xfrm>
            <a:off x="3060657" y="5076855"/>
            <a:ext cx="798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097521" y="474044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包含</a:t>
            </a:r>
            <a:endParaRPr lang="zh-CN" altLang="en-US" sz="2000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4567078" y="5085530"/>
            <a:ext cx="888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693711" y="476450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包含</a:t>
            </a:r>
            <a:endParaRPr lang="zh-CN" altLang="en-US" sz="2000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7470697" y="5085530"/>
            <a:ext cx="888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597330" y="476450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包含</a:t>
            </a:r>
            <a:endParaRPr lang="zh-CN" altLang="en-US" sz="2000" dirty="0"/>
          </a:p>
        </p:txBody>
      </p:sp>
      <p:sp>
        <p:nvSpPr>
          <p:cNvPr id="16" name="文本框 15"/>
          <p:cNvSpPr txBox="1"/>
          <p:nvPr/>
        </p:nvSpPr>
        <p:spPr>
          <a:xfrm>
            <a:off x="5770913" y="4876800"/>
            <a:ext cx="1211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。。。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45692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219</Words>
  <Application>Microsoft Office PowerPoint</Application>
  <PresentationFormat>宽屏</PresentationFormat>
  <Paragraphs>38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詹姆斯 “意识流”</vt:lpstr>
      <vt:lpstr>“意识流”对过去概念的缺失</vt:lpstr>
      <vt:lpstr>伯格森“真实绵延”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张力</dc:creator>
  <cp:lastModifiedBy>张力</cp:lastModifiedBy>
  <cp:revision>10</cp:revision>
  <dcterms:created xsi:type="dcterms:W3CDTF">2018-03-23T06:46:35Z</dcterms:created>
  <dcterms:modified xsi:type="dcterms:W3CDTF">2018-03-23T09:11:52Z</dcterms:modified>
</cp:coreProperties>
</file>