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37" autoAdjust="0"/>
    <p:restoredTop sz="86320" autoAdjust="0"/>
  </p:normalViewPr>
  <p:slideViewPr>
    <p:cSldViewPr>
      <p:cViewPr varScale="1">
        <p:scale>
          <a:sx n="115" d="100"/>
          <a:sy n="115" d="100"/>
        </p:scale>
        <p:origin x="-10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281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11/25/12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B67-B98A-4AC5-929D-81BD9B8E0ED5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8F9-EC1D-4BA9-A60E-999AFF963F40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16B-826A-4DC1-AF36-AFE8D11DE3BA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18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AFD-92D5-4F38-81E5-3FBC268DED4A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7F1-F5F6-4965-B98A-1EF216FC21E9}" type="datetime1">
              <a:rPr lang="en-AU" smtClean="0"/>
              <a:t>11/25/12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51D-1B64-4AD7-951D-395C8B37DA62}" type="datetime1">
              <a:rPr lang="en-AU" smtClean="0"/>
              <a:t>11/25/12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5B1-B0B7-4FEE-A636-82BBB8DC2F24}" type="datetime1">
              <a:rPr lang="en-AU" smtClean="0"/>
              <a:t>11/25/12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E332-3D0B-4932-A3B1-41A6E16690E0}" type="datetime1">
              <a:rPr lang="en-AU" smtClean="0"/>
              <a:t>11/25/12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9C4-EF48-4255-A3A3-972222EC13E9}" type="datetime1">
              <a:rPr lang="en-AU" smtClean="0"/>
              <a:t>11/25/12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F8-BF1B-412F-A811-124AF48AB6BD}" type="datetime1">
              <a:rPr lang="en-AU" smtClean="0"/>
              <a:t>11/25/12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DB84-98FB-4B92-9E59-12D7CC27F3EE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© Len Bass</a:t>
            </a:r>
            <a:r>
              <a:rPr lang="en-AU" smtClean="0"/>
              <a:t>, Paul </a:t>
            </a:r>
            <a:r>
              <a:rPr lang="en-AU" dirty="0" smtClean="0"/>
              <a:t>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Epilog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Important Take-</a:t>
            </a:r>
            <a:r>
              <a:rPr lang="en-AU" dirty="0" err="1" smtClean="0"/>
              <a:t>Aways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architecture is, why it’s important, what influences it, and what it influences.  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role that architecture plays in a business, technical, project, and professional context.  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symbiosis between architecture and quality attributes, how to specify and achieve quality attribute requirements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capture the architecturally significant requirements for an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architecture.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design it, document it, guide an implementation with it, evaluate it to see if it’s a good one for your needs, reverse-engineer it, and manage a project around it.  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evaluate an architecture’s cost and benefit, what it means to be architecturally competent, and how to use architecture as the basis for an entire software product line. 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Architectural concepts and patterns for systems on the current technological frontier – edge applications and the cloud.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394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80000"/>
              </a:lnSpc>
            </a:pPr>
            <a:r>
              <a:rPr lang="en-US" dirty="0" smtClean="0"/>
              <a:t>How </a:t>
            </a:r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Y</a:t>
            </a:r>
            <a:r>
              <a:rPr lang="en-US" dirty="0" smtClean="0"/>
              <a:t>ou Sell Your Organization </a:t>
            </a:r>
            <a:r>
              <a:rPr lang="en-US" dirty="0" smtClean="0"/>
              <a:t>on the </a:t>
            </a:r>
            <a:r>
              <a:rPr lang="en-US" dirty="0" smtClean="0"/>
              <a:t>Value </a:t>
            </a:r>
            <a:r>
              <a:rPr lang="en-US" dirty="0" smtClean="0"/>
              <a:t>of </a:t>
            </a:r>
            <a:r>
              <a:rPr lang="en-US" dirty="0" smtClean="0"/>
              <a:t>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 the right language.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The decision-makers in your organization  care about products,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architectures. 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care about ensuring that the products are competitive in the marketplace.  You have to translate these market terms into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technical 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decisions.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 the right language, part 2: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Project managers care about reduction of technical risk, reliable and realistic scheduling and budgeting, and planning the production of those products.  Justify the use of architecture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methods in these 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terms.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involved.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Get involved in requirements gathering, in testing, in operations. Understand how to sell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ideas in these environments.</a:t>
            </a:r>
          </a:p>
          <a:p>
            <a:pPr lvl="0"/>
            <a:r>
              <a:rPr lang="en-US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the economy, stupid. 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in, and couch your arguments in, economic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terms.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Relish small victories.  </a:t>
            </a:r>
            <a:r>
              <a:rPr lang="en-US" sz="3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Organizational</a:t>
            </a:r>
            <a:r>
              <a:rPr lang="en-US" sz="3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 is difficult and slow. Organizations have </a:t>
            </a:r>
            <a:r>
              <a:rPr lang="en-US" sz="3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inertia. </a:t>
            </a:r>
            <a:r>
              <a:rPr lang="en-US" sz="3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Enjoy those victories you achieve.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186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 </a:t>
            </a:r>
            <a:r>
              <a:rPr lang="en-US" dirty="0" smtClean="0"/>
              <a:t>Your </a:t>
            </a:r>
            <a:r>
              <a:rPr lang="en-US" dirty="0"/>
              <a:t>P</a:t>
            </a:r>
            <a:r>
              <a:rPr lang="en-US" dirty="0" smtClean="0"/>
              <a:t>rofession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will spend many years working in your chosen profession. </a:t>
            </a:r>
          </a:p>
          <a:p>
            <a:r>
              <a:rPr lang="en-US" baseline="0" dirty="0" smtClean="0"/>
              <a:t>If you </a:t>
            </a:r>
            <a:r>
              <a:rPr lang="en-US" baseline="0" smtClean="0"/>
              <a:t>enjoy </a:t>
            </a:r>
            <a:r>
              <a:rPr lang="en-US" baseline="0" smtClean="0"/>
              <a:t>yourself; </a:t>
            </a:r>
            <a:r>
              <a:rPr lang="en-US" baseline="0" dirty="0" smtClean="0"/>
              <a:t>those years will go fast.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713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404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Epilog</vt:lpstr>
      <vt:lpstr>Important Take-Aways</vt:lpstr>
      <vt:lpstr>How Do You Sell Your Organization on the Value of Architecture?</vt:lpstr>
      <vt:lpstr>Enjoy Your Profession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Rick Kazman</cp:lastModifiedBy>
  <cp:revision>14</cp:revision>
  <dcterms:created xsi:type="dcterms:W3CDTF">2012-04-18T22:57:58Z</dcterms:created>
  <dcterms:modified xsi:type="dcterms:W3CDTF">2012-11-26T01:41:24Z</dcterms:modified>
</cp:coreProperties>
</file>