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9" r:id="rId2"/>
    <p:sldId id="286" r:id="rId3"/>
    <p:sldId id="264" r:id="rId4"/>
    <p:sldId id="283" r:id="rId5"/>
    <p:sldId id="260" r:id="rId6"/>
    <p:sldId id="280" r:id="rId7"/>
    <p:sldId id="270" r:id="rId8"/>
    <p:sldId id="284" r:id="rId9"/>
    <p:sldId id="263" r:id="rId10"/>
    <p:sldId id="279" r:id="rId11"/>
    <p:sldId id="278" r:id="rId12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5F5F5F"/>
    <a:srgbClr val="808080"/>
    <a:srgbClr val="000000"/>
    <a:srgbClr val="CC0000"/>
    <a:srgbClr val="C0C0C0"/>
    <a:srgbClr val="A2DE80"/>
    <a:srgbClr val="3FB5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17" autoAdjust="0"/>
    <p:restoredTop sz="94660" autoAdjust="0"/>
  </p:normalViewPr>
  <p:slideViewPr>
    <p:cSldViewPr>
      <p:cViewPr varScale="1">
        <p:scale>
          <a:sx n="124" d="100"/>
          <a:sy n="124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/>
            </a:lvl1pPr>
          </a:lstStyle>
          <a:p>
            <a:pPr>
              <a:defRPr/>
            </a:pPr>
            <a:fld id="{09F72E91-6DB0-4A0C-86EA-6E76FBE38F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4229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44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4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/>
            </a:lvl1pPr>
          </a:lstStyle>
          <a:p>
            <a:pPr>
              <a:defRPr/>
            </a:pPr>
            <a:fld id="{FE93ABDF-E889-43E6-A21E-612C1D4173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15422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/>
        </p:nvSpPr>
        <p:spPr bwMode="gray">
          <a:xfrm>
            <a:off x="7391400" y="3810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CN" sz="2400" i="1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LOGO</a:t>
            </a:r>
          </a:p>
        </p:txBody>
      </p:sp>
      <p:sp>
        <p:nvSpPr>
          <p:cNvPr id="5" name="AutoShape 54"/>
          <p:cNvSpPr>
            <a:spLocks noChangeArrowheads="1"/>
          </p:cNvSpPr>
          <p:nvPr/>
        </p:nvSpPr>
        <p:spPr bwMode="auto">
          <a:xfrm>
            <a:off x="152400" y="228600"/>
            <a:ext cx="8839200" cy="6324600"/>
          </a:xfrm>
          <a:prstGeom prst="roundRect">
            <a:avLst>
              <a:gd name="adj" fmla="val 4569"/>
            </a:avLst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200400"/>
            <a:ext cx="7772400" cy="1066800"/>
          </a:xfrm>
          <a:effectLst>
            <a:outerShdw dist="71842" dir="2700000" algn="ctr" rotWithShape="0">
              <a:schemeClr val="tx1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5029200"/>
            <a:ext cx="6019800" cy="533400"/>
          </a:xfrm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553200"/>
            <a:ext cx="2133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 sz="1000" b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0400" y="6553200"/>
            <a:ext cx="2895600" cy="244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 sz="1000" b="0" i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553200"/>
            <a:ext cx="2133600" cy="244475"/>
          </a:xfrm>
        </p:spPr>
        <p:txBody>
          <a:bodyPr/>
          <a:lstStyle>
            <a:lvl1pPr algn="r">
              <a:defRPr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5657C085-1F52-49D6-BF8B-5E70DD89B6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517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10233-DB27-449D-839D-1499CACCF46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LOGO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www.1ppt.com</a:t>
            </a:r>
          </a:p>
        </p:txBody>
      </p:sp>
    </p:spTree>
    <p:extLst>
      <p:ext uri="{BB962C8B-B14F-4D97-AF65-F5344CB8AC3E}">
        <p14:creationId xmlns:p14="http://schemas.microsoft.com/office/powerpoint/2010/main" val="418382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304800"/>
            <a:ext cx="203835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596265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5C5BF-E806-4870-8B02-D017823F45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LOGO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www.1ppt.com</a:t>
            </a:r>
          </a:p>
        </p:txBody>
      </p:sp>
    </p:spTree>
    <p:extLst>
      <p:ext uri="{BB962C8B-B14F-4D97-AF65-F5344CB8AC3E}">
        <p14:creationId xmlns:p14="http://schemas.microsoft.com/office/powerpoint/2010/main" val="17236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E393F-7053-4D5B-863D-1BDAD88145C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LOGO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www.1ppt.com</a:t>
            </a:r>
          </a:p>
        </p:txBody>
      </p:sp>
    </p:spTree>
    <p:extLst>
      <p:ext uri="{BB962C8B-B14F-4D97-AF65-F5344CB8AC3E}">
        <p14:creationId xmlns:p14="http://schemas.microsoft.com/office/powerpoint/2010/main" val="136052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DDF85-63EB-4DBA-AC78-E2367DE96A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LOGO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www.1ppt.com</a:t>
            </a:r>
          </a:p>
        </p:txBody>
      </p:sp>
    </p:spTree>
    <p:extLst>
      <p:ext uri="{BB962C8B-B14F-4D97-AF65-F5344CB8AC3E}">
        <p14:creationId xmlns:p14="http://schemas.microsoft.com/office/powerpoint/2010/main" val="103254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6397B-E64B-435D-AE34-D6A5A0924C2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LOGO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www.1ppt.com</a:t>
            </a:r>
          </a:p>
        </p:txBody>
      </p:sp>
    </p:spTree>
    <p:extLst>
      <p:ext uri="{BB962C8B-B14F-4D97-AF65-F5344CB8AC3E}">
        <p14:creationId xmlns:p14="http://schemas.microsoft.com/office/powerpoint/2010/main" val="4077329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446AB5-E956-4446-BE82-3571FA5FF5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LOGO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www.1ppt.com</a:t>
            </a:r>
          </a:p>
        </p:txBody>
      </p:sp>
    </p:spTree>
    <p:extLst>
      <p:ext uri="{BB962C8B-B14F-4D97-AF65-F5344CB8AC3E}">
        <p14:creationId xmlns:p14="http://schemas.microsoft.com/office/powerpoint/2010/main" val="26814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3559B-70FA-44FA-BCF0-E98C981579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LOGO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www.1ppt.com</a:t>
            </a:r>
          </a:p>
        </p:txBody>
      </p:sp>
    </p:spTree>
    <p:extLst>
      <p:ext uri="{BB962C8B-B14F-4D97-AF65-F5344CB8AC3E}">
        <p14:creationId xmlns:p14="http://schemas.microsoft.com/office/powerpoint/2010/main" val="136604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FAB53-4427-464C-85C2-F359AF14AA2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LOGO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www.1ppt.com</a:t>
            </a:r>
          </a:p>
        </p:txBody>
      </p:sp>
    </p:spTree>
    <p:extLst>
      <p:ext uri="{BB962C8B-B14F-4D97-AF65-F5344CB8AC3E}">
        <p14:creationId xmlns:p14="http://schemas.microsoft.com/office/powerpoint/2010/main" val="2275931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0E47E-0D27-4669-98F3-3056F35F5B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LOGO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www.1ppt.com</a:t>
            </a:r>
          </a:p>
        </p:txBody>
      </p:sp>
    </p:spTree>
    <p:extLst>
      <p:ext uri="{BB962C8B-B14F-4D97-AF65-F5344CB8AC3E}">
        <p14:creationId xmlns:p14="http://schemas.microsoft.com/office/powerpoint/2010/main" val="218367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704B61-AC55-4CCA-BF0E-36D3CD865D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LOGO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www.1ppt.com</a:t>
            </a:r>
          </a:p>
        </p:txBody>
      </p:sp>
    </p:spTree>
    <p:extLst>
      <p:ext uri="{BB962C8B-B14F-4D97-AF65-F5344CB8AC3E}">
        <p14:creationId xmlns:p14="http://schemas.microsoft.com/office/powerpoint/2010/main" val="259927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83" descr="239_b"/>
          <p:cNvSpPr>
            <a:spLocks noChangeArrowheads="1"/>
          </p:cNvSpPr>
          <p:nvPr/>
        </p:nvSpPr>
        <p:spPr bwMode="gray">
          <a:xfrm>
            <a:off x="152400" y="228600"/>
            <a:ext cx="8839200" cy="762000"/>
          </a:xfrm>
          <a:prstGeom prst="roundRect">
            <a:avLst>
              <a:gd name="adj" fmla="val 21667"/>
            </a:avLst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304800"/>
            <a:ext cx="8153400" cy="5334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219200"/>
            <a:ext cx="8153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200400" y="6537325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 smtClean="0">
                <a:solidFill>
                  <a:srgbClr val="000000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BE7E07B2-D36A-40F0-92E7-F63BE0AB89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AutoShape 82"/>
          <p:cNvSpPr>
            <a:spLocks noChangeArrowheads="1"/>
          </p:cNvSpPr>
          <p:nvPr/>
        </p:nvSpPr>
        <p:spPr bwMode="auto">
          <a:xfrm>
            <a:off x="152400" y="1066800"/>
            <a:ext cx="8839200" cy="5486400"/>
          </a:xfrm>
          <a:prstGeom prst="roundRect">
            <a:avLst>
              <a:gd name="adj" fmla="val 3227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7515225" y="6324600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 i="1" smtClean="0"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LOGO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" y="6537325"/>
            <a:ext cx="1905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900" smtClean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www.1ppt.com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09600" y="2895600"/>
            <a:ext cx="80010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夸克</a:t>
            </a:r>
            <a:r>
              <a:rPr lang="en-US" altLang="zh-CN" smtClean="0">
                <a:latin typeface="华文细黑" pitchFamily="2" charset="-122"/>
                <a:ea typeface="华文细黑" pitchFamily="2" charset="-122"/>
              </a:rPr>
              <a:t>---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宇宙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0A4B6C"/>
                    </a:gs>
                  </a:gsLst>
                  <a:lin ang="0" scaled="1"/>
                </a:gradFill>
              </a14:hiddenFill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pic>
        <p:nvPicPr>
          <p:cNvPr id="3076" name="Picture 6" descr="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9718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zh-CN" sz="1800" smtClean="0">
              <a:ea typeface="宋体" pitchFamily="2" charset="-122"/>
            </a:endParaRPr>
          </a:p>
        </p:txBody>
      </p:sp>
      <p:grpSp>
        <p:nvGrpSpPr>
          <p:cNvPr id="12293" name="Group 41"/>
          <p:cNvGrpSpPr>
            <a:grpSpLocks/>
          </p:cNvGrpSpPr>
          <p:nvPr/>
        </p:nvGrpSpPr>
        <p:grpSpPr bwMode="auto">
          <a:xfrm>
            <a:off x="1219200" y="1828800"/>
            <a:ext cx="6781800" cy="4114800"/>
            <a:chOff x="768" y="1152"/>
            <a:chExt cx="4272" cy="2592"/>
          </a:xfrm>
        </p:grpSpPr>
        <p:sp>
          <p:nvSpPr>
            <p:cNvPr id="12294" name="AutoShape 2"/>
            <p:cNvSpPr>
              <a:spLocks noChangeArrowheads="1"/>
            </p:cNvSpPr>
            <p:nvPr/>
          </p:nvSpPr>
          <p:spPr bwMode="auto">
            <a:xfrm>
              <a:off x="2345" y="2304"/>
              <a:ext cx="1159" cy="1440"/>
            </a:xfrm>
            <a:prstGeom prst="roundRect">
              <a:avLst>
                <a:gd name="adj" fmla="val 13745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3098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zh-CN" altLang="en-US" b="0">
                  <a:latin typeface="Verdana" pitchFamily="34" charset="0"/>
                  <a:ea typeface="宋体" pitchFamily="2" charset="-122"/>
                </a:rPr>
                <a:t>由于人们认识的有限性，</a:t>
              </a:r>
              <a:r>
                <a:rPr lang="zh-CN" altLang="en-US" b="0">
                  <a:ea typeface="宋体" pitchFamily="2" charset="-122"/>
                </a:rPr>
                <a:t>也许或者是确实存在人们还没有认知的宇宙以外的事物。</a:t>
              </a:r>
            </a:p>
            <a:p>
              <a:pPr algn="l"/>
              <a:endParaRPr lang="zh-CN" altLang="en-US" b="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2295" name="AutoShape 3"/>
            <p:cNvSpPr>
              <a:spLocks noChangeArrowheads="1"/>
            </p:cNvSpPr>
            <p:nvPr/>
          </p:nvSpPr>
          <p:spPr bwMode="auto">
            <a:xfrm>
              <a:off x="768" y="2304"/>
              <a:ext cx="1152" cy="1440"/>
            </a:xfrm>
            <a:prstGeom prst="roundRect">
              <a:avLst>
                <a:gd name="adj" fmla="val 13745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>
                      <a:alpha val="3098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zh-CN" altLang="en-US" b="0">
                  <a:latin typeface="Verdana" pitchFamily="34" charset="0"/>
                  <a:ea typeface="宋体" pitchFamily="2" charset="-122"/>
                </a:rPr>
                <a:t>由于人们认识的无限性，人们还将发现并未发现的新事物。</a:t>
              </a:r>
            </a:p>
          </p:txBody>
        </p:sp>
        <p:sp>
          <p:nvSpPr>
            <p:cNvPr id="12296" name="AutoShape 4"/>
            <p:cNvSpPr>
              <a:spLocks noChangeArrowheads="1"/>
            </p:cNvSpPr>
            <p:nvPr/>
          </p:nvSpPr>
          <p:spPr bwMode="auto">
            <a:xfrm>
              <a:off x="3936" y="2304"/>
              <a:ext cx="1104" cy="1440"/>
            </a:xfrm>
            <a:prstGeom prst="roundRect">
              <a:avLst>
                <a:gd name="adj" fmla="val 13745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>
                      <a:alpha val="3098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zh-CN" altLang="en-US">
                  <a:ea typeface="宋体" pitchFamily="2" charset="-122"/>
                </a:rPr>
                <a:t>可以将</a:t>
              </a:r>
              <a:r>
                <a:rPr lang="zh-CN" altLang="en-US">
                  <a:latin typeface="Verdana" pitchFamily="34" charset="0"/>
                  <a:ea typeface="宋体" pitchFamily="2" charset="-122"/>
                </a:rPr>
                <a:t>宇宙可以看做一个子系统。</a:t>
              </a:r>
            </a:p>
          </p:txBody>
        </p:sp>
        <p:sp>
          <p:nvSpPr>
            <p:cNvPr id="12297" name="AutoShape 6"/>
            <p:cNvSpPr>
              <a:spLocks noChangeArrowheads="1"/>
            </p:cNvSpPr>
            <p:nvPr/>
          </p:nvSpPr>
          <p:spPr bwMode="gray">
            <a:xfrm>
              <a:off x="1985" y="1545"/>
              <a:ext cx="252" cy="28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298" name="AutoShape 7"/>
            <p:cNvSpPr>
              <a:spLocks noChangeArrowheads="1"/>
            </p:cNvSpPr>
            <p:nvPr/>
          </p:nvSpPr>
          <p:spPr bwMode="gray">
            <a:xfrm>
              <a:off x="3536" y="1545"/>
              <a:ext cx="251" cy="283"/>
            </a:xfrm>
            <a:prstGeom prst="chevron">
              <a:avLst>
                <a:gd name="adj" fmla="val 52514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0120" name="Oval 8"/>
            <p:cNvSpPr>
              <a:spLocks noChangeArrowheads="1"/>
            </p:cNvSpPr>
            <p:nvPr/>
          </p:nvSpPr>
          <p:spPr bwMode="gray">
            <a:xfrm>
              <a:off x="3919" y="1155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0121" name="Oval 9"/>
            <p:cNvSpPr>
              <a:spLocks noChangeArrowheads="1"/>
            </p:cNvSpPr>
            <p:nvPr/>
          </p:nvSpPr>
          <p:spPr bwMode="gray">
            <a:xfrm>
              <a:off x="3919" y="1155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0122" name="Oval 10"/>
            <p:cNvSpPr>
              <a:spLocks noChangeArrowheads="1"/>
            </p:cNvSpPr>
            <p:nvPr/>
          </p:nvSpPr>
          <p:spPr bwMode="gray">
            <a:xfrm>
              <a:off x="3989" y="1225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0123" name="Oval 11"/>
            <p:cNvSpPr>
              <a:spLocks noChangeArrowheads="1"/>
            </p:cNvSpPr>
            <p:nvPr/>
          </p:nvSpPr>
          <p:spPr bwMode="gray">
            <a:xfrm>
              <a:off x="4005" y="1230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303" name="Oval 12"/>
            <p:cNvSpPr>
              <a:spLocks noChangeArrowheads="1"/>
            </p:cNvSpPr>
            <p:nvPr/>
          </p:nvSpPr>
          <p:spPr bwMode="gray">
            <a:xfrm>
              <a:off x="4039" y="1270"/>
              <a:ext cx="841" cy="83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0125" name="Oval 13"/>
            <p:cNvSpPr>
              <a:spLocks noChangeArrowheads="1"/>
            </p:cNvSpPr>
            <p:nvPr/>
          </p:nvSpPr>
          <p:spPr bwMode="gray">
            <a:xfrm>
              <a:off x="816" y="1152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0126" name="Oval 14"/>
            <p:cNvSpPr>
              <a:spLocks noChangeArrowheads="1"/>
            </p:cNvSpPr>
            <p:nvPr/>
          </p:nvSpPr>
          <p:spPr bwMode="gray">
            <a:xfrm>
              <a:off x="816" y="1152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0127" name="Oval 15"/>
            <p:cNvSpPr>
              <a:spLocks noChangeArrowheads="1"/>
            </p:cNvSpPr>
            <p:nvPr/>
          </p:nvSpPr>
          <p:spPr bwMode="gray">
            <a:xfrm>
              <a:off x="886" y="1221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0128" name="Oval 16"/>
            <p:cNvSpPr>
              <a:spLocks noChangeArrowheads="1"/>
            </p:cNvSpPr>
            <p:nvPr/>
          </p:nvSpPr>
          <p:spPr bwMode="gray">
            <a:xfrm>
              <a:off x="887" y="1223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308" name="Oval 17"/>
            <p:cNvSpPr>
              <a:spLocks noChangeArrowheads="1"/>
            </p:cNvSpPr>
            <p:nvPr/>
          </p:nvSpPr>
          <p:spPr bwMode="gray">
            <a:xfrm>
              <a:off x="933" y="1268"/>
              <a:ext cx="840" cy="83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2309" name="Group 18"/>
            <p:cNvGrpSpPr>
              <a:grpSpLocks/>
            </p:cNvGrpSpPr>
            <p:nvPr/>
          </p:nvGrpSpPr>
          <p:grpSpPr bwMode="auto">
            <a:xfrm>
              <a:off x="946" y="1280"/>
              <a:ext cx="813" cy="805"/>
              <a:chOff x="4166" y="1706"/>
              <a:chExt cx="1252" cy="1252"/>
            </a:xfrm>
          </p:grpSpPr>
          <p:sp>
            <p:nvSpPr>
              <p:cNvPr id="12328" name="Oval 19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2329" name="Oval 20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2330" name="Oval 21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2331" name="Oval 22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90135" name="Oval 23"/>
            <p:cNvSpPr>
              <a:spLocks noChangeArrowheads="1"/>
            </p:cNvSpPr>
            <p:nvPr/>
          </p:nvSpPr>
          <p:spPr bwMode="gray">
            <a:xfrm>
              <a:off x="2368" y="1155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0136" name="Oval 24"/>
            <p:cNvSpPr>
              <a:spLocks noChangeArrowheads="1"/>
            </p:cNvSpPr>
            <p:nvPr/>
          </p:nvSpPr>
          <p:spPr bwMode="gray">
            <a:xfrm>
              <a:off x="2368" y="1155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0137" name="Oval 25"/>
            <p:cNvSpPr>
              <a:spLocks noChangeArrowheads="1"/>
            </p:cNvSpPr>
            <p:nvPr/>
          </p:nvSpPr>
          <p:spPr bwMode="gray">
            <a:xfrm>
              <a:off x="2438" y="1225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0138" name="Oval 26"/>
            <p:cNvSpPr>
              <a:spLocks noChangeArrowheads="1"/>
            </p:cNvSpPr>
            <p:nvPr/>
          </p:nvSpPr>
          <p:spPr bwMode="gray">
            <a:xfrm>
              <a:off x="2439" y="1226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314" name="Oval 27"/>
            <p:cNvSpPr>
              <a:spLocks noChangeArrowheads="1"/>
            </p:cNvSpPr>
            <p:nvPr/>
          </p:nvSpPr>
          <p:spPr bwMode="gray">
            <a:xfrm>
              <a:off x="2484" y="1270"/>
              <a:ext cx="840" cy="83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2315" name="Group 28"/>
            <p:cNvGrpSpPr>
              <a:grpSpLocks/>
            </p:cNvGrpSpPr>
            <p:nvPr/>
          </p:nvGrpSpPr>
          <p:grpSpPr bwMode="auto">
            <a:xfrm>
              <a:off x="2498" y="1280"/>
              <a:ext cx="813" cy="805"/>
              <a:chOff x="4166" y="1706"/>
              <a:chExt cx="1252" cy="1252"/>
            </a:xfrm>
          </p:grpSpPr>
          <p:sp>
            <p:nvSpPr>
              <p:cNvPr id="12324" name="Oval 29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2325" name="Oval 30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2326" name="Oval 31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2327" name="Oval 32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2316" name="Group 33"/>
            <p:cNvGrpSpPr>
              <a:grpSpLocks/>
            </p:cNvGrpSpPr>
            <p:nvPr/>
          </p:nvGrpSpPr>
          <p:grpSpPr bwMode="auto">
            <a:xfrm>
              <a:off x="4054" y="1280"/>
              <a:ext cx="814" cy="805"/>
              <a:chOff x="4166" y="1706"/>
              <a:chExt cx="1252" cy="1252"/>
            </a:xfrm>
          </p:grpSpPr>
          <p:sp>
            <p:nvSpPr>
              <p:cNvPr id="12320" name="Oval 34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2321" name="Oval 35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2322" name="Oval 36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2323" name="Oval 37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2317" name="Text Box 38"/>
            <p:cNvSpPr txBox="1">
              <a:spLocks noChangeArrowheads="1"/>
            </p:cNvSpPr>
            <p:nvPr/>
          </p:nvSpPr>
          <p:spPr bwMode="gray">
            <a:xfrm>
              <a:off x="1244" y="157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zh-CN" sz="2400" b="0">
                  <a:solidFill>
                    <a:srgbClr val="000000"/>
                  </a:solidFill>
                  <a:ea typeface="宋体" pitchFamily="2" charset="-122"/>
                </a:rPr>
                <a:t>1</a:t>
              </a:r>
            </a:p>
          </p:txBody>
        </p:sp>
        <p:sp>
          <p:nvSpPr>
            <p:cNvPr id="12318" name="Text Box 39"/>
            <p:cNvSpPr txBox="1">
              <a:spLocks noChangeArrowheads="1"/>
            </p:cNvSpPr>
            <p:nvPr/>
          </p:nvSpPr>
          <p:spPr bwMode="gray">
            <a:xfrm>
              <a:off x="2799" y="157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zh-CN" sz="2400" b="0">
                  <a:solidFill>
                    <a:srgbClr val="000000"/>
                  </a:solidFill>
                  <a:ea typeface="宋体" pitchFamily="2" charset="-122"/>
                </a:rPr>
                <a:t>2</a:t>
              </a:r>
            </a:p>
          </p:txBody>
        </p:sp>
        <p:sp>
          <p:nvSpPr>
            <p:cNvPr id="12319" name="Text Box 40"/>
            <p:cNvSpPr txBox="1">
              <a:spLocks noChangeArrowheads="1"/>
            </p:cNvSpPr>
            <p:nvPr/>
          </p:nvSpPr>
          <p:spPr bwMode="gray">
            <a:xfrm>
              <a:off x="4353" y="157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zh-CN" sz="2400" b="0">
                  <a:solidFill>
                    <a:srgbClr val="000000"/>
                  </a:solidFill>
                  <a:ea typeface="宋体" pitchFamily="2" charset="-122"/>
                </a:rPr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4</a:t>
            </a:r>
            <a:r>
              <a:rPr lang="zh-CN" altLang="en-US" smtClean="0">
                <a:ea typeface="宋体" pitchFamily="2" charset="-122"/>
              </a:rPr>
              <a:t>、宇宙作为子系统的意义</a:t>
            </a:r>
            <a:r>
              <a:rPr lang="en-US" altLang="zh-CN" smtClean="0">
                <a:ea typeface="宋体" pitchFamily="2" charset="-122"/>
              </a:rPr>
              <a:t>:</a:t>
            </a:r>
          </a:p>
        </p:txBody>
      </p:sp>
      <p:grpSp>
        <p:nvGrpSpPr>
          <p:cNvPr id="13317" name="Group 59"/>
          <p:cNvGrpSpPr>
            <a:grpSpLocks/>
          </p:cNvGrpSpPr>
          <p:nvPr/>
        </p:nvGrpSpPr>
        <p:grpSpPr bwMode="auto">
          <a:xfrm>
            <a:off x="1600200" y="1304925"/>
            <a:ext cx="5980113" cy="5172075"/>
            <a:chOff x="816" y="624"/>
            <a:chExt cx="4297" cy="3646"/>
          </a:xfrm>
        </p:grpSpPr>
        <p:sp>
          <p:nvSpPr>
            <p:cNvPr id="89148" name="Rectangle 60"/>
            <p:cNvSpPr>
              <a:spLocks noChangeArrowheads="1"/>
            </p:cNvSpPr>
            <p:nvPr/>
          </p:nvSpPr>
          <p:spPr bwMode="gray">
            <a:xfrm rot="13770025">
              <a:off x="3148" y="2393"/>
              <a:ext cx="695" cy="137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50000">
                  <a:schemeClr val="bg2">
                    <a:gamma/>
                    <a:tint val="51373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9149" name="Rectangle 61"/>
            <p:cNvSpPr>
              <a:spLocks noChangeArrowheads="1"/>
            </p:cNvSpPr>
            <p:nvPr/>
          </p:nvSpPr>
          <p:spPr bwMode="gray">
            <a:xfrm rot="-743917">
              <a:off x="1729" y="2064"/>
              <a:ext cx="721" cy="124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50000">
                  <a:schemeClr val="bg2">
                    <a:gamma/>
                    <a:tint val="4862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9150" name="Rectangle 62"/>
            <p:cNvSpPr>
              <a:spLocks noChangeArrowheads="1"/>
            </p:cNvSpPr>
            <p:nvPr/>
          </p:nvSpPr>
          <p:spPr bwMode="gray">
            <a:xfrm rot="-3205350">
              <a:off x="3240" y="1272"/>
              <a:ext cx="432" cy="96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50000">
                  <a:schemeClr val="bg2">
                    <a:gamma/>
                    <a:tint val="3019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3321" name="Group 63"/>
            <p:cNvGrpSpPr>
              <a:grpSpLocks/>
            </p:cNvGrpSpPr>
            <p:nvPr/>
          </p:nvGrpSpPr>
          <p:grpSpPr bwMode="auto">
            <a:xfrm>
              <a:off x="2400" y="1296"/>
              <a:ext cx="1152" cy="1152"/>
              <a:chOff x="2400" y="1488"/>
              <a:chExt cx="1152" cy="1152"/>
            </a:xfrm>
          </p:grpSpPr>
          <p:grpSp>
            <p:nvGrpSpPr>
              <p:cNvPr id="13341" name="Group 64"/>
              <p:cNvGrpSpPr>
                <a:grpSpLocks/>
              </p:cNvGrpSpPr>
              <p:nvPr/>
            </p:nvGrpSpPr>
            <p:grpSpPr bwMode="auto">
              <a:xfrm>
                <a:off x="2400" y="1488"/>
                <a:ext cx="1152" cy="1152"/>
                <a:chOff x="2016" y="1920"/>
                <a:chExt cx="1680" cy="1680"/>
              </a:xfrm>
            </p:grpSpPr>
            <p:sp>
              <p:nvSpPr>
                <p:cNvPr id="89153" name="Oval 65"/>
                <p:cNvSpPr>
                  <a:spLocks noChangeArrowheads="1"/>
                </p:cNvSpPr>
                <p:nvPr/>
              </p:nvSpPr>
              <p:spPr bwMode="gray">
                <a:xfrm>
                  <a:off x="2017" y="1919"/>
                  <a:ext cx="1680" cy="1681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3344" name="Freeform 66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276 w 1321"/>
                    <a:gd name="T1" fmla="*/ 357 h 712"/>
                    <a:gd name="T2" fmla="*/ 1292 w 1321"/>
                    <a:gd name="T3" fmla="*/ 394 h 712"/>
                    <a:gd name="T4" fmla="*/ 1296 w 1321"/>
                    <a:gd name="T5" fmla="*/ 428 h 712"/>
                    <a:gd name="T6" fmla="*/ 1290 w 1321"/>
                    <a:gd name="T7" fmla="*/ 459 h 712"/>
                    <a:gd name="T8" fmla="*/ 1273 w 1321"/>
                    <a:gd name="T9" fmla="*/ 490 h 712"/>
                    <a:gd name="T10" fmla="*/ 1248 w 1321"/>
                    <a:gd name="T11" fmla="*/ 516 h 712"/>
                    <a:gd name="T12" fmla="*/ 1216 w 1321"/>
                    <a:gd name="T13" fmla="*/ 538 h 712"/>
                    <a:gd name="T14" fmla="*/ 1173 w 1321"/>
                    <a:gd name="T15" fmla="*/ 559 h 712"/>
                    <a:gd name="T16" fmla="*/ 1125 w 1321"/>
                    <a:gd name="T17" fmla="*/ 578 h 712"/>
                    <a:gd name="T18" fmla="*/ 1071 w 1321"/>
                    <a:gd name="T19" fmla="*/ 594 h 712"/>
                    <a:gd name="T20" fmla="*/ 1011 w 1321"/>
                    <a:gd name="T21" fmla="*/ 608 h 712"/>
                    <a:gd name="T22" fmla="*/ 949 w 1321"/>
                    <a:gd name="T23" fmla="*/ 618 h 712"/>
                    <a:gd name="T24" fmla="*/ 879 w 1321"/>
                    <a:gd name="T25" fmla="*/ 627 h 712"/>
                    <a:gd name="T26" fmla="*/ 808 w 1321"/>
                    <a:gd name="T27" fmla="*/ 632 h 712"/>
                    <a:gd name="T28" fmla="*/ 780 w 1321"/>
                    <a:gd name="T29" fmla="*/ 634 h 712"/>
                    <a:gd name="T30" fmla="*/ 467 w 1321"/>
                    <a:gd name="T31" fmla="*/ 634 h 712"/>
                    <a:gd name="T32" fmla="*/ 463 w 1321"/>
                    <a:gd name="T33" fmla="*/ 634 h 712"/>
                    <a:gd name="T34" fmla="*/ 401 w 1321"/>
                    <a:gd name="T35" fmla="*/ 630 h 712"/>
                    <a:gd name="T36" fmla="*/ 341 w 1321"/>
                    <a:gd name="T37" fmla="*/ 627 h 712"/>
                    <a:gd name="T38" fmla="*/ 285 w 1321"/>
                    <a:gd name="T39" fmla="*/ 620 h 712"/>
                    <a:gd name="T40" fmla="*/ 231 w 1321"/>
                    <a:gd name="T41" fmla="*/ 614 h 712"/>
                    <a:gd name="T42" fmla="*/ 182 w 1321"/>
                    <a:gd name="T43" fmla="*/ 603 h 712"/>
                    <a:gd name="T44" fmla="*/ 138 w 1321"/>
                    <a:gd name="T45" fmla="*/ 590 h 712"/>
                    <a:gd name="T46" fmla="*/ 100 w 1321"/>
                    <a:gd name="T47" fmla="*/ 577 h 712"/>
                    <a:gd name="T48" fmla="*/ 66 w 1321"/>
                    <a:gd name="T49" fmla="*/ 561 h 712"/>
                    <a:gd name="T50" fmla="*/ 38 w 1321"/>
                    <a:gd name="T51" fmla="*/ 541 h 712"/>
                    <a:gd name="T52" fmla="*/ 18 w 1321"/>
                    <a:gd name="T53" fmla="*/ 519 h 712"/>
                    <a:gd name="T54" fmla="*/ 6 w 1321"/>
                    <a:gd name="T55" fmla="*/ 493 h 712"/>
                    <a:gd name="T56" fmla="*/ 0 w 1321"/>
                    <a:gd name="T57" fmla="*/ 467 h 712"/>
                    <a:gd name="T58" fmla="*/ 0 w 1321"/>
                    <a:gd name="T59" fmla="*/ 463 h 712"/>
                    <a:gd name="T60" fmla="*/ 4 w 1321"/>
                    <a:gd name="T61" fmla="*/ 434 h 712"/>
                    <a:gd name="T62" fmla="*/ 16 w 1321"/>
                    <a:gd name="T63" fmla="*/ 397 h 712"/>
                    <a:gd name="T64" fmla="*/ 50 w 1321"/>
                    <a:gd name="T65" fmla="*/ 329 h 712"/>
                    <a:gd name="T66" fmla="*/ 92 w 1321"/>
                    <a:gd name="T67" fmla="*/ 266 h 712"/>
                    <a:gd name="T68" fmla="*/ 144 w 1321"/>
                    <a:gd name="T69" fmla="*/ 209 h 712"/>
                    <a:gd name="T70" fmla="*/ 200 w 1321"/>
                    <a:gd name="T71" fmla="*/ 157 h 712"/>
                    <a:gd name="T72" fmla="*/ 265 w 1321"/>
                    <a:gd name="T73" fmla="*/ 111 h 712"/>
                    <a:gd name="T74" fmla="*/ 335 w 1321"/>
                    <a:gd name="T75" fmla="*/ 73 h 712"/>
                    <a:gd name="T76" fmla="*/ 407 w 1321"/>
                    <a:gd name="T77" fmla="*/ 42 h 712"/>
                    <a:gd name="T78" fmla="*/ 488 w 1321"/>
                    <a:gd name="T79" fmla="*/ 19 h 712"/>
                    <a:gd name="T80" fmla="*/ 570 w 1321"/>
                    <a:gd name="T81" fmla="*/ 5 h 712"/>
                    <a:gd name="T82" fmla="*/ 654 w 1321"/>
                    <a:gd name="T83" fmla="*/ 0 h 712"/>
                    <a:gd name="T84" fmla="*/ 654 w 1321"/>
                    <a:gd name="T85" fmla="*/ 0 h 712"/>
                    <a:gd name="T86" fmla="*/ 745 w 1321"/>
                    <a:gd name="T87" fmla="*/ 5 h 712"/>
                    <a:gd name="T88" fmla="*/ 831 w 1321"/>
                    <a:gd name="T89" fmla="*/ 20 h 712"/>
                    <a:gd name="T90" fmla="*/ 914 w 1321"/>
                    <a:gd name="T91" fmla="*/ 47 h 712"/>
                    <a:gd name="T92" fmla="*/ 991 w 1321"/>
                    <a:gd name="T93" fmla="*/ 80 h 712"/>
                    <a:gd name="T94" fmla="*/ 1062 w 1321"/>
                    <a:gd name="T95" fmla="*/ 122 h 712"/>
                    <a:gd name="T96" fmla="*/ 1127 w 1321"/>
                    <a:gd name="T97" fmla="*/ 173 h 712"/>
                    <a:gd name="T98" fmla="*/ 1185 w 1321"/>
                    <a:gd name="T99" fmla="*/ 228 h 712"/>
                    <a:gd name="T100" fmla="*/ 1234 w 1321"/>
                    <a:gd name="T101" fmla="*/ 289 h 712"/>
                    <a:gd name="T102" fmla="*/ 1276 w 1321"/>
                    <a:gd name="T103" fmla="*/ 357 h 712"/>
                    <a:gd name="T104" fmla="*/ 1276 w 1321"/>
                    <a:gd name="T105" fmla="*/ 357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9155" name="Text Box 67"/>
              <p:cNvSpPr txBox="1">
                <a:spLocks noChangeArrowheads="1"/>
              </p:cNvSpPr>
              <p:nvPr/>
            </p:nvSpPr>
            <p:spPr bwMode="gray">
              <a:xfrm>
                <a:off x="2675" y="1975"/>
                <a:ext cx="573" cy="3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zh-CN" altLang="en-US" sz="24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意义</a:t>
                </a:r>
              </a:p>
            </p:txBody>
          </p:sp>
        </p:grpSp>
        <p:grpSp>
          <p:nvGrpSpPr>
            <p:cNvPr id="13322" name="Group 68"/>
            <p:cNvGrpSpPr>
              <a:grpSpLocks/>
            </p:cNvGrpSpPr>
            <p:nvPr/>
          </p:nvGrpSpPr>
          <p:grpSpPr bwMode="auto">
            <a:xfrm>
              <a:off x="3223" y="624"/>
              <a:ext cx="1027" cy="624"/>
              <a:chOff x="3415" y="960"/>
              <a:chExt cx="1027" cy="624"/>
            </a:xfrm>
          </p:grpSpPr>
          <p:grpSp>
            <p:nvGrpSpPr>
              <p:cNvPr id="13337" name="Group 69"/>
              <p:cNvGrpSpPr>
                <a:grpSpLocks/>
              </p:cNvGrpSpPr>
              <p:nvPr/>
            </p:nvGrpSpPr>
            <p:grpSpPr bwMode="auto">
              <a:xfrm>
                <a:off x="3600" y="960"/>
                <a:ext cx="624" cy="624"/>
                <a:chOff x="2016" y="1920"/>
                <a:chExt cx="1680" cy="1680"/>
              </a:xfrm>
            </p:grpSpPr>
            <p:sp>
              <p:nvSpPr>
                <p:cNvPr id="89158" name="Oval 70"/>
                <p:cNvSpPr>
                  <a:spLocks noChangeArrowheads="1"/>
                </p:cNvSpPr>
                <p:nvPr/>
              </p:nvSpPr>
              <p:spPr bwMode="gray">
                <a:xfrm>
                  <a:off x="2015" y="1920"/>
                  <a:ext cx="1680" cy="1681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3340" name="Freeform 71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276 w 1321"/>
                    <a:gd name="T1" fmla="*/ 357 h 712"/>
                    <a:gd name="T2" fmla="*/ 1292 w 1321"/>
                    <a:gd name="T3" fmla="*/ 394 h 712"/>
                    <a:gd name="T4" fmla="*/ 1296 w 1321"/>
                    <a:gd name="T5" fmla="*/ 428 h 712"/>
                    <a:gd name="T6" fmla="*/ 1290 w 1321"/>
                    <a:gd name="T7" fmla="*/ 459 h 712"/>
                    <a:gd name="T8" fmla="*/ 1273 w 1321"/>
                    <a:gd name="T9" fmla="*/ 490 h 712"/>
                    <a:gd name="T10" fmla="*/ 1248 w 1321"/>
                    <a:gd name="T11" fmla="*/ 516 h 712"/>
                    <a:gd name="T12" fmla="*/ 1216 w 1321"/>
                    <a:gd name="T13" fmla="*/ 538 h 712"/>
                    <a:gd name="T14" fmla="*/ 1173 w 1321"/>
                    <a:gd name="T15" fmla="*/ 559 h 712"/>
                    <a:gd name="T16" fmla="*/ 1125 w 1321"/>
                    <a:gd name="T17" fmla="*/ 578 h 712"/>
                    <a:gd name="T18" fmla="*/ 1071 w 1321"/>
                    <a:gd name="T19" fmla="*/ 594 h 712"/>
                    <a:gd name="T20" fmla="*/ 1011 w 1321"/>
                    <a:gd name="T21" fmla="*/ 608 h 712"/>
                    <a:gd name="T22" fmla="*/ 949 w 1321"/>
                    <a:gd name="T23" fmla="*/ 618 h 712"/>
                    <a:gd name="T24" fmla="*/ 879 w 1321"/>
                    <a:gd name="T25" fmla="*/ 627 h 712"/>
                    <a:gd name="T26" fmla="*/ 808 w 1321"/>
                    <a:gd name="T27" fmla="*/ 632 h 712"/>
                    <a:gd name="T28" fmla="*/ 780 w 1321"/>
                    <a:gd name="T29" fmla="*/ 634 h 712"/>
                    <a:gd name="T30" fmla="*/ 467 w 1321"/>
                    <a:gd name="T31" fmla="*/ 634 h 712"/>
                    <a:gd name="T32" fmla="*/ 463 w 1321"/>
                    <a:gd name="T33" fmla="*/ 634 h 712"/>
                    <a:gd name="T34" fmla="*/ 401 w 1321"/>
                    <a:gd name="T35" fmla="*/ 630 h 712"/>
                    <a:gd name="T36" fmla="*/ 341 w 1321"/>
                    <a:gd name="T37" fmla="*/ 627 h 712"/>
                    <a:gd name="T38" fmla="*/ 285 w 1321"/>
                    <a:gd name="T39" fmla="*/ 620 h 712"/>
                    <a:gd name="T40" fmla="*/ 231 w 1321"/>
                    <a:gd name="T41" fmla="*/ 614 h 712"/>
                    <a:gd name="T42" fmla="*/ 182 w 1321"/>
                    <a:gd name="T43" fmla="*/ 603 h 712"/>
                    <a:gd name="T44" fmla="*/ 138 w 1321"/>
                    <a:gd name="T45" fmla="*/ 590 h 712"/>
                    <a:gd name="T46" fmla="*/ 100 w 1321"/>
                    <a:gd name="T47" fmla="*/ 577 h 712"/>
                    <a:gd name="T48" fmla="*/ 66 w 1321"/>
                    <a:gd name="T49" fmla="*/ 561 h 712"/>
                    <a:gd name="T50" fmla="*/ 38 w 1321"/>
                    <a:gd name="T51" fmla="*/ 541 h 712"/>
                    <a:gd name="T52" fmla="*/ 18 w 1321"/>
                    <a:gd name="T53" fmla="*/ 519 h 712"/>
                    <a:gd name="T54" fmla="*/ 6 w 1321"/>
                    <a:gd name="T55" fmla="*/ 493 h 712"/>
                    <a:gd name="T56" fmla="*/ 0 w 1321"/>
                    <a:gd name="T57" fmla="*/ 467 h 712"/>
                    <a:gd name="T58" fmla="*/ 0 w 1321"/>
                    <a:gd name="T59" fmla="*/ 463 h 712"/>
                    <a:gd name="T60" fmla="*/ 4 w 1321"/>
                    <a:gd name="T61" fmla="*/ 434 h 712"/>
                    <a:gd name="T62" fmla="*/ 16 w 1321"/>
                    <a:gd name="T63" fmla="*/ 397 h 712"/>
                    <a:gd name="T64" fmla="*/ 50 w 1321"/>
                    <a:gd name="T65" fmla="*/ 329 h 712"/>
                    <a:gd name="T66" fmla="*/ 92 w 1321"/>
                    <a:gd name="T67" fmla="*/ 266 h 712"/>
                    <a:gd name="T68" fmla="*/ 144 w 1321"/>
                    <a:gd name="T69" fmla="*/ 209 h 712"/>
                    <a:gd name="T70" fmla="*/ 200 w 1321"/>
                    <a:gd name="T71" fmla="*/ 157 h 712"/>
                    <a:gd name="T72" fmla="*/ 265 w 1321"/>
                    <a:gd name="T73" fmla="*/ 111 h 712"/>
                    <a:gd name="T74" fmla="*/ 335 w 1321"/>
                    <a:gd name="T75" fmla="*/ 73 h 712"/>
                    <a:gd name="T76" fmla="*/ 407 w 1321"/>
                    <a:gd name="T77" fmla="*/ 42 h 712"/>
                    <a:gd name="T78" fmla="*/ 488 w 1321"/>
                    <a:gd name="T79" fmla="*/ 19 h 712"/>
                    <a:gd name="T80" fmla="*/ 570 w 1321"/>
                    <a:gd name="T81" fmla="*/ 5 h 712"/>
                    <a:gd name="T82" fmla="*/ 654 w 1321"/>
                    <a:gd name="T83" fmla="*/ 0 h 712"/>
                    <a:gd name="T84" fmla="*/ 654 w 1321"/>
                    <a:gd name="T85" fmla="*/ 0 h 712"/>
                    <a:gd name="T86" fmla="*/ 745 w 1321"/>
                    <a:gd name="T87" fmla="*/ 5 h 712"/>
                    <a:gd name="T88" fmla="*/ 831 w 1321"/>
                    <a:gd name="T89" fmla="*/ 20 h 712"/>
                    <a:gd name="T90" fmla="*/ 914 w 1321"/>
                    <a:gd name="T91" fmla="*/ 47 h 712"/>
                    <a:gd name="T92" fmla="*/ 991 w 1321"/>
                    <a:gd name="T93" fmla="*/ 80 h 712"/>
                    <a:gd name="T94" fmla="*/ 1062 w 1321"/>
                    <a:gd name="T95" fmla="*/ 122 h 712"/>
                    <a:gd name="T96" fmla="*/ 1127 w 1321"/>
                    <a:gd name="T97" fmla="*/ 173 h 712"/>
                    <a:gd name="T98" fmla="*/ 1185 w 1321"/>
                    <a:gd name="T99" fmla="*/ 228 h 712"/>
                    <a:gd name="T100" fmla="*/ 1234 w 1321"/>
                    <a:gd name="T101" fmla="*/ 289 h 712"/>
                    <a:gd name="T102" fmla="*/ 1276 w 1321"/>
                    <a:gd name="T103" fmla="*/ 357 h 712"/>
                    <a:gd name="T104" fmla="*/ 1276 w 1321"/>
                    <a:gd name="T105" fmla="*/ 357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9160" name="Text Box 72"/>
              <p:cNvSpPr txBox="1">
                <a:spLocks noChangeArrowheads="1"/>
              </p:cNvSpPr>
              <p:nvPr/>
            </p:nvSpPr>
            <p:spPr bwMode="gray">
              <a:xfrm>
                <a:off x="3415" y="1196"/>
                <a:ext cx="1027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zh-CN" altLang="en-US" sz="14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  <a:ea typeface="宋体" pitchFamily="2" charset="-122"/>
                  </a:rPr>
                  <a:t>更好的认识宇宙</a:t>
                </a:r>
              </a:p>
            </p:txBody>
          </p:sp>
        </p:grpSp>
        <p:grpSp>
          <p:nvGrpSpPr>
            <p:cNvPr id="13323" name="Group 73"/>
            <p:cNvGrpSpPr>
              <a:grpSpLocks/>
            </p:cNvGrpSpPr>
            <p:nvPr/>
          </p:nvGrpSpPr>
          <p:grpSpPr bwMode="auto">
            <a:xfrm>
              <a:off x="816" y="1536"/>
              <a:ext cx="1248" cy="1296"/>
              <a:chOff x="624" y="1584"/>
              <a:chExt cx="1248" cy="1296"/>
            </a:xfrm>
          </p:grpSpPr>
          <p:grpSp>
            <p:nvGrpSpPr>
              <p:cNvPr id="13333" name="Group 74"/>
              <p:cNvGrpSpPr>
                <a:grpSpLocks/>
              </p:cNvGrpSpPr>
              <p:nvPr/>
            </p:nvGrpSpPr>
            <p:grpSpPr bwMode="auto">
              <a:xfrm>
                <a:off x="624" y="1584"/>
                <a:ext cx="1248" cy="1296"/>
                <a:chOff x="2016" y="1920"/>
                <a:chExt cx="1680" cy="1680"/>
              </a:xfrm>
            </p:grpSpPr>
            <p:sp>
              <p:nvSpPr>
                <p:cNvPr id="89163" name="Oval 75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63529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3336" name="Freeform 76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276 w 1321"/>
                    <a:gd name="T1" fmla="*/ 357 h 712"/>
                    <a:gd name="T2" fmla="*/ 1292 w 1321"/>
                    <a:gd name="T3" fmla="*/ 394 h 712"/>
                    <a:gd name="T4" fmla="*/ 1296 w 1321"/>
                    <a:gd name="T5" fmla="*/ 428 h 712"/>
                    <a:gd name="T6" fmla="*/ 1290 w 1321"/>
                    <a:gd name="T7" fmla="*/ 459 h 712"/>
                    <a:gd name="T8" fmla="*/ 1273 w 1321"/>
                    <a:gd name="T9" fmla="*/ 490 h 712"/>
                    <a:gd name="T10" fmla="*/ 1248 w 1321"/>
                    <a:gd name="T11" fmla="*/ 516 h 712"/>
                    <a:gd name="T12" fmla="*/ 1216 w 1321"/>
                    <a:gd name="T13" fmla="*/ 538 h 712"/>
                    <a:gd name="T14" fmla="*/ 1173 w 1321"/>
                    <a:gd name="T15" fmla="*/ 559 h 712"/>
                    <a:gd name="T16" fmla="*/ 1125 w 1321"/>
                    <a:gd name="T17" fmla="*/ 578 h 712"/>
                    <a:gd name="T18" fmla="*/ 1071 w 1321"/>
                    <a:gd name="T19" fmla="*/ 594 h 712"/>
                    <a:gd name="T20" fmla="*/ 1011 w 1321"/>
                    <a:gd name="T21" fmla="*/ 608 h 712"/>
                    <a:gd name="T22" fmla="*/ 949 w 1321"/>
                    <a:gd name="T23" fmla="*/ 618 h 712"/>
                    <a:gd name="T24" fmla="*/ 879 w 1321"/>
                    <a:gd name="T25" fmla="*/ 627 h 712"/>
                    <a:gd name="T26" fmla="*/ 808 w 1321"/>
                    <a:gd name="T27" fmla="*/ 632 h 712"/>
                    <a:gd name="T28" fmla="*/ 780 w 1321"/>
                    <a:gd name="T29" fmla="*/ 634 h 712"/>
                    <a:gd name="T30" fmla="*/ 467 w 1321"/>
                    <a:gd name="T31" fmla="*/ 634 h 712"/>
                    <a:gd name="T32" fmla="*/ 463 w 1321"/>
                    <a:gd name="T33" fmla="*/ 634 h 712"/>
                    <a:gd name="T34" fmla="*/ 401 w 1321"/>
                    <a:gd name="T35" fmla="*/ 630 h 712"/>
                    <a:gd name="T36" fmla="*/ 341 w 1321"/>
                    <a:gd name="T37" fmla="*/ 627 h 712"/>
                    <a:gd name="T38" fmla="*/ 285 w 1321"/>
                    <a:gd name="T39" fmla="*/ 620 h 712"/>
                    <a:gd name="T40" fmla="*/ 231 w 1321"/>
                    <a:gd name="T41" fmla="*/ 614 h 712"/>
                    <a:gd name="T42" fmla="*/ 182 w 1321"/>
                    <a:gd name="T43" fmla="*/ 603 h 712"/>
                    <a:gd name="T44" fmla="*/ 138 w 1321"/>
                    <a:gd name="T45" fmla="*/ 590 h 712"/>
                    <a:gd name="T46" fmla="*/ 100 w 1321"/>
                    <a:gd name="T47" fmla="*/ 577 h 712"/>
                    <a:gd name="T48" fmla="*/ 66 w 1321"/>
                    <a:gd name="T49" fmla="*/ 561 h 712"/>
                    <a:gd name="T50" fmla="*/ 38 w 1321"/>
                    <a:gd name="T51" fmla="*/ 541 h 712"/>
                    <a:gd name="T52" fmla="*/ 18 w 1321"/>
                    <a:gd name="T53" fmla="*/ 519 h 712"/>
                    <a:gd name="T54" fmla="*/ 6 w 1321"/>
                    <a:gd name="T55" fmla="*/ 493 h 712"/>
                    <a:gd name="T56" fmla="*/ 0 w 1321"/>
                    <a:gd name="T57" fmla="*/ 467 h 712"/>
                    <a:gd name="T58" fmla="*/ 0 w 1321"/>
                    <a:gd name="T59" fmla="*/ 463 h 712"/>
                    <a:gd name="T60" fmla="*/ 4 w 1321"/>
                    <a:gd name="T61" fmla="*/ 434 h 712"/>
                    <a:gd name="T62" fmla="*/ 16 w 1321"/>
                    <a:gd name="T63" fmla="*/ 397 h 712"/>
                    <a:gd name="T64" fmla="*/ 50 w 1321"/>
                    <a:gd name="T65" fmla="*/ 329 h 712"/>
                    <a:gd name="T66" fmla="*/ 92 w 1321"/>
                    <a:gd name="T67" fmla="*/ 266 h 712"/>
                    <a:gd name="T68" fmla="*/ 144 w 1321"/>
                    <a:gd name="T69" fmla="*/ 209 h 712"/>
                    <a:gd name="T70" fmla="*/ 200 w 1321"/>
                    <a:gd name="T71" fmla="*/ 157 h 712"/>
                    <a:gd name="T72" fmla="*/ 265 w 1321"/>
                    <a:gd name="T73" fmla="*/ 111 h 712"/>
                    <a:gd name="T74" fmla="*/ 335 w 1321"/>
                    <a:gd name="T75" fmla="*/ 73 h 712"/>
                    <a:gd name="T76" fmla="*/ 407 w 1321"/>
                    <a:gd name="T77" fmla="*/ 42 h 712"/>
                    <a:gd name="T78" fmla="*/ 488 w 1321"/>
                    <a:gd name="T79" fmla="*/ 19 h 712"/>
                    <a:gd name="T80" fmla="*/ 570 w 1321"/>
                    <a:gd name="T81" fmla="*/ 5 h 712"/>
                    <a:gd name="T82" fmla="*/ 654 w 1321"/>
                    <a:gd name="T83" fmla="*/ 0 h 712"/>
                    <a:gd name="T84" fmla="*/ 654 w 1321"/>
                    <a:gd name="T85" fmla="*/ 0 h 712"/>
                    <a:gd name="T86" fmla="*/ 745 w 1321"/>
                    <a:gd name="T87" fmla="*/ 5 h 712"/>
                    <a:gd name="T88" fmla="*/ 831 w 1321"/>
                    <a:gd name="T89" fmla="*/ 20 h 712"/>
                    <a:gd name="T90" fmla="*/ 914 w 1321"/>
                    <a:gd name="T91" fmla="*/ 47 h 712"/>
                    <a:gd name="T92" fmla="*/ 991 w 1321"/>
                    <a:gd name="T93" fmla="*/ 80 h 712"/>
                    <a:gd name="T94" fmla="*/ 1062 w 1321"/>
                    <a:gd name="T95" fmla="*/ 122 h 712"/>
                    <a:gd name="T96" fmla="*/ 1127 w 1321"/>
                    <a:gd name="T97" fmla="*/ 173 h 712"/>
                    <a:gd name="T98" fmla="*/ 1185 w 1321"/>
                    <a:gd name="T99" fmla="*/ 228 h 712"/>
                    <a:gd name="T100" fmla="*/ 1234 w 1321"/>
                    <a:gd name="T101" fmla="*/ 289 h 712"/>
                    <a:gd name="T102" fmla="*/ 1276 w 1321"/>
                    <a:gd name="T103" fmla="*/ 357 h 712"/>
                    <a:gd name="T104" fmla="*/ 1276 w 1321"/>
                    <a:gd name="T105" fmla="*/ 357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9165" name="Text Box 77"/>
              <p:cNvSpPr txBox="1">
                <a:spLocks noChangeArrowheads="1"/>
              </p:cNvSpPr>
              <p:nvPr/>
            </p:nvSpPr>
            <p:spPr bwMode="gray">
              <a:xfrm>
                <a:off x="763" y="2238"/>
                <a:ext cx="959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zh-CN" altLang="en-US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拓展认知面</a:t>
                </a:r>
              </a:p>
            </p:txBody>
          </p:sp>
        </p:grpSp>
        <p:grpSp>
          <p:nvGrpSpPr>
            <p:cNvPr id="13324" name="Group 78"/>
            <p:cNvGrpSpPr>
              <a:grpSpLocks/>
            </p:cNvGrpSpPr>
            <p:nvPr/>
          </p:nvGrpSpPr>
          <p:grpSpPr bwMode="auto">
            <a:xfrm>
              <a:off x="3161" y="2496"/>
              <a:ext cx="1952" cy="1440"/>
              <a:chOff x="3161" y="2688"/>
              <a:chExt cx="1952" cy="1440"/>
            </a:xfrm>
          </p:grpSpPr>
          <p:grpSp>
            <p:nvGrpSpPr>
              <p:cNvPr id="13329" name="Group 79"/>
              <p:cNvGrpSpPr>
                <a:grpSpLocks/>
              </p:cNvGrpSpPr>
              <p:nvPr/>
            </p:nvGrpSpPr>
            <p:grpSpPr bwMode="auto">
              <a:xfrm>
                <a:off x="3360" y="2688"/>
                <a:ext cx="1440" cy="1440"/>
                <a:chOff x="2016" y="1920"/>
                <a:chExt cx="1680" cy="1680"/>
              </a:xfrm>
            </p:grpSpPr>
            <p:sp>
              <p:nvSpPr>
                <p:cNvPr id="89168" name="Oval 80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1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51373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sy="50000" kx="-2453608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89169" name="Freeform 81"/>
                <p:cNvSpPr>
                  <a:spLocks/>
                </p:cNvSpPr>
                <p:nvPr/>
              </p:nvSpPr>
              <p:spPr bwMode="gray">
                <a:xfrm>
                  <a:off x="2207" y="1948"/>
                  <a:ext cx="1298" cy="635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89170" name="Text Box 82"/>
              <p:cNvSpPr txBox="1">
                <a:spLocks noChangeArrowheads="1"/>
              </p:cNvSpPr>
              <p:nvPr/>
            </p:nvSpPr>
            <p:spPr bwMode="gray">
              <a:xfrm>
                <a:off x="3161" y="3390"/>
                <a:ext cx="1952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zh-CN" altLang="en-US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探索宇宙之外事物的动力</a:t>
                </a:r>
              </a:p>
            </p:txBody>
          </p:sp>
        </p:grpSp>
        <p:sp>
          <p:nvSpPr>
            <p:cNvPr id="13325" name="Oval 83"/>
            <p:cNvSpPr>
              <a:spLocks noChangeArrowheads="1"/>
            </p:cNvSpPr>
            <p:nvPr/>
          </p:nvSpPr>
          <p:spPr bwMode="gray">
            <a:xfrm>
              <a:off x="960" y="2880"/>
              <a:ext cx="1014" cy="334"/>
            </a:xfrm>
            <a:prstGeom prst="ellipse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326" name="Oval 84"/>
            <p:cNvSpPr>
              <a:spLocks noChangeArrowheads="1"/>
            </p:cNvSpPr>
            <p:nvPr/>
          </p:nvSpPr>
          <p:spPr bwMode="gray">
            <a:xfrm>
              <a:off x="2496" y="2450"/>
              <a:ext cx="1015" cy="334"/>
            </a:xfrm>
            <a:prstGeom prst="ellipse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327" name="Oval 85"/>
            <p:cNvSpPr>
              <a:spLocks noChangeArrowheads="1"/>
            </p:cNvSpPr>
            <p:nvPr/>
          </p:nvSpPr>
          <p:spPr bwMode="gray">
            <a:xfrm>
              <a:off x="3600" y="3936"/>
              <a:ext cx="1014" cy="334"/>
            </a:xfrm>
            <a:prstGeom prst="ellipse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328" name="Oval 86"/>
            <p:cNvSpPr>
              <a:spLocks noChangeArrowheads="1"/>
            </p:cNvSpPr>
            <p:nvPr/>
          </p:nvSpPr>
          <p:spPr bwMode="gray">
            <a:xfrm>
              <a:off x="3504" y="1296"/>
              <a:ext cx="465" cy="167"/>
            </a:xfrm>
            <a:prstGeom prst="ellipse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华文细黑" pitchFamily="2" charset="-122"/>
              </a:rPr>
              <a:t>主要内容：</a:t>
            </a:r>
          </a:p>
        </p:txBody>
      </p:sp>
      <p:grpSp>
        <p:nvGrpSpPr>
          <p:cNvPr id="4101" name="Group 4"/>
          <p:cNvGrpSpPr>
            <a:grpSpLocks/>
          </p:cNvGrpSpPr>
          <p:nvPr/>
        </p:nvGrpSpPr>
        <p:grpSpPr bwMode="auto">
          <a:xfrm>
            <a:off x="2133600" y="1905000"/>
            <a:ext cx="4724400" cy="685800"/>
            <a:chOff x="1296" y="1824"/>
            <a:chExt cx="2976" cy="432"/>
          </a:xfrm>
        </p:grpSpPr>
        <p:sp>
          <p:nvSpPr>
            <p:cNvPr id="102405" name="AutoShape 5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118" name="AutoShape 6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119" name="Text Box 7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zh-CN" altLang="en-US">
                  <a:solidFill>
                    <a:srgbClr val="000000"/>
                  </a:solidFill>
                  <a:ea typeface="华文细黑" pitchFamily="2" charset="-122"/>
                </a:rPr>
                <a:t>夸克是系统的意义</a:t>
              </a:r>
            </a:p>
          </p:txBody>
        </p:sp>
        <p:sp>
          <p:nvSpPr>
            <p:cNvPr id="4120" name="Text Box 8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zh-CN" sz="2400" b="0">
                  <a:solidFill>
                    <a:schemeClr val="bg1"/>
                  </a:solidFill>
                  <a:ea typeface="宋体" pitchFamily="2" charset="-122"/>
                </a:rPr>
                <a:t>1</a:t>
              </a:r>
            </a:p>
          </p:txBody>
        </p:sp>
      </p:grpSp>
      <p:grpSp>
        <p:nvGrpSpPr>
          <p:cNvPr id="4102" name="Group 9"/>
          <p:cNvGrpSpPr>
            <a:grpSpLocks/>
          </p:cNvGrpSpPr>
          <p:nvPr/>
        </p:nvGrpSpPr>
        <p:grpSpPr bwMode="auto">
          <a:xfrm>
            <a:off x="2133600" y="2743200"/>
            <a:ext cx="4724400" cy="685800"/>
            <a:chOff x="1296" y="1824"/>
            <a:chExt cx="2976" cy="432"/>
          </a:xfrm>
        </p:grpSpPr>
        <p:sp>
          <p:nvSpPr>
            <p:cNvPr id="102410" name="AutoShape 1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114" name="AutoShape 1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115" name="Text Box 12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zh-CN" altLang="en-US">
                  <a:solidFill>
                    <a:srgbClr val="000000"/>
                  </a:solidFill>
                  <a:ea typeface="华文细黑" pitchFamily="2" charset="-122"/>
                </a:rPr>
                <a:t>夸克作为系统的意义的理解</a:t>
              </a:r>
            </a:p>
          </p:txBody>
        </p:sp>
        <p:sp>
          <p:nvSpPr>
            <p:cNvPr id="4116" name="Text Box 13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zh-CN" sz="2400" b="0">
                  <a:solidFill>
                    <a:schemeClr val="bg1"/>
                  </a:solidFill>
                  <a:ea typeface="宋体" pitchFamily="2" charset="-122"/>
                </a:rPr>
                <a:t>2</a:t>
              </a:r>
            </a:p>
          </p:txBody>
        </p:sp>
      </p:grpSp>
      <p:grpSp>
        <p:nvGrpSpPr>
          <p:cNvPr id="4103" name="Group 14"/>
          <p:cNvGrpSpPr>
            <a:grpSpLocks/>
          </p:cNvGrpSpPr>
          <p:nvPr/>
        </p:nvGrpSpPr>
        <p:grpSpPr bwMode="auto">
          <a:xfrm>
            <a:off x="2133600" y="3581400"/>
            <a:ext cx="4724400" cy="685800"/>
            <a:chOff x="1296" y="1824"/>
            <a:chExt cx="2976" cy="432"/>
          </a:xfrm>
        </p:grpSpPr>
        <p:sp>
          <p:nvSpPr>
            <p:cNvPr id="102415" name="AutoShape 15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110" name="AutoShape 16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111" name="Text Box 17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zh-CN" altLang="en-US">
                  <a:solidFill>
                    <a:srgbClr val="000000"/>
                  </a:solidFill>
                  <a:ea typeface="华文细黑" pitchFamily="2" charset="-122"/>
                </a:rPr>
                <a:t>宇宙能否看作一个子系统</a:t>
              </a:r>
            </a:p>
          </p:txBody>
        </p:sp>
        <p:sp>
          <p:nvSpPr>
            <p:cNvPr id="4112" name="Text Box 18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zh-CN" sz="2400" b="0">
                  <a:solidFill>
                    <a:schemeClr val="bg1"/>
                  </a:solidFill>
                  <a:ea typeface="宋体" pitchFamily="2" charset="-122"/>
                </a:rPr>
                <a:t>3</a:t>
              </a:r>
            </a:p>
          </p:txBody>
        </p:sp>
      </p:grpSp>
      <p:grpSp>
        <p:nvGrpSpPr>
          <p:cNvPr id="4104" name="Group 19"/>
          <p:cNvGrpSpPr>
            <a:grpSpLocks/>
          </p:cNvGrpSpPr>
          <p:nvPr/>
        </p:nvGrpSpPr>
        <p:grpSpPr bwMode="auto">
          <a:xfrm>
            <a:off x="2133600" y="4495800"/>
            <a:ext cx="4724400" cy="685800"/>
            <a:chOff x="1296" y="1824"/>
            <a:chExt cx="2976" cy="432"/>
          </a:xfrm>
        </p:grpSpPr>
        <p:sp>
          <p:nvSpPr>
            <p:cNvPr id="102420" name="AutoShape 2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106" name="AutoShape 2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107" name="Text Box 22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zh-CN" altLang="en-US">
                  <a:solidFill>
                    <a:srgbClr val="000000"/>
                  </a:solidFill>
                  <a:ea typeface="华文细黑" pitchFamily="2" charset="-122"/>
                </a:rPr>
                <a:t>宇宙作为子系统的意义</a:t>
              </a:r>
            </a:p>
          </p:txBody>
        </p:sp>
        <p:sp>
          <p:nvSpPr>
            <p:cNvPr id="4108" name="Text Box 23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zh-CN" sz="2400" b="0">
                  <a:solidFill>
                    <a:schemeClr val="bg1"/>
                  </a:solidFill>
                  <a:ea typeface="宋体" pitchFamily="2" charset="-122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1</a:t>
            </a:r>
            <a:r>
              <a:rPr lang="zh-CN" altLang="en-US" smtClean="0">
                <a:ea typeface="宋体" pitchFamily="2" charset="-122"/>
              </a:rPr>
              <a:t>、</a:t>
            </a:r>
            <a:r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t>夸克是系统的意义</a:t>
            </a:r>
          </a:p>
        </p:txBody>
      </p:sp>
      <p:grpSp>
        <p:nvGrpSpPr>
          <p:cNvPr id="5125" name="Group 16"/>
          <p:cNvGrpSpPr>
            <a:grpSpLocks/>
          </p:cNvGrpSpPr>
          <p:nvPr/>
        </p:nvGrpSpPr>
        <p:grpSpPr bwMode="auto">
          <a:xfrm>
            <a:off x="1619250" y="2349500"/>
            <a:ext cx="5826125" cy="3343275"/>
            <a:chOff x="1514" y="1446"/>
            <a:chExt cx="3670" cy="2106"/>
          </a:xfrm>
        </p:grpSpPr>
        <p:sp>
          <p:nvSpPr>
            <p:cNvPr id="73745" name="Freeform 17"/>
            <p:cNvSpPr>
              <a:spLocks/>
            </p:cNvSpPr>
            <p:nvPr/>
          </p:nvSpPr>
          <p:spPr bwMode="gray">
            <a:xfrm>
              <a:off x="4817" y="1446"/>
              <a:ext cx="363" cy="533"/>
            </a:xfrm>
            <a:custGeom>
              <a:avLst/>
              <a:gdLst>
                <a:gd name="T0" fmla="*/ 308 w 308"/>
                <a:gd name="T1" fmla="*/ 120 h 444"/>
                <a:gd name="T2" fmla="*/ 0 w 308"/>
                <a:gd name="T3" fmla="*/ 444 h 444"/>
                <a:gd name="T4" fmla="*/ 0 w 308"/>
                <a:gd name="T5" fmla="*/ 286 h 444"/>
                <a:gd name="T6" fmla="*/ 308 w 308"/>
                <a:gd name="T7" fmla="*/ 0 h 444"/>
                <a:gd name="T8" fmla="*/ 308 w 308"/>
                <a:gd name="T9" fmla="*/ 12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1D1D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27" name="Freeform 18"/>
            <p:cNvSpPr>
              <a:spLocks/>
            </p:cNvSpPr>
            <p:nvPr/>
          </p:nvSpPr>
          <p:spPr bwMode="gray">
            <a:xfrm>
              <a:off x="3078" y="1446"/>
              <a:ext cx="2106" cy="341"/>
            </a:xfrm>
            <a:custGeom>
              <a:avLst/>
              <a:gdLst>
                <a:gd name="T0" fmla="*/ 1743 w 1786"/>
                <a:gd name="T1" fmla="*/ 341 h 284"/>
                <a:gd name="T2" fmla="*/ 0 w 1786"/>
                <a:gd name="T3" fmla="*/ 341 h 284"/>
                <a:gd name="T4" fmla="*/ 526 w 1786"/>
                <a:gd name="T5" fmla="*/ 0 h 284"/>
                <a:gd name="T6" fmla="*/ 2106 w 1786"/>
                <a:gd name="T7" fmla="*/ 0 h 284"/>
                <a:gd name="T8" fmla="*/ 1743 w 1786"/>
                <a:gd name="T9" fmla="*/ 341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80808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7" name="Freeform 19"/>
            <p:cNvSpPr>
              <a:spLocks/>
            </p:cNvSpPr>
            <p:nvPr/>
          </p:nvSpPr>
          <p:spPr bwMode="gray">
            <a:xfrm>
              <a:off x="4452" y="1970"/>
              <a:ext cx="363" cy="530"/>
            </a:xfrm>
            <a:custGeom>
              <a:avLst/>
              <a:gdLst>
                <a:gd name="T0" fmla="*/ 308 w 308"/>
                <a:gd name="T1" fmla="*/ 120 h 442"/>
                <a:gd name="T2" fmla="*/ 0 w 308"/>
                <a:gd name="T3" fmla="*/ 442 h 442"/>
                <a:gd name="T4" fmla="*/ 0 w 308"/>
                <a:gd name="T5" fmla="*/ 286 h 442"/>
                <a:gd name="T6" fmla="*/ 308 w 308"/>
                <a:gd name="T7" fmla="*/ 0 h 442"/>
                <a:gd name="T8" fmla="*/ 308 w 308"/>
                <a:gd name="T9" fmla="*/ 12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1D1D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29" name="Freeform 20"/>
            <p:cNvSpPr>
              <a:spLocks/>
            </p:cNvSpPr>
            <p:nvPr/>
          </p:nvSpPr>
          <p:spPr bwMode="gray">
            <a:xfrm>
              <a:off x="2555" y="1970"/>
              <a:ext cx="2264" cy="340"/>
            </a:xfrm>
            <a:custGeom>
              <a:avLst/>
              <a:gdLst>
                <a:gd name="T0" fmla="*/ 1901 w 1920"/>
                <a:gd name="T1" fmla="*/ 340 h 284"/>
                <a:gd name="T2" fmla="*/ 0 w 1920"/>
                <a:gd name="T3" fmla="*/ 340 h 284"/>
                <a:gd name="T4" fmla="*/ 526 w 1920"/>
                <a:gd name="T5" fmla="*/ 0 h 284"/>
                <a:gd name="T6" fmla="*/ 2264 w 1920"/>
                <a:gd name="T7" fmla="*/ 0 h 284"/>
                <a:gd name="T8" fmla="*/ 1901 w 1920"/>
                <a:gd name="T9" fmla="*/ 340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80808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9" name="Freeform 21"/>
            <p:cNvSpPr>
              <a:spLocks/>
            </p:cNvSpPr>
            <p:nvPr/>
          </p:nvSpPr>
          <p:spPr bwMode="gray">
            <a:xfrm>
              <a:off x="4086" y="2494"/>
              <a:ext cx="361" cy="532"/>
            </a:xfrm>
            <a:custGeom>
              <a:avLst/>
              <a:gdLst>
                <a:gd name="T0" fmla="*/ 306 w 306"/>
                <a:gd name="T1" fmla="*/ 122 h 444"/>
                <a:gd name="T2" fmla="*/ 0 w 306"/>
                <a:gd name="T3" fmla="*/ 444 h 444"/>
                <a:gd name="T4" fmla="*/ 0 w 306"/>
                <a:gd name="T5" fmla="*/ 286 h 444"/>
                <a:gd name="T6" fmla="*/ 306 w 306"/>
                <a:gd name="T7" fmla="*/ 0 h 444"/>
                <a:gd name="T8" fmla="*/ 306 w 306"/>
                <a:gd name="T9" fmla="*/ 122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1D1D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3750" name="Freeform 22"/>
            <p:cNvSpPr>
              <a:spLocks/>
            </p:cNvSpPr>
            <p:nvPr/>
          </p:nvSpPr>
          <p:spPr bwMode="gray">
            <a:xfrm>
              <a:off x="3722" y="3019"/>
              <a:ext cx="364" cy="533"/>
            </a:xfrm>
            <a:custGeom>
              <a:avLst/>
              <a:gdLst>
                <a:gd name="T0" fmla="*/ 308 w 308"/>
                <a:gd name="T1" fmla="*/ 122 h 444"/>
                <a:gd name="T2" fmla="*/ 0 w 308"/>
                <a:gd name="T3" fmla="*/ 444 h 444"/>
                <a:gd name="T4" fmla="*/ 0 w 308"/>
                <a:gd name="T5" fmla="*/ 286 h 444"/>
                <a:gd name="T6" fmla="*/ 308 w 308"/>
                <a:gd name="T7" fmla="*/ 0 h 444"/>
                <a:gd name="T8" fmla="*/ 308 w 308"/>
                <a:gd name="T9" fmla="*/ 122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1D1D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32" name="Freeform 23"/>
            <p:cNvSpPr>
              <a:spLocks/>
            </p:cNvSpPr>
            <p:nvPr/>
          </p:nvSpPr>
          <p:spPr bwMode="gray">
            <a:xfrm>
              <a:off x="1515" y="3022"/>
              <a:ext cx="2571" cy="340"/>
            </a:xfrm>
            <a:custGeom>
              <a:avLst/>
              <a:gdLst>
                <a:gd name="T0" fmla="*/ 2208 w 2180"/>
                <a:gd name="T1" fmla="*/ 340 h 284"/>
                <a:gd name="T2" fmla="*/ 0 w 2180"/>
                <a:gd name="T3" fmla="*/ 340 h 284"/>
                <a:gd name="T4" fmla="*/ 526 w 2180"/>
                <a:gd name="T5" fmla="*/ 0 h 284"/>
                <a:gd name="T6" fmla="*/ 2571 w 2180"/>
                <a:gd name="T7" fmla="*/ 0 h 284"/>
                <a:gd name="T8" fmla="*/ 2208 w 2180"/>
                <a:gd name="T9" fmla="*/ 340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80808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3" name="Freeform 24"/>
            <p:cNvSpPr>
              <a:spLocks/>
            </p:cNvSpPr>
            <p:nvPr/>
          </p:nvSpPr>
          <p:spPr bwMode="gray">
            <a:xfrm>
              <a:off x="1888" y="1543"/>
              <a:ext cx="1158" cy="1715"/>
            </a:xfrm>
            <a:custGeom>
              <a:avLst/>
              <a:gdLst>
                <a:gd name="T0" fmla="*/ 8 w 1824"/>
                <a:gd name="T1" fmla="*/ 1596 h 2648"/>
                <a:gd name="T2" fmla="*/ 36 w 1824"/>
                <a:gd name="T3" fmla="*/ 1373 h 2648"/>
                <a:gd name="T4" fmla="*/ 79 w 1824"/>
                <a:gd name="T5" fmla="*/ 1171 h 2648"/>
                <a:gd name="T6" fmla="*/ 135 w 1824"/>
                <a:gd name="T7" fmla="*/ 987 h 2648"/>
                <a:gd name="T8" fmla="*/ 201 w 1824"/>
                <a:gd name="T9" fmla="*/ 823 h 2648"/>
                <a:gd name="T10" fmla="*/ 273 w 1824"/>
                <a:gd name="T11" fmla="*/ 676 h 2648"/>
                <a:gd name="T12" fmla="*/ 349 w 1824"/>
                <a:gd name="T13" fmla="*/ 548 h 2648"/>
                <a:gd name="T14" fmla="*/ 427 w 1824"/>
                <a:gd name="T15" fmla="*/ 437 h 2648"/>
                <a:gd name="T16" fmla="*/ 503 w 1824"/>
                <a:gd name="T17" fmla="*/ 342 h 2648"/>
                <a:gd name="T18" fmla="*/ 575 w 1824"/>
                <a:gd name="T19" fmla="*/ 264 h 2648"/>
                <a:gd name="T20" fmla="*/ 641 w 1824"/>
                <a:gd name="T21" fmla="*/ 201 h 2648"/>
                <a:gd name="T22" fmla="*/ 696 w 1824"/>
                <a:gd name="T23" fmla="*/ 153 h 2648"/>
                <a:gd name="T24" fmla="*/ 739 w 1824"/>
                <a:gd name="T25" fmla="*/ 119 h 2648"/>
                <a:gd name="T26" fmla="*/ 767 w 1824"/>
                <a:gd name="T27" fmla="*/ 100 h 2648"/>
                <a:gd name="T28" fmla="*/ 777 w 1824"/>
                <a:gd name="T29" fmla="*/ 93 h 2648"/>
                <a:gd name="T30" fmla="*/ 1097 w 1824"/>
                <a:gd name="T31" fmla="*/ 36 h 2648"/>
                <a:gd name="T32" fmla="*/ 995 w 1824"/>
                <a:gd name="T33" fmla="*/ 212 h 2648"/>
                <a:gd name="T34" fmla="*/ 987 w 1824"/>
                <a:gd name="T35" fmla="*/ 215 h 2648"/>
                <a:gd name="T36" fmla="*/ 961 w 1824"/>
                <a:gd name="T37" fmla="*/ 224 h 2648"/>
                <a:gd name="T38" fmla="*/ 922 w 1824"/>
                <a:gd name="T39" fmla="*/ 240 h 2648"/>
                <a:gd name="T40" fmla="*/ 870 w 1824"/>
                <a:gd name="T41" fmla="*/ 266 h 2648"/>
                <a:gd name="T42" fmla="*/ 806 w 1824"/>
                <a:gd name="T43" fmla="*/ 302 h 2648"/>
                <a:gd name="T44" fmla="*/ 735 w 1824"/>
                <a:gd name="T45" fmla="*/ 350 h 2648"/>
                <a:gd name="T46" fmla="*/ 656 w 1824"/>
                <a:gd name="T47" fmla="*/ 412 h 2648"/>
                <a:gd name="T48" fmla="*/ 574 w 1824"/>
                <a:gd name="T49" fmla="*/ 490 h 2648"/>
                <a:gd name="T50" fmla="*/ 489 w 1824"/>
                <a:gd name="T51" fmla="*/ 583 h 2648"/>
                <a:gd name="T52" fmla="*/ 401 w 1824"/>
                <a:gd name="T53" fmla="*/ 697 h 2648"/>
                <a:gd name="T54" fmla="*/ 316 w 1824"/>
                <a:gd name="T55" fmla="*/ 829 h 2648"/>
                <a:gd name="T56" fmla="*/ 235 w 1824"/>
                <a:gd name="T57" fmla="*/ 983 h 2648"/>
                <a:gd name="T58" fmla="*/ 157 w 1824"/>
                <a:gd name="T59" fmla="*/ 1161 h 2648"/>
                <a:gd name="T60" fmla="*/ 88 w 1824"/>
                <a:gd name="T61" fmla="*/ 1363 h 2648"/>
                <a:gd name="T62" fmla="*/ 27 w 1824"/>
                <a:gd name="T63" fmla="*/ 1591 h 26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61092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ACD69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53" name="Rectangle 25"/>
            <p:cNvSpPr>
              <a:spLocks noChangeArrowheads="1"/>
            </p:cNvSpPr>
            <p:nvPr/>
          </p:nvSpPr>
          <p:spPr bwMode="gray">
            <a:xfrm>
              <a:off x="3082" y="1787"/>
              <a:ext cx="1743" cy="192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gamma/>
                    <a:shade val="72549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zh-CN" altLang="en-US" sz="1600">
                  <a:solidFill>
                    <a:srgbClr val="FFFFFF"/>
                  </a:solidFill>
                  <a:latin typeface="Verdana" pitchFamily="34" charset="0"/>
                  <a:ea typeface="宋体" pitchFamily="2" charset="-122"/>
                </a:rPr>
                <a:t>原子</a:t>
              </a:r>
            </a:p>
          </p:txBody>
        </p:sp>
        <p:sp>
          <p:nvSpPr>
            <p:cNvPr id="73754" name="Rectangle 26"/>
            <p:cNvSpPr>
              <a:spLocks noChangeArrowheads="1"/>
            </p:cNvSpPr>
            <p:nvPr/>
          </p:nvSpPr>
          <p:spPr bwMode="gray">
            <a:xfrm>
              <a:off x="2556" y="2310"/>
              <a:ext cx="1900" cy="188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shade val="72549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zh-CN" altLang="en-US" sz="1600">
                  <a:solidFill>
                    <a:srgbClr val="FFFFFF"/>
                  </a:solidFill>
                  <a:latin typeface="Verdana" pitchFamily="34" charset="0"/>
                  <a:ea typeface="宋体" pitchFamily="2" charset="-122"/>
                </a:rPr>
                <a:t>原子核</a:t>
              </a:r>
            </a:p>
          </p:txBody>
        </p:sp>
        <p:sp>
          <p:nvSpPr>
            <p:cNvPr id="5136" name="Freeform 27"/>
            <p:cNvSpPr>
              <a:spLocks/>
            </p:cNvSpPr>
            <p:nvPr/>
          </p:nvSpPr>
          <p:spPr bwMode="gray">
            <a:xfrm>
              <a:off x="2036" y="2494"/>
              <a:ext cx="2415" cy="343"/>
            </a:xfrm>
            <a:custGeom>
              <a:avLst/>
              <a:gdLst>
                <a:gd name="T0" fmla="*/ 2054 w 2048"/>
                <a:gd name="T1" fmla="*/ 343 h 286"/>
                <a:gd name="T2" fmla="*/ 0 w 2048"/>
                <a:gd name="T3" fmla="*/ 343 h 286"/>
                <a:gd name="T4" fmla="*/ 526 w 2048"/>
                <a:gd name="T5" fmla="*/ 0 h 286"/>
                <a:gd name="T6" fmla="*/ 2415 w 2048"/>
                <a:gd name="T7" fmla="*/ 0 h 286"/>
                <a:gd name="T8" fmla="*/ 2054 w 2048"/>
                <a:gd name="T9" fmla="*/ 343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80808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56" name="Rectangle 28"/>
            <p:cNvSpPr>
              <a:spLocks noChangeArrowheads="1"/>
            </p:cNvSpPr>
            <p:nvPr/>
          </p:nvSpPr>
          <p:spPr bwMode="gray">
            <a:xfrm>
              <a:off x="2038" y="2836"/>
              <a:ext cx="2056" cy="188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shade val="72549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zh-CN" altLang="en-US" sz="1600">
                  <a:solidFill>
                    <a:srgbClr val="FFFFFF"/>
                  </a:solidFill>
                  <a:latin typeface="Verdana" pitchFamily="34" charset="0"/>
                  <a:ea typeface="宋体" pitchFamily="2" charset="-122"/>
                </a:rPr>
                <a:t>重子</a:t>
              </a:r>
            </a:p>
          </p:txBody>
        </p:sp>
        <p:sp>
          <p:nvSpPr>
            <p:cNvPr id="73757" name="Rectangle 29"/>
            <p:cNvSpPr>
              <a:spLocks noChangeArrowheads="1"/>
            </p:cNvSpPr>
            <p:nvPr/>
          </p:nvSpPr>
          <p:spPr bwMode="gray">
            <a:xfrm>
              <a:off x="1514" y="3363"/>
              <a:ext cx="2213" cy="187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72549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zh-CN" altLang="en-US" sz="1600">
                  <a:solidFill>
                    <a:srgbClr val="FFFFFF"/>
                  </a:solidFill>
                  <a:latin typeface="Verdana" pitchFamily="34" charset="0"/>
                  <a:ea typeface="宋体" pitchFamily="2" charset="-122"/>
                </a:rPr>
                <a:t>夸克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7470775" cy="40386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夸克是比质子、中子更微小的物质组成基本粒子 </a:t>
            </a:r>
          </a:p>
          <a:p>
            <a:pPr eaLnBrk="1" hangingPunct="1"/>
            <a:r>
              <a:rPr lang="zh-CN" altLang="en-US" b="0" smtClean="0">
                <a:ea typeface="宋体" pitchFamily="2" charset="-122"/>
              </a:rPr>
              <a:t>当粒子（电子或质子）以极高的速度（接近光速）发生碰撞时，才有可能产生“夸克”这样的基本粒子</a:t>
            </a:r>
            <a:r>
              <a:rPr lang="zh-CN" altLang="en-US" smtClean="0">
                <a:ea typeface="宋体" pitchFamily="2" charset="-122"/>
              </a:rPr>
              <a:t> </a:t>
            </a:r>
            <a:r>
              <a:rPr lang="zh-CN" altLang="en-US" b="0" smtClean="0">
                <a:ea typeface="宋体" pitchFamily="2" charset="-122"/>
              </a:rPr>
              <a:t>，</a:t>
            </a:r>
            <a:r>
              <a:rPr lang="zh-CN" altLang="en-US" smtClean="0">
                <a:ea typeface="宋体" pitchFamily="2" charset="-122"/>
              </a:rPr>
              <a:t>不存在单独的夸克 </a:t>
            </a:r>
            <a:endParaRPr lang="en-US" altLang="zh-CN" sz="3200" b="0" smtClean="0">
              <a:ea typeface="宋体" pitchFamily="2" charset="-122"/>
            </a:endParaRPr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1524000" y="5334000"/>
            <a:ext cx="6324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endParaRPr lang="en-US" altLang="zh-CN" sz="1000" b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>
                <a:ea typeface="宋体" pitchFamily="2" charset="-122"/>
              </a:rPr>
              <a:t>系统</a:t>
            </a:r>
            <a:endParaRPr lang="zh-CN" altLang="en-US" sz="1800" smtClean="0">
              <a:ea typeface="宋体" pitchFamily="2" charset="-122"/>
            </a:endParaRPr>
          </a:p>
        </p:txBody>
      </p:sp>
      <p:grpSp>
        <p:nvGrpSpPr>
          <p:cNvPr id="7173" name="Group 21"/>
          <p:cNvGrpSpPr>
            <a:grpSpLocks/>
          </p:cNvGrpSpPr>
          <p:nvPr/>
        </p:nvGrpSpPr>
        <p:grpSpPr bwMode="auto">
          <a:xfrm>
            <a:off x="1143000" y="3352800"/>
            <a:ext cx="2286000" cy="2667000"/>
            <a:chOff x="720" y="2112"/>
            <a:chExt cx="1440" cy="1680"/>
          </a:xfrm>
        </p:grpSpPr>
        <p:sp>
          <p:nvSpPr>
            <p:cNvPr id="7190" name="AutoShape 5"/>
            <p:cNvSpPr>
              <a:spLocks noChangeArrowheads="1"/>
            </p:cNvSpPr>
            <p:nvPr/>
          </p:nvSpPr>
          <p:spPr bwMode="auto">
            <a:xfrm>
              <a:off x="720" y="2112"/>
              <a:ext cx="1440" cy="168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99CCFF"/>
                      </a:gs>
                      <a:gs pos="100000">
                        <a:srgbClr val="E3F1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en-US" b="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7191" name="Text Box 6"/>
            <p:cNvSpPr txBox="1">
              <a:spLocks noChangeArrowheads="1"/>
            </p:cNvSpPr>
            <p:nvPr/>
          </p:nvSpPr>
          <p:spPr bwMode="auto">
            <a:xfrm>
              <a:off x="780" y="2238"/>
              <a:ext cx="1284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zh-CN" altLang="en-US" sz="2800">
                  <a:solidFill>
                    <a:srgbClr val="000000"/>
                  </a:solidFill>
                  <a:ea typeface="华文细黑" pitchFamily="2" charset="-122"/>
                </a:rPr>
                <a:t>同类事物组合而成的整体</a:t>
              </a:r>
            </a:p>
          </p:txBody>
        </p:sp>
      </p:grpSp>
      <p:sp>
        <p:nvSpPr>
          <p:cNvPr id="69639" name="Freeform 7"/>
          <p:cNvSpPr>
            <a:spLocks/>
          </p:cNvSpPr>
          <p:nvPr/>
        </p:nvSpPr>
        <p:spPr bwMode="gray">
          <a:xfrm>
            <a:off x="3222625" y="3255963"/>
            <a:ext cx="903288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3529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175" name="AutoShape 8"/>
          <p:cNvSpPr>
            <a:spLocks noChangeAspect="1" noChangeArrowheads="1" noTextEdit="1"/>
          </p:cNvSpPr>
          <p:nvPr/>
        </p:nvSpPr>
        <p:spPr bwMode="gray">
          <a:xfrm flipH="1">
            <a:off x="4868863" y="3252788"/>
            <a:ext cx="909637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176" name="Group 23"/>
          <p:cNvGrpSpPr>
            <a:grpSpLocks/>
          </p:cNvGrpSpPr>
          <p:nvPr/>
        </p:nvGrpSpPr>
        <p:grpSpPr bwMode="auto">
          <a:xfrm>
            <a:off x="3048000" y="1628775"/>
            <a:ext cx="2998788" cy="1601788"/>
            <a:chOff x="1920" y="1026"/>
            <a:chExt cx="1889" cy="1009"/>
          </a:xfrm>
        </p:grpSpPr>
        <p:grpSp>
          <p:nvGrpSpPr>
            <p:cNvPr id="7181" name="Group 10"/>
            <p:cNvGrpSpPr>
              <a:grpSpLocks/>
            </p:cNvGrpSpPr>
            <p:nvPr/>
          </p:nvGrpSpPr>
          <p:grpSpPr bwMode="auto">
            <a:xfrm>
              <a:off x="1920" y="1026"/>
              <a:ext cx="1889" cy="1009"/>
              <a:chOff x="1997" y="1314"/>
              <a:chExt cx="1889" cy="1009"/>
            </a:xfrm>
          </p:grpSpPr>
          <p:grpSp>
            <p:nvGrpSpPr>
              <p:cNvPr id="7183" name="Group 11"/>
              <p:cNvGrpSpPr>
                <a:grpSpLocks/>
              </p:cNvGrpSpPr>
              <p:nvPr/>
            </p:nvGrpSpPr>
            <p:grpSpPr bwMode="auto">
              <a:xfrm>
                <a:off x="1997" y="1404"/>
                <a:ext cx="1889" cy="919"/>
                <a:chOff x="1973" y="1027"/>
                <a:chExt cx="1926" cy="937"/>
              </a:xfrm>
            </p:grpSpPr>
            <p:sp>
              <p:nvSpPr>
                <p:cNvPr id="69644" name="Oval 12"/>
                <p:cNvSpPr>
                  <a:spLocks noChangeArrowheads="1"/>
                </p:cNvSpPr>
                <p:nvPr/>
              </p:nvSpPr>
              <p:spPr bwMode="gray">
                <a:xfrm>
                  <a:off x="1994" y="105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8627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9645" name="Oval 13"/>
                <p:cNvSpPr>
                  <a:spLocks noChangeArrowheads="1"/>
                </p:cNvSpPr>
                <p:nvPr/>
              </p:nvSpPr>
              <p:spPr bwMode="gray">
                <a:xfrm>
                  <a:off x="1973" y="102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44314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zh-CN" altLang="en-US">
                    <a:ea typeface="宋体" pitchFamily="2" charset="-122"/>
                  </a:endParaRPr>
                </a:p>
              </p:txBody>
            </p:sp>
          </p:grpSp>
          <p:sp>
            <p:nvSpPr>
              <p:cNvPr id="69646" name="Oval 14"/>
              <p:cNvSpPr>
                <a:spLocks noChangeArrowheads="1"/>
              </p:cNvSpPr>
              <p:nvPr/>
            </p:nvSpPr>
            <p:spPr bwMode="gray">
              <a:xfrm>
                <a:off x="2086" y="1314"/>
                <a:ext cx="1691" cy="845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9647" name="Oval 15"/>
              <p:cNvSpPr>
                <a:spLocks noChangeArrowheads="1"/>
              </p:cNvSpPr>
              <p:nvPr/>
            </p:nvSpPr>
            <p:spPr bwMode="gray">
              <a:xfrm>
                <a:off x="2108" y="1319"/>
                <a:ext cx="1650" cy="8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34902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9648" name="Oval 16"/>
              <p:cNvSpPr>
                <a:spLocks noChangeArrowheads="1"/>
              </p:cNvSpPr>
              <p:nvPr/>
            </p:nvSpPr>
            <p:spPr bwMode="gray">
              <a:xfrm>
                <a:off x="2125" y="1327"/>
                <a:ext cx="1570" cy="770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79216"/>
                      <a:invGamma/>
                    </a:schemeClr>
                  </a:gs>
                  <a:gs pos="100000">
                    <a:schemeClr val="accent1">
                      <a:alpha val="48000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9649" name="Oval 17"/>
              <p:cNvSpPr>
                <a:spLocks noChangeArrowheads="1"/>
              </p:cNvSpPr>
              <p:nvPr/>
            </p:nvSpPr>
            <p:spPr bwMode="gray">
              <a:xfrm>
                <a:off x="2208" y="1344"/>
                <a:ext cx="1382" cy="6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38000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7182" name="Text Box 18"/>
            <p:cNvSpPr txBox="1">
              <a:spLocks noChangeArrowheads="1"/>
            </p:cNvSpPr>
            <p:nvPr/>
          </p:nvSpPr>
          <p:spPr bwMode="auto">
            <a:xfrm>
              <a:off x="2521" y="1140"/>
              <a:ext cx="628" cy="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en-US" altLang="zh-CN" sz="2400">
                <a:solidFill>
                  <a:srgbClr val="000000"/>
                </a:solidFill>
                <a:ea typeface="宋体" pitchFamily="2" charset="-122"/>
              </a:endParaRPr>
            </a:p>
            <a:p>
              <a:pPr algn="ctr"/>
              <a:r>
                <a:rPr lang="zh-CN" altLang="en-US" sz="3200" b="0">
                  <a:solidFill>
                    <a:srgbClr val="000000"/>
                  </a:solidFill>
                  <a:ea typeface="宋体" pitchFamily="2" charset="-122"/>
                </a:rPr>
                <a:t>系统</a:t>
              </a:r>
            </a:p>
          </p:txBody>
        </p:sp>
      </p:grpSp>
      <p:grpSp>
        <p:nvGrpSpPr>
          <p:cNvPr id="7177" name="Group 22"/>
          <p:cNvGrpSpPr>
            <a:grpSpLocks/>
          </p:cNvGrpSpPr>
          <p:nvPr/>
        </p:nvGrpSpPr>
        <p:grpSpPr bwMode="auto">
          <a:xfrm>
            <a:off x="5562600" y="3352800"/>
            <a:ext cx="2286000" cy="2667000"/>
            <a:chOff x="3504" y="2112"/>
            <a:chExt cx="1440" cy="1680"/>
          </a:xfrm>
        </p:grpSpPr>
        <p:sp>
          <p:nvSpPr>
            <p:cNvPr id="7179" name="AutoShape 3"/>
            <p:cNvSpPr>
              <a:spLocks noChangeArrowheads="1"/>
            </p:cNvSpPr>
            <p:nvPr/>
          </p:nvSpPr>
          <p:spPr bwMode="auto">
            <a:xfrm>
              <a:off x="3504" y="2112"/>
              <a:ext cx="1440" cy="168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99CCFF"/>
                      </a:gs>
                      <a:gs pos="100000">
                        <a:srgbClr val="E3F1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en-US" b="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7180" name="Text Box 20"/>
            <p:cNvSpPr txBox="1">
              <a:spLocks noChangeArrowheads="1"/>
            </p:cNvSpPr>
            <p:nvPr/>
          </p:nvSpPr>
          <p:spPr bwMode="auto">
            <a:xfrm>
              <a:off x="3600" y="2238"/>
              <a:ext cx="1284" cy="1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zh-CN" altLang="en-US" sz="2800">
                  <a:solidFill>
                    <a:srgbClr val="000000"/>
                  </a:solidFill>
                  <a:ea typeface="宋体" pitchFamily="2" charset="-122"/>
                </a:rPr>
                <a:t>按一定的秩序和内部联系组合而成的整体 </a:t>
              </a:r>
              <a:endParaRPr lang="en-US" altLang="zh-CN" sz="2800">
                <a:solidFill>
                  <a:srgbClr val="000000"/>
                </a:solidFill>
                <a:ea typeface="宋体" pitchFamily="2" charset="-122"/>
              </a:endParaRPr>
            </a:p>
            <a:p>
              <a:pPr algn="l"/>
              <a:endParaRPr lang="zh-CN" altLang="en-US" sz="280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sp>
        <p:nvSpPr>
          <p:cNvPr id="69641" name="Freeform 9"/>
          <p:cNvSpPr>
            <a:spLocks/>
          </p:cNvSpPr>
          <p:nvPr/>
        </p:nvSpPr>
        <p:spPr bwMode="gray">
          <a:xfrm flipH="1">
            <a:off x="4875213" y="3255963"/>
            <a:ext cx="903287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>
                <a:ea typeface="宋体" pitchFamily="2" charset="-122"/>
              </a:rPr>
              <a:t>夸克作为系统的意义</a:t>
            </a:r>
            <a:r>
              <a:rPr lang="en-US" altLang="zh-CN" sz="3200" smtClean="0">
                <a:ea typeface="宋体" pitchFamily="2" charset="-122"/>
              </a:rPr>
              <a:t>:</a:t>
            </a:r>
          </a:p>
        </p:txBody>
      </p:sp>
      <p:grpSp>
        <p:nvGrpSpPr>
          <p:cNvPr id="8197" name="Group 24"/>
          <p:cNvGrpSpPr>
            <a:grpSpLocks/>
          </p:cNvGrpSpPr>
          <p:nvPr/>
        </p:nvGrpSpPr>
        <p:grpSpPr bwMode="auto">
          <a:xfrm>
            <a:off x="971550" y="1484313"/>
            <a:ext cx="7315200" cy="4598987"/>
            <a:chOff x="576" y="960"/>
            <a:chExt cx="4608" cy="2897"/>
          </a:xfrm>
        </p:grpSpPr>
        <p:sp>
          <p:nvSpPr>
            <p:cNvPr id="91139" name="Freeform 3"/>
            <p:cNvSpPr>
              <a:spLocks/>
            </p:cNvSpPr>
            <p:nvPr/>
          </p:nvSpPr>
          <p:spPr bwMode="gray">
            <a:xfrm>
              <a:off x="3196" y="960"/>
              <a:ext cx="924" cy="728"/>
            </a:xfrm>
            <a:custGeom>
              <a:avLst/>
              <a:gdLst>
                <a:gd name="T0" fmla="*/ 0 w 982"/>
                <a:gd name="T1" fmla="*/ 774 h 774"/>
                <a:gd name="T2" fmla="*/ 2 w 982"/>
                <a:gd name="T3" fmla="*/ 770 h 774"/>
                <a:gd name="T4" fmla="*/ 8 w 982"/>
                <a:gd name="T5" fmla="*/ 754 h 774"/>
                <a:gd name="T6" fmla="*/ 16 w 982"/>
                <a:gd name="T7" fmla="*/ 730 h 774"/>
                <a:gd name="T8" fmla="*/ 32 w 982"/>
                <a:gd name="T9" fmla="*/ 698 h 774"/>
                <a:gd name="T10" fmla="*/ 50 w 982"/>
                <a:gd name="T11" fmla="*/ 660 h 774"/>
                <a:gd name="T12" fmla="*/ 76 w 982"/>
                <a:gd name="T13" fmla="*/ 618 h 774"/>
                <a:gd name="T14" fmla="*/ 106 w 982"/>
                <a:gd name="T15" fmla="*/ 574 h 774"/>
                <a:gd name="T16" fmla="*/ 142 w 982"/>
                <a:gd name="T17" fmla="*/ 528 h 774"/>
                <a:gd name="T18" fmla="*/ 186 w 982"/>
                <a:gd name="T19" fmla="*/ 482 h 774"/>
                <a:gd name="T20" fmla="*/ 236 w 982"/>
                <a:gd name="T21" fmla="*/ 438 h 774"/>
                <a:gd name="T22" fmla="*/ 294 w 982"/>
                <a:gd name="T23" fmla="*/ 398 h 774"/>
                <a:gd name="T24" fmla="*/ 360 w 982"/>
                <a:gd name="T25" fmla="*/ 360 h 774"/>
                <a:gd name="T26" fmla="*/ 426 w 982"/>
                <a:gd name="T27" fmla="*/ 332 h 774"/>
                <a:gd name="T28" fmla="*/ 488 w 982"/>
                <a:gd name="T29" fmla="*/ 314 h 774"/>
                <a:gd name="T30" fmla="*/ 544 w 982"/>
                <a:gd name="T31" fmla="*/ 304 h 774"/>
                <a:gd name="T32" fmla="*/ 594 w 982"/>
                <a:gd name="T33" fmla="*/ 300 h 774"/>
                <a:gd name="T34" fmla="*/ 638 w 982"/>
                <a:gd name="T35" fmla="*/ 300 h 774"/>
                <a:gd name="T36" fmla="*/ 678 w 982"/>
                <a:gd name="T37" fmla="*/ 304 h 774"/>
                <a:gd name="T38" fmla="*/ 710 w 982"/>
                <a:gd name="T39" fmla="*/ 312 h 774"/>
                <a:gd name="T40" fmla="*/ 736 w 982"/>
                <a:gd name="T41" fmla="*/ 320 h 774"/>
                <a:gd name="T42" fmla="*/ 754 w 982"/>
                <a:gd name="T43" fmla="*/ 326 h 774"/>
                <a:gd name="T44" fmla="*/ 766 w 982"/>
                <a:gd name="T45" fmla="*/ 332 h 774"/>
                <a:gd name="T46" fmla="*/ 770 w 982"/>
                <a:gd name="T47" fmla="*/ 334 h 774"/>
                <a:gd name="T48" fmla="*/ 680 w 982"/>
                <a:gd name="T49" fmla="*/ 476 h 774"/>
                <a:gd name="T50" fmla="*/ 982 w 982"/>
                <a:gd name="T51" fmla="*/ 370 h 774"/>
                <a:gd name="T52" fmla="*/ 912 w 982"/>
                <a:gd name="T53" fmla="*/ 0 h 774"/>
                <a:gd name="T54" fmla="*/ 854 w 982"/>
                <a:gd name="T55" fmla="*/ 150 h 774"/>
                <a:gd name="T56" fmla="*/ 850 w 982"/>
                <a:gd name="T57" fmla="*/ 148 h 774"/>
                <a:gd name="T58" fmla="*/ 838 w 982"/>
                <a:gd name="T59" fmla="*/ 142 h 774"/>
                <a:gd name="T60" fmla="*/ 822 w 982"/>
                <a:gd name="T61" fmla="*/ 134 h 774"/>
                <a:gd name="T62" fmla="*/ 798 w 982"/>
                <a:gd name="T63" fmla="*/ 126 h 774"/>
                <a:gd name="T64" fmla="*/ 768 w 982"/>
                <a:gd name="T65" fmla="*/ 120 h 774"/>
                <a:gd name="T66" fmla="*/ 732 w 982"/>
                <a:gd name="T67" fmla="*/ 114 h 774"/>
                <a:gd name="T68" fmla="*/ 692 w 982"/>
                <a:gd name="T69" fmla="*/ 110 h 774"/>
                <a:gd name="T70" fmla="*/ 646 w 982"/>
                <a:gd name="T71" fmla="*/ 110 h 774"/>
                <a:gd name="T72" fmla="*/ 596 w 982"/>
                <a:gd name="T73" fmla="*/ 116 h 774"/>
                <a:gd name="T74" fmla="*/ 540 w 982"/>
                <a:gd name="T75" fmla="*/ 126 h 774"/>
                <a:gd name="T76" fmla="*/ 482 w 982"/>
                <a:gd name="T77" fmla="*/ 146 h 774"/>
                <a:gd name="T78" fmla="*/ 422 w 982"/>
                <a:gd name="T79" fmla="*/ 172 h 774"/>
                <a:gd name="T80" fmla="*/ 356 w 982"/>
                <a:gd name="T81" fmla="*/ 210 h 774"/>
                <a:gd name="T82" fmla="*/ 290 w 982"/>
                <a:gd name="T83" fmla="*/ 258 h 774"/>
                <a:gd name="T84" fmla="*/ 230 w 982"/>
                <a:gd name="T85" fmla="*/ 310 h 774"/>
                <a:gd name="T86" fmla="*/ 178 w 982"/>
                <a:gd name="T87" fmla="*/ 364 h 774"/>
                <a:gd name="T88" fmla="*/ 136 w 982"/>
                <a:gd name="T89" fmla="*/ 422 h 774"/>
                <a:gd name="T90" fmla="*/ 100 w 982"/>
                <a:gd name="T91" fmla="*/ 480 h 774"/>
                <a:gd name="T92" fmla="*/ 72 w 982"/>
                <a:gd name="T93" fmla="*/ 536 h 774"/>
                <a:gd name="T94" fmla="*/ 48 w 982"/>
                <a:gd name="T95" fmla="*/ 590 h 774"/>
                <a:gd name="T96" fmla="*/ 30 w 982"/>
                <a:gd name="T97" fmla="*/ 640 h 774"/>
                <a:gd name="T98" fmla="*/ 18 w 982"/>
                <a:gd name="T99" fmla="*/ 684 h 774"/>
                <a:gd name="T100" fmla="*/ 8 w 982"/>
                <a:gd name="T101" fmla="*/ 722 h 774"/>
                <a:gd name="T102" fmla="*/ 4 w 982"/>
                <a:gd name="T103" fmla="*/ 750 h 774"/>
                <a:gd name="T104" fmla="*/ 0 w 982"/>
                <a:gd name="T105" fmla="*/ 768 h 774"/>
                <a:gd name="T106" fmla="*/ 0 w 982"/>
                <a:gd name="T107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2" h="774">
                  <a:moveTo>
                    <a:pt x="0" y="774"/>
                  </a:moveTo>
                  <a:lnTo>
                    <a:pt x="2" y="770"/>
                  </a:lnTo>
                  <a:lnTo>
                    <a:pt x="8" y="754"/>
                  </a:lnTo>
                  <a:lnTo>
                    <a:pt x="16" y="730"/>
                  </a:lnTo>
                  <a:lnTo>
                    <a:pt x="32" y="698"/>
                  </a:lnTo>
                  <a:lnTo>
                    <a:pt x="50" y="660"/>
                  </a:lnTo>
                  <a:lnTo>
                    <a:pt x="76" y="618"/>
                  </a:lnTo>
                  <a:lnTo>
                    <a:pt x="106" y="574"/>
                  </a:lnTo>
                  <a:lnTo>
                    <a:pt x="142" y="528"/>
                  </a:lnTo>
                  <a:lnTo>
                    <a:pt x="186" y="482"/>
                  </a:lnTo>
                  <a:lnTo>
                    <a:pt x="236" y="438"/>
                  </a:lnTo>
                  <a:lnTo>
                    <a:pt x="294" y="398"/>
                  </a:lnTo>
                  <a:lnTo>
                    <a:pt x="360" y="360"/>
                  </a:lnTo>
                  <a:lnTo>
                    <a:pt x="426" y="332"/>
                  </a:lnTo>
                  <a:lnTo>
                    <a:pt x="488" y="314"/>
                  </a:lnTo>
                  <a:lnTo>
                    <a:pt x="544" y="304"/>
                  </a:lnTo>
                  <a:lnTo>
                    <a:pt x="594" y="300"/>
                  </a:lnTo>
                  <a:lnTo>
                    <a:pt x="638" y="300"/>
                  </a:lnTo>
                  <a:lnTo>
                    <a:pt x="678" y="304"/>
                  </a:lnTo>
                  <a:lnTo>
                    <a:pt x="710" y="312"/>
                  </a:lnTo>
                  <a:lnTo>
                    <a:pt x="736" y="320"/>
                  </a:lnTo>
                  <a:lnTo>
                    <a:pt x="754" y="326"/>
                  </a:lnTo>
                  <a:lnTo>
                    <a:pt x="766" y="332"/>
                  </a:lnTo>
                  <a:lnTo>
                    <a:pt x="770" y="334"/>
                  </a:lnTo>
                  <a:lnTo>
                    <a:pt x="680" y="476"/>
                  </a:lnTo>
                  <a:lnTo>
                    <a:pt x="982" y="370"/>
                  </a:lnTo>
                  <a:lnTo>
                    <a:pt x="912" y="0"/>
                  </a:lnTo>
                  <a:lnTo>
                    <a:pt x="854" y="150"/>
                  </a:lnTo>
                  <a:lnTo>
                    <a:pt x="850" y="148"/>
                  </a:lnTo>
                  <a:lnTo>
                    <a:pt x="838" y="142"/>
                  </a:lnTo>
                  <a:lnTo>
                    <a:pt x="822" y="134"/>
                  </a:lnTo>
                  <a:lnTo>
                    <a:pt x="798" y="126"/>
                  </a:lnTo>
                  <a:lnTo>
                    <a:pt x="768" y="120"/>
                  </a:lnTo>
                  <a:lnTo>
                    <a:pt x="732" y="114"/>
                  </a:lnTo>
                  <a:lnTo>
                    <a:pt x="692" y="110"/>
                  </a:lnTo>
                  <a:lnTo>
                    <a:pt x="646" y="110"/>
                  </a:lnTo>
                  <a:lnTo>
                    <a:pt x="596" y="116"/>
                  </a:lnTo>
                  <a:lnTo>
                    <a:pt x="540" y="126"/>
                  </a:lnTo>
                  <a:lnTo>
                    <a:pt x="482" y="146"/>
                  </a:lnTo>
                  <a:lnTo>
                    <a:pt x="422" y="172"/>
                  </a:lnTo>
                  <a:lnTo>
                    <a:pt x="356" y="210"/>
                  </a:lnTo>
                  <a:lnTo>
                    <a:pt x="290" y="258"/>
                  </a:lnTo>
                  <a:lnTo>
                    <a:pt x="230" y="310"/>
                  </a:lnTo>
                  <a:lnTo>
                    <a:pt x="178" y="364"/>
                  </a:lnTo>
                  <a:lnTo>
                    <a:pt x="136" y="422"/>
                  </a:lnTo>
                  <a:lnTo>
                    <a:pt x="100" y="480"/>
                  </a:lnTo>
                  <a:lnTo>
                    <a:pt x="72" y="536"/>
                  </a:lnTo>
                  <a:lnTo>
                    <a:pt x="48" y="590"/>
                  </a:lnTo>
                  <a:lnTo>
                    <a:pt x="30" y="640"/>
                  </a:lnTo>
                  <a:lnTo>
                    <a:pt x="18" y="684"/>
                  </a:lnTo>
                  <a:lnTo>
                    <a:pt x="8" y="722"/>
                  </a:lnTo>
                  <a:lnTo>
                    <a:pt x="4" y="750"/>
                  </a:lnTo>
                  <a:lnTo>
                    <a:pt x="0" y="768"/>
                  </a:lnTo>
                  <a:lnTo>
                    <a:pt x="0" y="774"/>
                  </a:lnTo>
                </a:path>
              </a:pathLst>
            </a:custGeom>
            <a:gradFill rotWithShape="1">
              <a:gsLst>
                <a:gs pos="0">
                  <a:schemeClr val="hlink">
                    <a:gamma/>
                    <a:tint val="90980"/>
                    <a:invGamma/>
                    <a:alpha val="32001"/>
                  </a:schemeClr>
                </a:gs>
                <a:gs pos="100000">
                  <a:schemeClr val="hlink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199" name="AutoShape 4"/>
            <p:cNvSpPr>
              <a:spLocks noChangeArrowheads="1"/>
            </p:cNvSpPr>
            <p:nvPr/>
          </p:nvSpPr>
          <p:spPr bwMode="auto">
            <a:xfrm>
              <a:off x="2157" y="1863"/>
              <a:ext cx="1446" cy="1737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1D08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1141" name="AutoShape 5"/>
            <p:cNvSpPr>
              <a:spLocks noChangeArrowheads="1"/>
            </p:cNvSpPr>
            <p:nvPr/>
          </p:nvSpPr>
          <p:spPr bwMode="gray">
            <a:xfrm>
              <a:off x="2304" y="1776"/>
              <a:ext cx="1174" cy="1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201" name="AutoShape 6"/>
            <p:cNvSpPr>
              <a:spLocks noChangeArrowheads="1"/>
            </p:cNvSpPr>
            <p:nvPr/>
          </p:nvSpPr>
          <p:spPr bwMode="auto">
            <a:xfrm flipH="1">
              <a:off x="3360" y="1824"/>
              <a:ext cx="46" cy="91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202" name="AutoShape 7"/>
            <p:cNvSpPr>
              <a:spLocks noChangeArrowheads="1"/>
            </p:cNvSpPr>
            <p:nvPr/>
          </p:nvSpPr>
          <p:spPr bwMode="auto">
            <a:xfrm flipH="1">
              <a:off x="2358" y="1818"/>
              <a:ext cx="45" cy="91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203" name="AutoShape 8"/>
            <p:cNvSpPr>
              <a:spLocks noChangeArrowheads="1"/>
            </p:cNvSpPr>
            <p:nvPr/>
          </p:nvSpPr>
          <p:spPr bwMode="auto">
            <a:xfrm>
              <a:off x="3738" y="1547"/>
              <a:ext cx="1446" cy="1737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FC5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1145" name="AutoShape 9"/>
            <p:cNvSpPr>
              <a:spLocks noChangeArrowheads="1"/>
            </p:cNvSpPr>
            <p:nvPr/>
          </p:nvSpPr>
          <p:spPr bwMode="gray">
            <a:xfrm>
              <a:off x="3874" y="1457"/>
              <a:ext cx="1174" cy="1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205" name="AutoShape 10"/>
            <p:cNvSpPr>
              <a:spLocks noChangeArrowheads="1"/>
            </p:cNvSpPr>
            <p:nvPr/>
          </p:nvSpPr>
          <p:spPr bwMode="auto">
            <a:xfrm flipH="1">
              <a:off x="4936" y="1502"/>
              <a:ext cx="45" cy="90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206" name="AutoShape 11"/>
            <p:cNvSpPr>
              <a:spLocks noChangeArrowheads="1"/>
            </p:cNvSpPr>
            <p:nvPr/>
          </p:nvSpPr>
          <p:spPr bwMode="auto">
            <a:xfrm flipH="1">
              <a:off x="3939" y="1502"/>
              <a:ext cx="45" cy="90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1148" name="Freeform 12"/>
            <p:cNvSpPr>
              <a:spLocks/>
            </p:cNvSpPr>
            <p:nvPr/>
          </p:nvSpPr>
          <p:spPr bwMode="gray">
            <a:xfrm>
              <a:off x="1570" y="1276"/>
              <a:ext cx="924" cy="729"/>
            </a:xfrm>
            <a:custGeom>
              <a:avLst/>
              <a:gdLst>
                <a:gd name="T0" fmla="*/ 0 w 982"/>
                <a:gd name="T1" fmla="*/ 774 h 774"/>
                <a:gd name="T2" fmla="*/ 2 w 982"/>
                <a:gd name="T3" fmla="*/ 770 h 774"/>
                <a:gd name="T4" fmla="*/ 8 w 982"/>
                <a:gd name="T5" fmla="*/ 754 h 774"/>
                <a:gd name="T6" fmla="*/ 16 w 982"/>
                <a:gd name="T7" fmla="*/ 730 h 774"/>
                <a:gd name="T8" fmla="*/ 32 w 982"/>
                <a:gd name="T9" fmla="*/ 698 h 774"/>
                <a:gd name="T10" fmla="*/ 50 w 982"/>
                <a:gd name="T11" fmla="*/ 660 h 774"/>
                <a:gd name="T12" fmla="*/ 76 w 982"/>
                <a:gd name="T13" fmla="*/ 618 h 774"/>
                <a:gd name="T14" fmla="*/ 106 w 982"/>
                <a:gd name="T15" fmla="*/ 574 h 774"/>
                <a:gd name="T16" fmla="*/ 142 w 982"/>
                <a:gd name="T17" fmla="*/ 528 h 774"/>
                <a:gd name="T18" fmla="*/ 186 w 982"/>
                <a:gd name="T19" fmla="*/ 482 h 774"/>
                <a:gd name="T20" fmla="*/ 236 w 982"/>
                <a:gd name="T21" fmla="*/ 438 h 774"/>
                <a:gd name="T22" fmla="*/ 294 w 982"/>
                <a:gd name="T23" fmla="*/ 398 h 774"/>
                <a:gd name="T24" fmla="*/ 360 w 982"/>
                <a:gd name="T25" fmla="*/ 360 h 774"/>
                <a:gd name="T26" fmla="*/ 426 w 982"/>
                <a:gd name="T27" fmla="*/ 332 h 774"/>
                <a:gd name="T28" fmla="*/ 488 w 982"/>
                <a:gd name="T29" fmla="*/ 314 h 774"/>
                <a:gd name="T30" fmla="*/ 544 w 982"/>
                <a:gd name="T31" fmla="*/ 304 h 774"/>
                <a:gd name="T32" fmla="*/ 594 w 982"/>
                <a:gd name="T33" fmla="*/ 300 h 774"/>
                <a:gd name="T34" fmla="*/ 638 w 982"/>
                <a:gd name="T35" fmla="*/ 300 h 774"/>
                <a:gd name="T36" fmla="*/ 678 w 982"/>
                <a:gd name="T37" fmla="*/ 304 h 774"/>
                <a:gd name="T38" fmla="*/ 710 w 982"/>
                <a:gd name="T39" fmla="*/ 312 h 774"/>
                <a:gd name="T40" fmla="*/ 736 w 982"/>
                <a:gd name="T41" fmla="*/ 320 h 774"/>
                <a:gd name="T42" fmla="*/ 754 w 982"/>
                <a:gd name="T43" fmla="*/ 326 h 774"/>
                <a:gd name="T44" fmla="*/ 766 w 982"/>
                <a:gd name="T45" fmla="*/ 332 h 774"/>
                <a:gd name="T46" fmla="*/ 770 w 982"/>
                <a:gd name="T47" fmla="*/ 334 h 774"/>
                <a:gd name="T48" fmla="*/ 680 w 982"/>
                <a:gd name="T49" fmla="*/ 476 h 774"/>
                <a:gd name="T50" fmla="*/ 982 w 982"/>
                <a:gd name="T51" fmla="*/ 370 h 774"/>
                <a:gd name="T52" fmla="*/ 912 w 982"/>
                <a:gd name="T53" fmla="*/ 0 h 774"/>
                <a:gd name="T54" fmla="*/ 854 w 982"/>
                <a:gd name="T55" fmla="*/ 150 h 774"/>
                <a:gd name="T56" fmla="*/ 850 w 982"/>
                <a:gd name="T57" fmla="*/ 148 h 774"/>
                <a:gd name="T58" fmla="*/ 838 w 982"/>
                <a:gd name="T59" fmla="*/ 142 h 774"/>
                <a:gd name="T60" fmla="*/ 822 w 982"/>
                <a:gd name="T61" fmla="*/ 134 h 774"/>
                <a:gd name="T62" fmla="*/ 798 w 982"/>
                <a:gd name="T63" fmla="*/ 126 h 774"/>
                <a:gd name="T64" fmla="*/ 768 w 982"/>
                <a:gd name="T65" fmla="*/ 120 h 774"/>
                <a:gd name="T66" fmla="*/ 732 w 982"/>
                <a:gd name="T67" fmla="*/ 114 h 774"/>
                <a:gd name="T68" fmla="*/ 692 w 982"/>
                <a:gd name="T69" fmla="*/ 110 h 774"/>
                <a:gd name="T70" fmla="*/ 646 w 982"/>
                <a:gd name="T71" fmla="*/ 110 h 774"/>
                <a:gd name="T72" fmla="*/ 596 w 982"/>
                <a:gd name="T73" fmla="*/ 116 h 774"/>
                <a:gd name="T74" fmla="*/ 540 w 982"/>
                <a:gd name="T75" fmla="*/ 126 h 774"/>
                <a:gd name="T76" fmla="*/ 482 w 982"/>
                <a:gd name="T77" fmla="*/ 146 h 774"/>
                <a:gd name="T78" fmla="*/ 422 w 982"/>
                <a:gd name="T79" fmla="*/ 172 h 774"/>
                <a:gd name="T80" fmla="*/ 356 w 982"/>
                <a:gd name="T81" fmla="*/ 210 h 774"/>
                <a:gd name="T82" fmla="*/ 290 w 982"/>
                <a:gd name="T83" fmla="*/ 258 h 774"/>
                <a:gd name="T84" fmla="*/ 230 w 982"/>
                <a:gd name="T85" fmla="*/ 310 h 774"/>
                <a:gd name="T86" fmla="*/ 178 w 982"/>
                <a:gd name="T87" fmla="*/ 364 h 774"/>
                <a:gd name="T88" fmla="*/ 136 w 982"/>
                <a:gd name="T89" fmla="*/ 422 h 774"/>
                <a:gd name="T90" fmla="*/ 100 w 982"/>
                <a:gd name="T91" fmla="*/ 480 h 774"/>
                <a:gd name="T92" fmla="*/ 72 w 982"/>
                <a:gd name="T93" fmla="*/ 536 h 774"/>
                <a:gd name="T94" fmla="*/ 48 w 982"/>
                <a:gd name="T95" fmla="*/ 590 h 774"/>
                <a:gd name="T96" fmla="*/ 30 w 982"/>
                <a:gd name="T97" fmla="*/ 640 h 774"/>
                <a:gd name="T98" fmla="*/ 18 w 982"/>
                <a:gd name="T99" fmla="*/ 684 h 774"/>
                <a:gd name="T100" fmla="*/ 8 w 982"/>
                <a:gd name="T101" fmla="*/ 722 h 774"/>
                <a:gd name="T102" fmla="*/ 4 w 982"/>
                <a:gd name="T103" fmla="*/ 750 h 774"/>
                <a:gd name="T104" fmla="*/ 0 w 982"/>
                <a:gd name="T105" fmla="*/ 768 h 774"/>
                <a:gd name="T106" fmla="*/ 0 w 982"/>
                <a:gd name="T107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2" h="774">
                  <a:moveTo>
                    <a:pt x="0" y="774"/>
                  </a:moveTo>
                  <a:lnTo>
                    <a:pt x="2" y="770"/>
                  </a:lnTo>
                  <a:lnTo>
                    <a:pt x="8" y="754"/>
                  </a:lnTo>
                  <a:lnTo>
                    <a:pt x="16" y="730"/>
                  </a:lnTo>
                  <a:lnTo>
                    <a:pt x="32" y="698"/>
                  </a:lnTo>
                  <a:lnTo>
                    <a:pt x="50" y="660"/>
                  </a:lnTo>
                  <a:lnTo>
                    <a:pt x="76" y="618"/>
                  </a:lnTo>
                  <a:lnTo>
                    <a:pt x="106" y="574"/>
                  </a:lnTo>
                  <a:lnTo>
                    <a:pt x="142" y="528"/>
                  </a:lnTo>
                  <a:lnTo>
                    <a:pt x="186" y="482"/>
                  </a:lnTo>
                  <a:lnTo>
                    <a:pt x="236" y="438"/>
                  </a:lnTo>
                  <a:lnTo>
                    <a:pt x="294" y="398"/>
                  </a:lnTo>
                  <a:lnTo>
                    <a:pt x="360" y="360"/>
                  </a:lnTo>
                  <a:lnTo>
                    <a:pt x="426" y="332"/>
                  </a:lnTo>
                  <a:lnTo>
                    <a:pt x="488" y="314"/>
                  </a:lnTo>
                  <a:lnTo>
                    <a:pt x="544" y="304"/>
                  </a:lnTo>
                  <a:lnTo>
                    <a:pt x="594" y="300"/>
                  </a:lnTo>
                  <a:lnTo>
                    <a:pt x="638" y="300"/>
                  </a:lnTo>
                  <a:lnTo>
                    <a:pt x="678" y="304"/>
                  </a:lnTo>
                  <a:lnTo>
                    <a:pt x="710" y="312"/>
                  </a:lnTo>
                  <a:lnTo>
                    <a:pt x="736" y="320"/>
                  </a:lnTo>
                  <a:lnTo>
                    <a:pt x="754" y="326"/>
                  </a:lnTo>
                  <a:lnTo>
                    <a:pt x="766" y="332"/>
                  </a:lnTo>
                  <a:lnTo>
                    <a:pt x="770" y="334"/>
                  </a:lnTo>
                  <a:lnTo>
                    <a:pt x="680" y="476"/>
                  </a:lnTo>
                  <a:lnTo>
                    <a:pt x="982" y="370"/>
                  </a:lnTo>
                  <a:lnTo>
                    <a:pt x="912" y="0"/>
                  </a:lnTo>
                  <a:lnTo>
                    <a:pt x="854" y="150"/>
                  </a:lnTo>
                  <a:lnTo>
                    <a:pt x="850" y="148"/>
                  </a:lnTo>
                  <a:lnTo>
                    <a:pt x="838" y="142"/>
                  </a:lnTo>
                  <a:lnTo>
                    <a:pt x="822" y="134"/>
                  </a:lnTo>
                  <a:lnTo>
                    <a:pt x="798" y="126"/>
                  </a:lnTo>
                  <a:lnTo>
                    <a:pt x="768" y="120"/>
                  </a:lnTo>
                  <a:lnTo>
                    <a:pt x="732" y="114"/>
                  </a:lnTo>
                  <a:lnTo>
                    <a:pt x="692" y="110"/>
                  </a:lnTo>
                  <a:lnTo>
                    <a:pt x="646" y="110"/>
                  </a:lnTo>
                  <a:lnTo>
                    <a:pt x="596" y="116"/>
                  </a:lnTo>
                  <a:lnTo>
                    <a:pt x="540" y="126"/>
                  </a:lnTo>
                  <a:lnTo>
                    <a:pt x="482" y="146"/>
                  </a:lnTo>
                  <a:lnTo>
                    <a:pt x="422" y="172"/>
                  </a:lnTo>
                  <a:lnTo>
                    <a:pt x="356" y="210"/>
                  </a:lnTo>
                  <a:lnTo>
                    <a:pt x="290" y="258"/>
                  </a:lnTo>
                  <a:lnTo>
                    <a:pt x="230" y="310"/>
                  </a:lnTo>
                  <a:lnTo>
                    <a:pt x="178" y="364"/>
                  </a:lnTo>
                  <a:lnTo>
                    <a:pt x="136" y="422"/>
                  </a:lnTo>
                  <a:lnTo>
                    <a:pt x="100" y="480"/>
                  </a:lnTo>
                  <a:lnTo>
                    <a:pt x="72" y="536"/>
                  </a:lnTo>
                  <a:lnTo>
                    <a:pt x="48" y="590"/>
                  </a:lnTo>
                  <a:lnTo>
                    <a:pt x="30" y="640"/>
                  </a:lnTo>
                  <a:lnTo>
                    <a:pt x="18" y="684"/>
                  </a:lnTo>
                  <a:lnTo>
                    <a:pt x="8" y="722"/>
                  </a:lnTo>
                  <a:lnTo>
                    <a:pt x="4" y="750"/>
                  </a:lnTo>
                  <a:lnTo>
                    <a:pt x="0" y="768"/>
                  </a:lnTo>
                  <a:lnTo>
                    <a:pt x="0" y="774"/>
                  </a:lnTo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57647"/>
                    <a:invGamma/>
                    <a:alpha val="32001"/>
                  </a:schemeClr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08" name="Text Box 13"/>
            <p:cNvSpPr txBox="1">
              <a:spLocks noChangeArrowheads="1"/>
            </p:cNvSpPr>
            <p:nvPr/>
          </p:nvSpPr>
          <p:spPr bwMode="gray">
            <a:xfrm>
              <a:off x="2789" y="1758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zh-CN" sz="1400" b="0">
                  <a:solidFill>
                    <a:schemeClr val="bg1"/>
                  </a:solidFill>
                  <a:ea typeface="宋体" pitchFamily="2" charset="-122"/>
                </a:rPr>
                <a:t>2</a:t>
              </a:r>
            </a:p>
          </p:txBody>
        </p:sp>
        <p:sp>
          <p:nvSpPr>
            <p:cNvPr id="8209" name="Text Box 14"/>
            <p:cNvSpPr txBox="1">
              <a:spLocks noChangeArrowheads="1"/>
            </p:cNvSpPr>
            <p:nvPr/>
          </p:nvSpPr>
          <p:spPr bwMode="gray">
            <a:xfrm>
              <a:off x="4373" y="144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zh-CN" sz="1400" b="0">
                  <a:solidFill>
                    <a:srgbClr val="FFFFFF"/>
                  </a:solidFill>
                  <a:ea typeface="宋体" pitchFamily="2" charset="-122"/>
                </a:rPr>
                <a:t>3</a:t>
              </a:r>
            </a:p>
          </p:txBody>
        </p:sp>
        <p:grpSp>
          <p:nvGrpSpPr>
            <p:cNvPr id="8210" name="Group 15"/>
            <p:cNvGrpSpPr>
              <a:grpSpLocks/>
            </p:cNvGrpSpPr>
            <p:nvPr/>
          </p:nvGrpSpPr>
          <p:grpSpPr bwMode="auto">
            <a:xfrm>
              <a:off x="576" y="2028"/>
              <a:ext cx="1446" cy="1829"/>
              <a:chOff x="576" y="1836"/>
              <a:chExt cx="1446" cy="2094"/>
            </a:xfrm>
          </p:grpSpPr>
          <p:sp>
            <p:nvSpPr>
              <p:cNvPr id="8213" name="AutoShape 16"/>
              <p:cNvSpPr>
                <a:spLocks noChangeArrowheads="1"/>
              </p:cNvSpPr>
              <p:nvPr/>
            </p:nvSpPr>
            <p:spPr bwMode="auto">
              <a:xfrm>
                <a:off x="576" y="1942"/>
                <a:ext cx="1446" cy="1988"/>
              </a:xfrm>
              <a:prstGeom prst="roundRect">
                <a:avLst>
                  <a:gd name="adj" fmla="val 4690"/>
                </a:avLst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2D8A8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1153" name="AutoShape 17"/>
              <p:cNvSpPr>
                <a:spLocks noChangeArrowheads="1"/>
              </p:cNvSpPr>
              <p:nvPr/>
            </p:nvSpPr>
            <p:spPr bwMode="gray">
              <a:xfrm>
                <a:off x="712" y="1852"/>
                <a:ext cx="1174" cy="1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shade val="38824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38824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5" name="AutoShape 18"/>
              <p:cNvSpPr>
                <a:spLocks noChangeArrowheads="1"/>
              </p:cNvSpPr>
              <p:nvPr/>
            </p:nvSpPr>
            <p:spPr bwMode="auto">
              <a:xfrm flipH="1">
                <a:off x="1773" y="1897"/>
                <a:ext cx="45" cy="91"/>
              </a:xfrm>
              <a:prstGeom prst="octagon">
                <a:avLst>
                  <a:gd name="adj" fmla="val 29287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6" name="AutoShape 19"/>
              <p:cNvSpPr>
                <a:spLocks noChangeArrowheads="1"/>
              </p:cNvSpPr>
              <p:nvPr/>
            </p:nvSpPr>
            <p:spPr bwMode="auto">
              <a:xfrm flipH="1">
                <a:off x="776" y="1897"/>
                <a:ext cx="46" cy="91"/>
              </a:xfrm>
              <a:prstGeom prst="octagon">
                <a:avLst>
                  <a:gd name="adj" fmla="val 29287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7" name="Text Box 20"/>
              <p:cNvSpPr txBox="1">
                <a:spLocks noChangeArrowheads="1"/>
              </p:cNvSpPr>
              <p:nvPr/>
            </p:nvSpPr>
            <p:spPr bwMode="gray">
              <a:xfrm>
                <a:off x="1205" y="1836"/>
                <a:ext cx="178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US" altLang="zh-CN" sz="1400" b="0">
                    <a:solidFill>
                      <a:schemeClr val="bg1"/>
                    </a:solidFill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8218" name="Text Box 21"/>
              <p:cNvSpPr txBox="1">
                <a:spLocks noChangeArrowheads="1"/>
              </p:cNvSpPr>
              <p:nvPr/>
            </p:nvSpPr>
            <p:spPr bwMode="auto">
              <a:xfrm>
                <a:off x="624" y="2106"/>
                <a:ext cx="1344" cy="8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/>
                <a:r>
                  <a:rPr lang="zh-CN" altLang="en-US" sz="3600">
                    <a:solidFill>
                      <a:srgbClr val="000000"/>
                    </a:solidFill>
                    <a:ea typeface="华文细黑" pitchFamily="2" charset="-122"/>
                  </a:rPr>
                  <a:t>夸克作为系统</a:t>
                </a:r>
              </a:p>
            </p:txBody>
          </p:sp>
        </p:grpSp>
        <p:sp>
          <p:nvSpPr>
            <p:cNvPr id="8211" name="Text Box 22"/>
            <p:cNvSpPr txBox="1">
              <a:spLocks noChangeArrowheads="1"/>
            </p:cNvSpPr>
            <p:nvPr/>
          </p:nvSpPr>
          <p:spPr bwMode="auto">
            <a:xfrm>
              <a:off x="2208" y="2010"/>
              <a:ext cx="1344" cy="1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zh-CN" altLang="en-US" sz="3600">
                  <a:solidFill>
                    <a:srgbClr val="000000"/>
                  </a:solidFill>
                  <a:ea typeface="华文细黑" pitchFamily="2" charset="-122"/>
                </a:rPr>
                <a:t>更进一步的认识事物的组成</a:t>
              </a:r>
              <a:endParaRPr lang="zh-CN" altLang="en-US" sz="3600" b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8212" name="Text Box 23"/>
            <p:cNvSpPr txBox="1">
              <a:spLocks noChangeArrowheads="1"/>
            </p:cNvSpPr>
            <p:nvPr/>
          </p:nvSpPr>
          <p:spPr bwMode="auto">
            <a:xfrm>
              <a:off x="3792" y="1674"/>
              <a:ext cx="1344" cy="1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zh-CN" altLang="en-US" sz="3600">
                  <a:solidFill>
                    <a:srgbClr val="000000"/>
                  </a:solidFill>
                  <a:ea typeface="宋体" pitchFamily="2" charset="-122"/>
                </a:rPr>
                <a:t>更进一步的认识宇宙</a:t>
              </a:r>
              <a:endParaRPr lang="en-US" altLang="zh-CN" sz="360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>
                <a:ea typeface="宋体" pitchFamily="2" charset="-122"/>
              </a:rPr>
              <a:t>2</a:t>
            </a:r>
            <a:r>
              <a:rPr lang="zh-CN" altLang="en-US" sz="3200" smtClean="0">
                <a:ea typeface="宋体" pitchFamily="2" charset="-122"/>
              </a:rPr>
              <a:t>、</a:t>
            </a:r>
            <a:r>
              <a:rPr lang="zh-CN" altLang="en-US" sz="3200" smtClean="0">
                <a:solidFill>
                  <a:srgbClr val="000000"/>
                </a:solidFill>
                <a:ea typeface="宋体" pitchFamily="2" charset="-122"/>
              </a:rPr>
              <a:t>夸克作为系统的意义的理解</a:t>
            </a:r>
            <a:endParaRPr lang="en-US" altLang="zh-CN" sz="3200" smtClean="0">
              <a:solidFill>
                <a:srgbClr val="000000"/>
              </a:solidFill>
              <a:ea typeface="宋体" pitchFamily="2" charset="-122"/>
            </a:endParaRPr>
          </a:p>
        </p:txBody>
      </p:sp>
      <p:grpSp>
        <p:nvGrpSpPr>
          <p:cNvPr id="9221" name="Group 3"/>
          <p:cNvGrpSpPr>
            <a:grpSpLocks/>
          </p:cNvGrpSpPr>
          <p:nvPr/>
        </p:nvGrpSpPr>
        <p:grpSpPr bwMode="auto">
          <a:xfrm>
            <a:off x="250825" y="3340100"/>
            <a:ext cx="8664575" cy="142875"/>
            <a:chOff x="0" y="1896"/>
            <a:chExt cx="5760" cy="120"/>
          </a:xfrm>
        </p:grpSpPr>
        <p:sp>
          <p:nvSpPr>
            <p:cNvPr id="9312" name="Rectangle 4"/>
            <p:cNvSpPr>
              <a:spLocks noChangeArrowheads="1"/>
            </p:cNvSpPr>
            <p:nvPr/>
          </p:nvSpPr>
          <p:spPr bwMode="gray">
            <a:xfrm>
              <a:off x="0" y="1896"/>
              <a:ext cx="5760" cy="4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ECECEC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313" name="Rectangle 5"/>
            <p:cNvSpPr>
              <a:spLocks noChangeArrowheads="1"/>
            </p:cNvSpPr>
            <p:nvPr/>
          </p:nvSpPr>
          <p:spPr bwMode="gray">
            <a:xfrm>
              <a:off x="0" y="1942"/>
              <a:ext cx="5760" cy="74"/>
            </a:xfrm>
            <a:prstGeom prst="rect">
              <a:avLst/>
            </a:prstGeom>
            <a:gradFill rotWithShape="1">
              <a:gsLst>
                <a:gs pos="0">
                  <a:srgbClr val="CFCFCF"/>
                </a:gs>
                <a:gs pos="100000">
                  <a:srgbClr val="5F5F5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9222" name="Group 93"/>
          <p:cNvGrpSpPr>
            <a:grpSpLocks/>
          </p:cNvGrpSpPr>
          <p:nvPr/>
        </p:nvGrpSpPr>
        <p:grpSpPr bwMode="auto">
          <a:xfrm>
            <a:off x="771525" y="2787650"/>
            <a:ext cx="1712913" cy="3190875"/>
            <a:chOff x="480" y="1692"/>
            <a:chExt cx="1079" cy="2010"/>
          </a:xfrm>
        </p:grpSpPr>
        <p:grpSp>
          <p:nvGrpSpPr>
            <p:cNvPr id="9292" name="Group 59"/>
            <p:cNvGrpSpPr>
              <a:grpSpLocks/>
            </p:cNvGrpSpPr>
            <p:nvPr/>
          </p:nvGrpSpPr>
          <p:grpSpPr bwMode="auto">
            <a:xfrm rot="3877067">
              <a:off x="573" y="2715"/>
              <a:ext cx="1432" cy="541"/>
              <a:chOff x="2290" y="2725"/>
              <a:chExt cx="1832" cy="713"/>
            </a:xfrm>
          </p:grpSpPr>
          <p:grpSp>
            <p:nvGrpSpPr>
              <p:cNvPr id="9306" name="Group 60"/>
              <p:cNvGrpSpPr>
                <a:grpSpLocks/>
              </p:cNvGrpSpPr>
              <p:nvPr/>
            </p:nvGrpSpPr>
            <p:grpSpPr bwMode="auto"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9310" name="Freeform 61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>
                    <a:gd name="T0" fmla="*/ 1832 w 1832"/>
                    <a:gd name="T1" fmla="*/ 32 h 408"/>
                    <a:gd name="T2" fmla="*/ 1830 w 1832"/>
                    <a:gd name="T3" fmla="*/ 66 h 408"/>
                    <a:gd name="T4" fmla="*/ 1814 w 1832"/>
                    <a:gd name="T5" fmla="*/ 128 h 408"/>
                    <a:gd name="T6" fmla="*/ 1788 w 1832"/>
                    <a:gd name="T7" fmla="*/ 188 h 408"/>
                    <a:gd name="T8" fmla="*/ 1754 w 1832"/>
                    <a:gd name="T9" fmla="*/ 240 h 408"/>
                    <a:gd name="T10" fmla="*/ 1712 w 1832"/>
                    <a:gd name="T11" fmla="*/ 288 h 408"/>
                    <a:gd name="T12" fmla="*/ 1664 w 1832"/>
                    <a:gd name="T13" fmla="*/ 330 h 408"/>
                    <a:gd name="T14" fmla="*/ 1610 w 1832"/>
                    <a:gd name="T15" fmla="*/ 362 h 408"/>
                    <a:gd name="T16" fmla="*/ 1550 w 1832"/>
                    <a:gd name="T17" fmla="*/ 388 h 408"/>
                    <a:gd name="T18" fmla="*/ 1486 w 1832"/>
                    <a:gd name="T19" fmla="*/ 402 h 408"/>
                    <a:gd name="T20" fmla="*/ 1418 w 1832"/>
                    <a:gd name="T21" fmla="*/ 408 h 408"/>
                    <a:gd name="T22" fmla="*/ 0 w 1832"/>
                    <a:gd name="T23" fmla="*/ 408 h 408"/>
                    <a:gd name="T24" fmla="*/ 0 w 1832"/>
                    <a:gd name="T25" fmla="*/ 0 h 408"/>
                    <a:gd name="T26" fmla="*/ 1832 w 1832"/>
                    <a:gd name="T27" fmla="*/ 0 h 408"/>
                    <a:gd name="T28" fmla="*/ 1832 w 1832"/>
                    <a:gd name="T29" fmla="*/ 32 h 408"/>
                    <a:gd name="T30" fmla="*/ 1832 w 1832"/>
                    <a:gd name="T31" fmla="*/ 32 h 40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rgbClr val="60878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DF5908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11" name="Freeform 62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>
                    <a:gd name="T0" fmla="*/ 288 w 288"/>
                    <a:gd name="T1" fmla="*/ 0 h 334"/>
                    <a:gd name="T2" fmla="*/ 284 w 288"/>
                    <a:gd name="T3" fmla="*/ 52 h 334"/>
                    <a:gd name="T4" fmla="*/ 272 w 288"/>
                    <a:gd name="T5" fmla="*/ 98 h 334"/>
                    <a:gd name="T6" fmla="*/ 254 w 288"/>
                    <a:gd name="T7" fmla="*/ 140 h 334"/>
                    <a:gd name="T8" fmla="*/ 230 w 288"/>
                    <a:gd name="T9" fmla="*/ 176 h 334"/>
                    <a:gd name="T10" fmla="*/ 204 w 288"/>
                    <a:gd name="T11" fmla="*/ 208 h 334"/>
                    <a:gd name="T12" fmla="*/ 174 w 288"/>
                    <a:gd name="T13" fmla="*/ 238 h 334"/>
                    <a:gd name="T14" fmla="*/ 144 w 288"/>
                    <a:gd name="T15" fmla="*/ 262 h 334"/>
                    <a:gd name="T16" fmla="*/ 112 w 288"/>
                    <a:gd name="T17" fmla="*/ 282 h 334"/>
                    <a:gd name="T18" fmla="*/ 84 w 288"/>
                    <a:gd name="T19" fmla="*/ 298 h 334"/>
                    <a:gd name="T20" fmla="*/ 56 w 288"/>
                    <a:gd name="T21" fmla="*/ 312 h 334"/>
                    <a:gd name="T22" fmla="*/ 34 w 288"/>
                    <a:gd name="T23" fmla="*/ 322 h 334"/>
                    <a:gd name="T24" fmla="*/ 16 w 288"/>
                    <a:gd name="T25" fmla="*/ 328 h 334"/>
                    <a:gd name="T26" fmla="*/ 4 w 288"/>
                    <a:gd name="T27" fmla="*/ 332 h 334"/>
                    <a:gd name="T28" fmla="*/ 0 w 288"/>
                    <a:gd name="T29" fmla="*/ 334 h 334"/>
                    <a:gd name="T30" fmla="*/ 4 w 288"/>
                    <a:gd name="T31" fmla="*/ 332 h 334"/>
                    <a:gd name="T32" fmla="*/ 16 w 288"/>
                    <a:gd name="T33" fmla="*/ 326 h 334"/>
                    <a:gd name="T34" fmla="*/ 34 w 288"/>
                    <a:gd name="T35" fmla="*/ 318 h 334"/>
                    <a:gd name="T36" fmla="*/ 56 w 288"/>
                    <a:gd name="T37" fmla="*/ 304 h 334"/>
                    <a:gd name="T38" fmla="*/ 84 w 288"/>
                    <a:gd name="T39" fmla="*/ 288 h 334"/>
                    <a:gd name="T40" fmla="*/ 112 w 288"/>
                    <a:gd name="T41" fmla="*/ 266 h 334"/>
                    <a:gd name="T42" fmla="*/ 142 w 288"/>
                    <a:gd name="T43" fmla="*/ 242 h 334"/>
                    <a:gd name="T44" fmla="*/ 170 w 288"/>
                    <a:gd name="T45" fmla="*/ 212 h 334"/>
                    <a:gd name="T46" fmla="*/ 196 w 288"/>
                    <a:gd name="T47" fmla="*/ 180 h 334"/>
                    <a:gd name="T48" fmla="*/ 220 w 288"/>
                    <a:gd name="T49" fmla="*/ 142 h 334"/>
                    <a:gd name="T50" fmla="*/ 238 w 288"/>
                    <a:gd name="T51" fmla="*/ 100 h 334"/>
                    <a:gd name="T52" fmla="*/ 250 w 288"/>
                    <a:gd name="T53" fmla="*/ 54 h 334"/>
                    <a:gd name="T54" fmla="*/ 254 w 288"/>
                    <a:gd name="T55" fmla="*/ 2 h 334"/>
                    <a:gd name="T56" fmla="*/ 288 w 288"/>
                    <a:gd name="T57" fmla="*/ 0 h 334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1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FFFFFF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07" name="Group 63"/>
              <p:cNvGrpSpPr>
                <a:grpSpLocks/>
              </p:cNvGrpSpPr>
              <p:nvPr/>
            </p:nvGrpSpPr>
            <p:grpSpPr bwMode="auto">
              <a:xfrm flipV="1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9308" name="Freeform 64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>
                    <a:gd name="T0" fmla="*/ 1832 w 1832"/>
                    <a:gd name="T1" fmla="*/ 32 h 408"/>
                    <a:gd name="T2" fmla="*/ 1830 w 1832"/>
                    <a:gd name="T3" fmla="*/ 66 h 408"/>
                    <a:gd name="T4" fmla="*/ 1814 w 1832"/>
                    <a:gd name="T5" fmla="*/ 128 h 408"/>
                    <a:gd name="T6" fmla="*/ 1788 w 1832"/>
                    <a:gd name="T7" fmla="*/ 188 h 408"/>
                    <a:gd name="T8" fmla="*/ 1754 w 1832"/>
                    <a:gd name="T9" fmla="*/ 240 h 408"/>
                    <a:gd name="T10" fmla="*/ 1712 w 1832"/>
                    <a:gd name="T11" fmla="*/ 288 h 408"/>
                    <a:gd name="T12" fmla="*/ 1664 w 1832"/>
                    <a:gd name="T13" fmla="*/ 330 h 408"/>
                    <a:gd name="T14" fmla="*/ 1610 w 1832"/>
                    <a:gd name="T15" fmla="*/ 362 h 408"/>
                    <a:gd name="T16" fmla="*/ 1550 w 1832"/>
                    <a:gd name="T17" fmla="*/ 388 h 408"/>
                    <a:gd name="T18" fmla="*/ 1486 w 1832"/>
                    <a:gd name="T19" fmla="*/ 402 h 408"/>
                    <a:gd name="T20" fmla="*/ 1418 w 1832"/>
                    <a:gd name="T21" fmla="*/ 408 h 408"/>
                    <a:gd name="T22" fmla="*/ 0 w 1832"/>
                    <a:gd name="T23" fmla="*/ 408 h 408"/>
                    <a:gd name="T24" fmla="*/ 0 w 1832"/>
                    <a:gd name="T25" fmla="*/ 0 h 408"/>
                    <a:gd name="T26" fmla="*/ 1832 w 1832"/>
                    <a:gd name="T27" fmla="*/ 0 h 408"/>
                    <a:gd name="T28" fmla="*/ 1832 w 1832"/>
                    <a:gd name="T29" fmla="*/ 32 h 408"/>
                    <a:gd name="T30" fmla="*/ 1832 w 1832"/>
                    <a:gd name="T31" fmla="*/ 32 h 40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rgbClr val="98B5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DF5908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09" name="Freeform 65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>
                    <a:gd name="T0" fmla="*/ 288 w 288"/>
                    <a:gd name="T1" fmla="*/ 0 h 334"/>
                    <a:gd name="T2" fmla="*/ 284 w 288"/>
                    <a:gd name="T3" fmla="*/ 52 h 334"/>
                    <a:gd name="T4" fmla="*/ 272 w 288"/>
                    <a:gd name="T5" fmla="*/ 98 h 334"/>
                    <a:gd name="T6" fmla="*/ 254 w 288"/>
                    <a:gd name="T7" fmla="*/ 140 h 334"/>
                    <a:gd name="T8" fmla="*/ 230 w 288"/>
                    <a:gd name="T9" fmla="*/ 176 h 334"/>
                    <a:gd name="T10" fmla="*/ 204 w 288"/>
                    <a:gd name="T11" fmla="*/ 208 h 334"/>
                    <a:gd name="T12" fmla="*/ 174 w 288"/>
                    <a:gd name="T13" fmla="*/ 238 h 334"/>
                    <a:gd name="T14" fmla="*/ 144 w 288"/>
                    <a:gd name="T15" fmla="*/ 262 h 334"/>
                    <a:gd name="T16" fmla="*/ 112 w 288"/>
                    <a:gd name="T17" fmla="*/ 282 h 334"/>
                    <a:gd name="T18" fmla="*/ 84 w 288"/>
                    <a:gd name="T19" fmla="*/ 298 h 334"/>
                    <a:gd name="T20" fmla="*/ 56 w 288"/>
                    <a:gd name="T21" fmla="*/ 312 h 334"/>
                    <a:gd name="T22" fmla="*/ 34 w 288"/>
                    <a:gd name="T23" fmla="*/ 322 h 334"/>
                    <a:gd name="T24" fmla="*/ 16 w 288"/>
                    <a:gd name="T25" fmla="*/ 328 h 334"/>
                    <a:gd name="T26" fmla="*/ 4 w 288"/>
                    <a:gd name="T27" fmla="*/ 332 h 334"/>
                    <a:gd name="T28" fmla="*/ 0 w 288"/>
                    <a:gd name="T29" fmla="*/ 334 h 334"/>
                    <a:gd name="T30" fmla="*/ 4 w 288"/>
                    <a:gd name="T31" fmla="*/ 332 h 334"/>
                    <a:gd name="T32" fmla="*/ 16 w 288"/>
                    <a:gd name="T33" fmla="*/ 326 h 334"/>
                    <a:gd name="T34" fmla="*/ 34 w 288"/>
                    <a:gd name="T35" fmla="*/ 318 h 334"/>
                    <a:gd name="T36" fmla="*/ 56 w 288"/>
                    <a:gd name="T37" fmla="*/ 304 h 334"/>
                    <a:gd name="T38" fmla="*/ 84 w 288"/>
                    <a:gd name="T39" fmla="*/ 288 h 334"/>
                    <a:gd name="T40" fmla="*/ 112 w 288"/>
                    <a:gd name="T41" fmla="*/ 266 h 334"/>
                    <a:gd name="T42" fmla="*/ 142 w 288"/>
                    <a:gd name="T43" fmla="*/ 242 h 334"/>
                    <a:gd name="T44" fmla="*/ 170 w 288"/>
                    <a:gd name="T45" fmla="*/ 212 h 334"/>
                    <a:gd name="T46" fmla="*/ 196 w 288"/>
                    <a:gd name="T47" fmla="*/ 180 h 334"/>
                    <a:gd name="T48" fmla="*/ 220 w 288"/>
                    <a:gd name="T49" fmla="*/ 142 h 334"/>
                    <a:gd name="T50" fmla="*/ 238 w 288"/>
                    <a:gd name="T51" fmla="*/ 100 h 334"/>
                    <a:gd name="T52" fmla="*/ 250 w 288"/>
                    <a:gd name="T53" fmla="*/ 54 h 334"/>
                    <a:gd name="T54" fmla="*/ 254 w 288"/>
                    <a:gd name="T55" fmla="*/ 2 h 334"/>
                    <a:gd name="T56" fmla="*/ 288 w 288"/>
                    <a:gd name="T57" fmla="*/ 0 h 334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1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FFFFFF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293" name="Group 66"/>
            <p:cNvGrpSpPr>
              <a:grpSpLocks/>
            </p:cNvGrpSpPr>
            <p:nvPr/>
          </p:nvGrpSpPr>
          <p:grpSpPr bwMode="auto">
            <a:xfrm>
              <a:off x="480" y="1692"/>
              <a:ext cx="799" cy="824"/>
              <a:chOff x="2789" y="1625"/>
              <a:chExt cx="907" cy="907"/>
            </a:xfrm>
          </p:grpSpPr>
          <p:sp>
            <p:nvSpPr>
              <p:cNvPr id="9296" name="Oval 67"/>
              <p:cNvSpPr>
                <a:spLocks noChangeArrowheads="1"/>
              </p:cNvSpPr>
              <p:nvPr/>
            </p:nvSpPr>
            <p:spPr bwMode="gray">
              <a:xfrm>
                <a:off x="2789" y="1625"/>
                <a:ext cx="907" cy="90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83A6A7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297" name="Oval 68"/>
              <p:cNvSpPr>
                <a:spLocks noChangeArrowheads="1"/>
              </p:cNvSpPr>
              <p:nvPr/>
            </p:nvSpPr>
            <p:spPr bwMode="gray">
              <a:xfrm>
                <a:off x="2789" y="1625"/>
                <a:ext cx="907" cy="907"/>
              </a:xfrm>
              <a:prstGeom prst="ellipse">
                <a:avLst/>
              </a:prstGeom>
              <a:gradFill rotWithShape="1">
                <a:gsLst>
                  <a:gs pos="0">
                    <a:srgbClr val="83A6A7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298" name="Oval 69"/>
              <p:cNvSpPr>
                <a:spLocks noChangeArrowheads="1"/>
              </p:cNvSpPr>
              <p:nvPr/>
            </p:nvSpPr>
            <p:spPr bwMode="gray">
              <a:xfrm>
                <a:off x="2849" y="1684"/>
                <a:ext cx="787" cy="788"/>
              </a:xfrm>
              <a:prstGeom prst="ellipse">
                <a:avLst/>
              </a:prstGeom>
              <a:gradFill rotWithShape="1">
                <a:gsLst>
                  <a:gs pos="0">
                    <a:srgbClr val="475A5A"/>
                  </a:gs>
                  <a:gs pos="50000">
                    <a:srgbClr val="83A6A7"/>
                  </a:gs>
                  <a:gs pos="100000">
                    <a:srgbClr val="475A5A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299" name="Oval 70"/>
              <p:cNvSpPr>
                <a:spLocks noChangeArrowheads="1"/>
              </p:cNvSpPr>
              <p:nvPr/>
            </p:nvSpPr>
            <p:spPr bwMode="gray">
              <a:xfrm>
                <a:off x="2849" y="1686"/>
                <a:ext cx="787" cy="788"/>
              </a:xfrm>
              <a:prstGeom prst="ellipse">
                <a:avLst/>
              </a:prstGeom>
              <a:gradFill rotWithShape="1">
                <a:gsLst>
                  <a:gs pos="0">
                    <a:srgbClr val="53696A"/>
                  </a:gs>
                  <a:gs pos="100000">
                    <a:srgbClr val="83A6A7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300" name="Oval 71"/>
              <p:cNvSpPr>
                <a:spLocks noChangeArrowheads="1"/>
              </p:cNvSpPr>
              <p:nvPr/>
            </p:nvSpPr>
            <p:spPr bwMode="gray">
              <a:xfrm>
                <a:off x="2888" y="1724"/>
                <a:ext cx="709" cy="709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itchFamily="2" charset="-122"/>
                </a:endParaRPr>
              </a:p>
            </p:txBody>
          </p:sp>
          <p:grpSp>
            <p:nvGrpSpPr>
              <p:cNvPr id="9301" name="Group 72"/>
              <p:cNvGrpSpPr>
                <a:grpSpLocks/>
              </p:cNvGrpSpPr>
              <p:nvPr/>
            </p:nvGrpSpPr>
            <p:grpSpPr bwMode="auto">
              <a:xfrm>
                <a:off x="2899" y="1735"/>
                <a:ext cx="687" cy="688"/>
                <a:chOff x="4166" y="1706"/>
                <a:chExt cx="1252" cy="1252"/>
              </a:xfrm>
            </p:grpSpPr>
            <p:sp>
              <p:nvSpPr>
                <p:cNvPr id="9302" name="Oval 73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9303" name="Oval 74"/>
                <p:cNvSpPr>
                  <a:spLocks noChangeArrowheads="1"/>
                </p:cNvSpPr>
                <p:nvPr/>
              </p:nvSpPr>
              <p:spPr bwMode="gray"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9304" name="Oval 75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9305" name="Oval 76"/>
                <p:cNvSpPr>
                  <a:spLocks noChangeArrowheads="1"/>
                </p:cNvSpPr>
                <p:nvPr/>
              </p:nvSpPr>
              <p:spPr bwMode="gray"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/>
                  <a:endParaRPr lang="zh-CN" altLang="en-US"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9294" name="Text Box 77"/>
            <p:cNvSpPr txBox="1">
              <a:spLocks noChangeArrowheads="1"/>
            </p:cNvSpPr>
            <p:nvPr/>
          </p:nvSpPr>
          <p:spPr bwMode="gray">
            <a:xfrm rot="3925970">
              <a:off x="721" y="2569"/>
              <a:ext cx="308" cy="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endParaRPr lang="en-US" altLang="zh-CN" sz="2000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9295" name="Text Box 78"/>
            <p:cNvSpPr txBox="1">
              <a:spLocks noChangeArrowheads="1"/>
            </p:cNvSpPr>
            <p:nvPr/>
          </p:nvSpPr>
          <p:spPr bwMode="gray">
            <a:xfrm rot="3925970">
              <a:off x="1012" y="2477"/>
              <a:ext cx="250" cy="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endParaRPr lang="en-US" altLang="zh-CN" sz="1400">
                <a:ea typeface="宋体" pitchFamily="2" charset="-122"/>
              </a:endParaRPr>
            </a:p>
          </p:txBody>
        </p:sp>
      </p:grpSp>
      <p:grpSp>
        <p:nvGrpSpPr>
          <p:cNvPr id="9223" name="Group 94"/>
          <p:cNvGrpSpPr>
            <a:grpSpLocks/>
          </p:cNvGrpSpPr>
          <p:nvPr/>
        </p:nvGrpSpPr>
        <p:grpSpPr bwMode="auto">
          <a:xfrm>
            <a:off x="2519363" y="2787650"/>
            <a:ext cx="1711325" cy="3190875"/>
            <a:chOff x="1581" y="1692"/>
            <a:chExt cx="1078" cy="2010"/>
          </a:xfrm>
        </p:grpSpPr>
        <p:grpSp>
          <p:nvGrpSpPr>
            <p:cNvPr id="9272" name="Group 41"/>
            <p:cNvGrpSpPr>
              <a:grpSpLocks/>
            </p:cNvGrpSpPr>
            <p:nvPr/>
          </p:nvGrpSpPr>
          <p:grpSpPr bwMode="auto">
            <a:xfrm rot="3877067">
              <a:off x="1673" y="2715"/>
              <a:ext cx="1432" cy="541"/>
              <a:chOff x="2290" y="2725"/>
              <a:chExt cx="1832" cy="713"/>
            </a:xfrm>
          </p:grpSpPr>
          <p:grpSp>
            <p:nvGrpSpPr>
              <p:cNvPr id="9286" name="Group 42"/>
              <p:cNvGrpSpPr>
                <a:grpSpLocks/>
              </p:cNvGrpSpPr>
              <p:nvPr/>
            </p:nvGrpSpPr>
            <p:grpSpPr bwMode="auto"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9290" name="Freeform 43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>
                    <a:gd name="T0" fmla="*/ 1832 w 1832"/>
                    <a:gd name="T1" fmla="*/ 32 h 408"/>
                    <a:gd name="T2" fmla="*/ 1830 w 1832"/>
                    <a:gd name="T3" fmla="*/ 66 h 408"/>
                    <a:gd name="T4" fmla="*/ 1814 w 1832"/>
                    <a:gd name="T5" fmla="*/ 128 h 408"/>
                    <a:gd name="T6" fmla="*/ 1788 w 1832"/>
                    <a:gd name="T7" fmla="*/ 188 h 408"/>
                    <a:gd name="T8" fmla="*/ 1754 w 1832"/>
                    <a:gd name="T9" fmla="*/ 240 h 408"/>
                    <a:gd name="T10" fmla="*/ 1712 w 1832"/>
                    <a:gd name="T11" fmla="*/ 288 h 408"/>
                    <a:gd name="T12" fmla="*/ 1664 w 1832"/>
                    <a:gd name="T13" fmla="*/ 330 h 408"/>
                    <a:gd name="T14" fmla="*/ 1610 w 1832"/>
                    <a:gd name="T15" fmla="*/ 362 h 408"/>
                    <a:gd name="T16" fmla="*/ 1550 w 1832"/>
                    <a:gd name="T17" fmla="*/ 388 h 408"/>
                    <a:gd name="T18" fmla="*/ 1486 w 1832"/>
                    <a:gd name="T19" fmla="*/ 402 h 408"/>
                    <a:gd name="T20" fmla="*/ 1418 w 1832"/>
                    <a:gd name="T21" fmla="*/ 408 h 408"/>
                    <a:gd name="T22" fmla="*/ 0 w 1832"/>
                    <a:gd name="T23" fmla="*/ 408 h 408"/>
                    <a:gd name="T24" fmla="*/ 0 w 1832"/>
                    <a:gd name="T25" fmla="*/ 0 h 408"/>
                    <a:gd name="T26" fmla="*/ 1832 w 1832"/>
                    <a:gd name="T27" fmla="*/ 0 h 408"/>
                    <a:gd name="T28" fmla="*/ 1832 w 1832"/>
                    <a:gd name="T29" fmla="*/ 32 h 408"/>
                    <a:gd name="T30" fmla="*/ 1832 w 1832"/>
                    <a:gd name="T31" fmla="*/ 32 h 40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rgbClr val="60878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DF5908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91" name="Freeform 44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>
                    <a:gd name="T0" fmla="*/ 288 w 288"/>
                    <a:gd name="T1" fmla="*/ 0 h 334"/>
                    <a:gd name="T2" fmla="*/ 284 w 288"/>
                    <a:gd name="T3" fmla="*/ 52 h 334"/>
                    <a:gd name="T4" fmla="*/ 272 w 288"/>
                    <a:gd name="T5" fmla="*/ 98 h 334"/>
                    <a:gd name="T6" fmla="*/ 254 w 288"/>
                    <a:gd name="T7" fmla="*/ 140 h 334"/>
                    <a:gd name="T8" fmla="*/ 230 w 288"/>
                    <a:gd name="T9" fmla="*/ 176 h 334"/>
                    <a:gd name="T10" fmla="*/ 204 w 288"/>
                    <a:gd name="T11" fmla="*/ 208 h 334"/>
                    <a:gd name="T12" fmla="*/ 174 w 288"/>
                    <a:gd name="T13" fmla="*/ 238 h 334"/>
                    <a:gd name="T14" fmla="*/ 144 w 288"/>
                    <a:gd name="T15" fmla="*/ 262 h 334"/>
                    <a:gd name="T16" fmla="*/ 112 w 288"/>
                    <a:gd name="T17" fmla="*/ 282 h 334"/>
                    <a:gd name="T18" fmla="*/ 84 w 288"/>
                    <a:gd name="T19" fmla="*/ 298 h 334"/>
                    <a:gd name="T20" fmla="*/ 56 w 288"/>
                    <a:gd name="T21" fmla="*/ 312 h 334"/>
                    <a:gd name="T22" fmla="*/ 34 w 288"/>
                    <a:gd name="T23" fmla="*/ 322 h 334"/>
                    <a:gd name="T24" fmla="*/ 16 w 288"/>
                    <a:gd name="T25" fmla="*/ 328 h 334"/>
                    <a:gd name="T26" fmla="*/ 4 w 288"/>
                    <a:gd name="T27" fmla="*/ 332 h 334"/>
                    <a:gd name="T28" fmla="*/ 0 w 288"/>
                    <a:gd name="T29" fmla="*/ 334 h 334"/>
                    <a:gd name="T30" fmla="*/ 4 w 288"/>
                    <a:gd name="T31" fmla="*/ 332 h 334"/>
                    <a:gd name="T32" fmla="*/ 16 w 288"/>
                    <a:gd name="T33" fmla="*/ 326 h 334"/>
                    <a:gd name="T34" fmla="*/ 34 w 288"/>
                    <a:gd name="T35" fmla="*/ 318 h 334"/>
                    <a:gd name="T36" fmla="*/ 56 w 288"/>
                    <a:gd name="T37" fmla="*/ 304 h 334"/>
                    <a:gd name="T38" fmla="*/ 84 w 288"/>
                    <a:gd name="T39" fmla="*/ 288 h 334"/>
                    <a:gd name="T40" fmla="*/ 112 w 288"/>
                    <a:gd name="T41" fmla="*/ 266 h 334"/>
                    <a:gd name="T42" fmla="*/ 142 w 288"/>
                    <a:gd name="T43" fmla="*/ 242 h 334"/>
                    <a:gd name="T44" fmla="*/ 170 w 288"/>
                    <a:gd name="T45" fmla="*/ 212 h 334"/>
                    <a:gd name="T46" fmla="*/ 196 w 288"/>
                    <a:gd name="T47" fmla="*/ 180 h 334"/>
                    <a:gd name="T48" fmla="*/ 220 w 288"/>
                    <a:gd name="T49" fmla="*/ 142 h 334"/>
                    <a:gd name="T50" fmla="*/ 238 w 288"/>
                    <a:gd name="T51" fmla="*/ 100 h 334"/>
                    <a:gd name="T52" fmla="*/ 250 w 288"/>
                    <a:gd name="T53" fmla="*/ 54 h 334"/>
                    <a:gd name="T54" fmla="*/ 254 w 288"/>
                    <a:gd name="T55" fmla="*/ 2 h 334"/>
                    <a:gd name="T56" fmla="*/ 288 w 288"/>
                    <a:gd name="T57" fmla="*/ 0 h 334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1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FFFFFF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87" name="Group 45"/>
              <p:cNvGrpSpPr>
                <a:grpSpLocks/>
              </p:cNvGrpSpPr>
              <p:nvPr/>
            </p:nvGrpSpPr>
            <p:grpSpPr bwMode="auto">
              <a:xfrm flipV="1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9288" name="Freeform 46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>
                    <a:gd name="T0" fmla="*/ 1832 w 1832"/>
                    <a:gd name="T1" fmla="*/ 32 h 408"/>
                    <a:gd name="T2" fmla="*/ 1830 w 1832"/>
                    <a:gd name="T3" fmla="*/ 66 h 408"/>
                    <a:gd name="T4" fmla="*/ 1814 w 1832"/>
                    <a:gd name="T5" fmla="*/ 128 h 408"/>
                    <a:gd name="T6" fmla="*/ 1788 w 1832"/>
                    <a:gd name="T7" fmla="*/ 188 h 408"/>
                    <a:gd name="T8" fmla="*/ 1754 w 1832"/>
                    <a:gd name="T9" fmla="*/ 240 h 408"/>
                    <a:gd name="T10" fmla="*/ 1712 w 1832"/>
                    <a:gd name="T11" fmla="*/ 288 h 408"/>
                    <a:gd name="T12" fmla="*/ 1664 w 1832"/>
                    <a:gd name="T13" fmla="*/ 330 h 408"/>
                    <a:gd name="T14" fmla="*/ 1610 w 1832"/>
                    <a:gd name="T15" fmla="*/ 362 h 408"/>
                    <a:gd name="T16" fmla="*/ 1550 w 1832"/>
                    <a:gd name="T17" fmla="*/ 388 h 408"/>
                    <a:gd name="T18" fmla="*/ 1486 w 1832"/>
                    <a:gd name="T19" fmla="*/ 402 h 408"/>
                    <a:gd name="T20" fmla="*/ 1418 w 1832"/>
                    <a:gd name="T21" fmla="*/ 408 h 408"/>
                    <a:gd name="T22" fmla="*/ 0 w 1832"/>
                    <a:gd name="T23" fmla="*/ 408 h 408"/>
                    <a:gd name="T24" fmla="*/ 0 w 1832"/>
                    <a:gd name="T25" fmla="*/ 0 h 408"/>
                    <a:gd name="T26" fmla="*/ 1832 w 1832"/>
                    <a:gd name="T27" fmla="*/ 0 h 408"/>
                    <a:gd name="T28" fmla="*/ 1832 w 1832"/>
                    <a:gd name="T29" fmla="*/ 32 h 408"/>
                    <a:gd name="T30" fmla="*/ 1832 w 1832"/>
                    <a:gd name="T31" fmla="*/ 32 h 40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rgbClr val="98B5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DF5908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89" name="Freeform 47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>
                    <a:gd name="T0" fmla="*/ 288 w 288"/>
                    <a:gd name="T1" fmla="*/ 0 h 334"/>
                    <a:gd name="T2" fmla="*/ 284 w 288"/>
                    <a:gd name="T3" fmla="*/ 52 h 334"/>
                    <a:gd name="T4" fmla="*/ 272 w 288"/>
                    <a:gd name="T5" fmla="*/ 98 h 334"/>
                    <a:gd name="T6" fmla="*/ 254 w 288"/>
                    <a:gd name="T7" fmla="*/ 140 h 334"/>
                    <a:gd name="T8" fmla="*/ 230 w 288"/>
                    <a:gd name="T9" fmla="*/ 176 h 334"/>
                    <a:gd name="T10" fmla="*/ 204 w 288"/>
                    <a:gd name="T11" fmla="*/ 208 h 334"/>
                    <a:gd name="T12" fmla="*/ 174 w 288"/>
                    <a:gd name="T13" fmla="*/ 238 h 334"/>
                    <a:gd name="T14" fmla="*/ 144 w 288"/>
                    <a:gd name="T15" fmla="*/ 262 h 334"/>
                    <a:gd name="T16" fmla="*/ 112 w 288"/>
                    <a:gd name="T17" fmla="*/ 282 h 334"/>
                    <a:gd name="T18" fmla="*/ 84 w 288"/>
                    <a:gd name="T19" fmla="*/ 298 h 334"/>
                    <a:gd name="T20" fmla="*/ 56 w 288"/>
                    <a:gd name="T21" fmla="*/ 312 h 334"/>
                    <a:gd name="T22" fmla="*/ 34 w 288"/>
                    <a:gd name="T23" fmla="*/ 322 h 334"/>
                    <a:gd name="T24" fmla="*/ 16 w 288"/>
                    <a:gd name="T25" fmla="*/ 328 h 334"/>
                    <a:gd name="T26" fmla="*/ 4 w 288"/>
                    <a:gd name="T27" fmla="*/ 332 h 334"/>
                    <a:gd name="T28" fmla="*/ 0 w 288"/>
                    <a:gd name="T29" fmla="*/ 334 h 334"/>
                    <a:gd name="T30" fmla="*/ 4 w 288"/>
                    <a:gd name="T31" fmla="*/ 332 h 334"/>
                    <a:gd name="T32" fmla="*/ 16 w 288"/>
                    <a:gd name="T33" fmla="*/ 326 h 334"/>
                    <a:gd name="T34" fmla="*/ 34 w 288"/>
                    <a:gd name="T35" fmla="*/ 318 h 334"/>
                    <a:gd name="T36" fmla="*/ 56 w 288"/>
                    <a:gd name="T37" fmla="*/ 304 h 334"/>
                    <a:gd name="T38" fmla="*/ 84 w 288"/>
                    <a:gd name="T39" fmla="*/ 288 h 334"/>
                    <a:gd name="T40" fmla="*/ 112 w 288"/>
                    <a:gd name="T41" fmla="*/ 266 h 334"/>
                    <a:gd name="T42" fmla="*/ 142 w 288"/>
                    <a:gd name="T43" fmla="*/ 242 h 334"/>
                    <a:gd name="T44" fmla="*/ 170 w 288"/>
                    <a:gd name="T45" fmla="*/ 212 h 334"/>
                    <a:gd name="T46" fmla="*/ 196 w 288"/>
                    <a:gd name="T47" fmla="*/ 180 h 334"/>
                    <a:gd name="T48" fmla="*/ 220 w 288"/>
                    <a:gd name="T49" fmla="*/ 142 h 334"/>
                    <a:gd name="T50" fmla="*/ 238 w 288"/>
                    <a:gd name="T51" fmla="*/ 100 h 334"/>
                    <a:gd name="T52" fmla="*/ 250 w 288"/>
                    <a:gd name="T53" fmla="*/ 54 h 334"/>
                    <a:gd name="T54" fmla="*/ 254 w 288"/>
                    <a:gd name="T55" fmla="*/ 2 h 334"/>
                    <a:gd name="T56" fmla="*/ 288 w 288"/>
                    <a:gd name="T57" fmla="*/ 0 h 334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1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FFFFFF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273" name="Group 48"/>
            <p:cNvGrpSpPr>
              <a:grpSpLocks/>
            </p:cNvGrpSpPr>
            <p:nvPr/>
          </p:nvGrpSpPr>
          <p:grpSpPr bwMode="auto">
            <a:xfrm>
              <a:off x="1581" y="1692"/>
              <a:ext cx="799" cy="824"/>
              <a:chOff x="2789" y="1625"/>
              <a:chExt cx="907" cy="907"/>
            </a:xfrm>
          </p:grpSpPr>
          <p:sp>
            <p:nvSpPr>
              <p:cNvPr id="9276" name="Oval 49"/>
              <p:cNvSpPr>
                <a:spLocks noChangeArrowheads="1"/>
              </p:cNvSpPr>
              <p:nvPr/>
            </p:nvSpPr>
            <p:spPr bwMode="gray">
              <a:xfrm>
                <a:off x="2789" y="1625"/>
                <a:ext cx="907" cy="90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83A6A7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277" name="Oval 50"/>
              <p:cNvSpPr>
                <a:spLocks noChangeArrowheads="1"/>
              </p:cNvSpPr>
              <p:nvPr/>
            </p:nvSpPr>
            <p:spPr bwMode="gray">
              <a:xfrm>
                <a:off x="2789" y="1625"/>
                <a:ext cx="907" cy="907"/>
              </a:xfrm>
              <a:prstGeom prst="ellipse">
                <a:avLst/>
              </a:prstGeom>
              <a:gradFill rotWithShape="1">
                <a:gsLst>
                  <a:gs pos="0">
                    <a:srgbClr val="83A6A7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278" name="Oval 51"/>
              <p:cNvSpPr>
                <a:spLocks noChangeArrowheads="1"/>
              </p:cNvSpPr>
              <p:nvPr/>
            </p:nvSpPr>
            <p:spPr bwMode="gray">
              <a:xfrm>
                <a:off x="2849" y="1684"/>
                <a:ext cx="787" cy="788"/>
              </a:xfrm>
              <a:prstGeom prst="ellipse">
                <a:avLst/>
              </a:prstGeom>
              <a:gradFill rotWithShape="1">
                <a:gsLst>
                  <a:gs pos="0">
                    <a:srgbClr val="475A5A"/>
                  </a:gs>
                  <a:gs pos="50000">
                    <a:srgbClr val="83A6A7"/>
                  </a:gs>
                  <a:gs pos="100000">
                    <a:srgbClr val="475A5A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279" name="Oval 52"/>
              <p:cNvSpPr>
                <a:spLocks noChangeArrowheads="1"/>
              </p:cNvSpPr>
              <p:nvPr/>
            </p:nvSpPr>
            <p:spPr bwMode="gray">
              <a:xfrm>
                <a:off x="2849" y="1686"/>
                <a:ext cx="787" cy="788"/>
              </a:xfrm>
              <a:prstGeom prst="ellipse">
                <a:avLst/>
              </a:prstGeom>
              <a:gradFill rotWithShape="1">
                <a:gsLst>
                  <a:gs pos="0">
                    <a:srgbClr val="53696A"/>
                  </a:gs>
                  <a:gs pos="100000">
                    <a:srgbClr val="83A6A7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280" name="Oval 53"/>
              <p:cNvSpPr>
                <a:spLocks noChangeArrowheads="1"/>
              </p:cNvSpPr>
              <p:nvPr/>
            </p:nvSpPr>
            <p:spPr bwMode="gray">
              <a:xfrm>
                <a:off x="2888" y="1724"/>
                <a:ext cx="709" cy="709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itchFamily="2" charset="-122"/>
                </a:endParaRPr>
              </a:p>
            </p:txBody>
          </p:sp>
          <p:grpSp>
            <p:nvGrpSpPr>
              <p:cNvPr id="9281" name="Group 54"/>
              <p:cNvGrpSpPr>
                <a:grpSpLocks/>
              </p:cNvGrpSpPr>
              <p:nvPr/>
            </p:nvGrpSpPr>
            <p:grpSpPr bwMode="auto">
              <a:xfrm>
                <a:off x="2899" y="1735"/>
                <a:ext cx="687" cy="688"/>
                <a:chOff x="4166" y="1706"/>
                <a:chExt cx="1252" cy="1252"/>
              </a:xfrm>
            </p:grpSpPr>
            <p:sp>
              <p:nvSpPr>
                <p:cNvPr id="9282" name="Oval 55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9283" name="Oval 56"/>
                <p:cNvSpPr>
                  <a:spLocks noChangeArrowheads="1"/>
                </p:cNvSpPr>
                <p:nvPr/>
              </p:nvSpPr>
              <p:spPr bwMode="gray"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9284" name="Oval 57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9285" name="Oval 58"/>
                <p:cNvSpPr>
                  <a:spLocks noChangeArrowheads="1"/>
                </p:cNvSpPr>
                <p:nvPr/>
              </p:nvSpPr>
              <p:spPr bwMode="gray"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zh-CN" altLang="en-US"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9274" name="Text Box 79"/>
            <p:cNvSpPr txBox="1">
              <a:spLocks noChangeArrowheads="1"/>
            </p:cNvSpPr>
            <p:nvPr/>
          </p:nvSpPr>
          <p:spPr bwMode="gray">
            <a:xfrm rot="3925970">
              <a:off x="1818" y="2569"/>
              <a:ext cx="308" cy="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endParaRPr lang="en-US" altLang="zh-CN" sz="2000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9275" name="Text Box 80"/>
            <p:cNvSpPr txBox="1">
              <a:spLocks noChangeArrowheads="1"/>
            </p:cNvSpPr>
            <p:nvPr/>
          </p:nvSpPr>
          <p:spPr bwMode="gray">
            <a:xfrm rot="3925970">
              <a:off x="2109" y="2477"/>
              <a:ext cx="250" cy="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endParaRPr lang="en-US" altLang="zh-CN" sz="1400">
                <a:ea typeface="宋体" pitchFamily="2" charset="-122"/>
              </a:endParaRPr>
            </a:p>
          </p:txBody>
        </p:sp>
      </p:grpSp>
      <p:grpSp>
        <p:nvGrpSpPr>
          <p:cNvPr id="9224" name="Group 95"/>
          <p:cNvGrpSpPr>
            <a:grpSpLocks/>
          </p:cNvGrpSpPr>
          <p:nvPr/>
        </p:nvGrpSpPr>
        <p:grpSpPr bwMode="auto">
          <a:xfrm>
            <a:off x="4322763" y="2787650"/>
            <a:ext cx="1712912" cy="3190875"/>
            <a:chOff x="2717" y="1692"/>
            <a:chExt cx="1079" cy="2010"/>
          </a:xfrm>
        </p:grpSpPr>
        <p:grpSp>
          <p:nvGrpSpPr>
            <p:cNvPr id="9252" name="Group 6"/>
            <p:cNvGrpSpPr>
              <a:grpSpLocks/>
            </p:cNvGrpSpPr>
            <p:nvPr/>
          </p:nvGrpSpPr>
          <p:grpSpPr bwMode="auto">
            <a:xfrm rot="3877067">
              <a:off x="2810" y="2715"/>
              <a:ext cx="1432" cy="541"/>
              <a:chOff x="2290" y="2725"/>
              <a:chExt cx="1832" cy="713"/>
            </a:xfrm>
          </p:grpSpPr>
          <p:grpSp>
            <p:nvGrpSpPr>
              <p:cNvPr id="9266" name="Group 7"/>
              <p:cNvGrpSpPr>
                <a:grpSpLocks/>
              </p:cNvGrpSpPr>
              <p:nvPr/>
            </p:nvGrpSpPr>
            <p:grpSpPr bwMode="auto"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9270" name="Freeform 8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>
                    <a:gd name="T0" fmla="*/ 1832 w 1832"/>
                    <a:gd name="T1" fmla="*/ 32 h 408"/>
                    <a:gd name="T2" fmla="*/ 1830 w 1832"/>
                    <a:gd name="T3" fmla="*/ 66 h 408"/>
                    <a:gd name="T4" fmla="*/ 1814 w 1832"/>
                    <a:gd name="T5" fmla="*/ 128 h 408"/>
                    <a:gd name="T6" fmla="*/ 1788 w 1832"/>
                    <a:gd name="T7" fmla="*/ 188 h 408"/>
                    <a:gd name="T8" fmla="*/ 1754 w 1832"/>
                    <a:gd name="T9" fmla="*/ 240 h 408"/>
                    <a:gd name="T10" fmla="*/ 1712 w 1832"/>
                    <a:gd name="T11" fmla="*/ 288 h 408"/>
                    <a:gd name="T12" fmla="*/ 1664 w 1832"/>
                    <a:gd name="T13" fmla="*/ 330 h 408"/>
                    <a:gd name="T14" fmla="*/ 1610 w 1832"/>
                    <a:gd name="T15" fmla="*/ 362 h 408"/>
                    <a:gd name="T16" fmla="*/ 1550 w 1832"/>
                    <a:gd name="T17" fmla="*/ 388 h 408"/>
                    <a:gd name="T18" fmla="*/ 1486 w 1832"/>
                    <a:gd name="T19" fmla="*/ 402 h 408"/>
                    <a:gd name="T20" fmla="*/ 1418 w 1832"/>
                    <a:gd name="T21" fmla="*/ 408 h 408"/>
                    <a:gd name="T22" fmla="*/ 0 w 1832"/>
                    <a:gd name="T23" fmla="*/ 408 h 408"/>
                    <a:gd name="T24" fmla="*/ 0 w 1832"/>
                    <a:gd name="T25" fmla="*/ 0 h 408"/>
                    <a:gd name="T26" fmla="*/ 1832 w 1832"/>
                    <a:gd name="T27" fmla="*/ 0 h 408"/>
                    <a:gd name="T28" fmla="*/ 1832 w 1832"/>
                    <a:gd name="T29" fmla="*/ 32 h 408"/>
                    <a:gd name="T30" fmla="*/ 1832 w 1832"/>
                    <a:gd name="T31" fmla="*/ 32 h 40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rgbClr val="60878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DF5908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71" name="Freeform 9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>
                    <a:gd name="T0" fmla="*/ 288 w 288"/>
                    <a:gd name="T1" fmla="*/ 0 h 334"/>
                    <a:gd name="T2" fmla="*/ 284 w 288"/>
                    <a:gd name="T3" fmla="*/ 52 h 334"/>
                    <a:gd name="T4" fmla="*/ 272 w 288"/>
                    <a:gd name="T5" fmla="*/ 98 h 334"/>
                    <a:gd name="T6" fmla="*/ 254 w 288"/>
                    <a:gd name="T7" fmla="*/ 140 h 334"/>
                    <a:gd name="T8" fmla="*/ 230 w 288"/>
                    <a:gd name="T9" fmla="*/ 176 h 334"/>
                    <a:gd name="T10" fmla="*/ 204 w 288"/>
                    <a:gd name="T11" fmla="*/ 208 h 334"/>
                    <a:gd name="T12" fmla="*/ 174 w 288"/>
                    <a:gd name="T13" fmla="*/ 238 h 334"/>
                    <a:gd name="T14" fmla="*/ 144 w 288"/>
                    <a:gd name="T15" fmla="*/ 262 h 334"/>
                    <a:gd name="T16" fmla="*/ 112 w 288"/>
                    <a:gd name="T17" fmla="*/ 282 h 334"/>
                    <a:gd name="T18" fmla="*/ 84 w 288"/>
                    <a:gd name="T19" fmla="*/ 298 h 334"/>
                    <a:gd name="T20" fmla="*/ 56 w 288"/>
                    <a:gd name="T21" fmla="*/ 312 h 334"/>
                    <a:gd name="T22" fmla="*/ 34 w 288"/>
                    <a:gd name="T23" fmla="*/ 322 h 334"/>
                    <a:gd name="T24" fmla="*/ 16 w 288"/>
                    <a:gd name="T25" fmla="*/ 328 h 334"/>
                    <a:gd name="T26" fmla="*/ 4 w 288"/>
                    <a:gd name="T27" fmla="*/ 332 h 334"/>
                    <a:gd name="T28" fmla="*/ 0 w 288"/>
                    <a:gd name="T29" fmla="*/ 334 h 334"/>
                    <a:gd name="T30" fmla="*/ 4 w 288"/>
                    <a:gd name="T31" fmla="*/ 332 h 334"/>
                    <a:gd name="T32" fmla="*/ 16 w 288"/>
                    <a:gd name="T33" fmla="*/ 326 h 334"/>
                    <a:gd name="T34" fmla="*/ 34 w 288"/>
                    <a:gd name="T35" fmla="*/ 318 h 334"/>
                    <a:gd name="T36" fmla="*/ 56 w 288"/>
                    <a:gd name="T37" fmla="*/ 304 h 334"/>
                    <a:gd name="T38" fmla="*/ 84 w 288"/>
                    <a:gd name="T39" fmla="*/ 288 h 334"/>
                    <a:gd name="T40" fmla="*/ 112 w 288"/>
                    <a:gd name="T41" fmla="*/ 266 h 334"/>
                    <a:gd name="T42" fmla="*/ 142 w 288"/>
                    <a:gd name="T43" fmla="*/ 242 h 334"/>
                    <a:gd name="T44" fmla="*/ 170 w 288"/>
                    <a:gd name="T45" fmla="*/ 212 h 334"/>
                    <a:gd name="T46" fmla="*/ 196 w 288"/>
                    <a:gd name="T47" fmla="*/ 180 h 334"/>
                    <a:gd name="T48" fmla="*/ 220 w 288"/>
                    <a:gd name="T49" fmla="*/ 142 h 334"/>
                    <a:gd name="T50" fmla="*/ 238 w 288"/>
                    <a:gd name="T51" fmla="*/ 100 h 334"/>
                    <a:gd name="T52" fmla="*/ 250 w 288"/>
                    <a:gd name="T53" fmla="*/ 54 h 334"/>
                    <a:gd name="T54" fmla="*/ 254 w 288"/>
                    <a:gd name="T55" fmla="*/ 2 h 334"/>
                    <a:gd name="T56" fmla="*/ 288 w 288"/>
                    <a:gd name="T57" fmla="*/ 0 h 334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1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FFFFFF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67" name="Group 10"/>
              <p:cNvGrpSpPr>
                <a:grpSpLocks/>
              </p:cNvGrpSpPr>
              <p:nvPr/>
            </p:nvGrpSpPr>
            <p:grpSpPr bwMode="auto">
              <a:xfrm flipV="1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9268" name="Freeform 11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>
                    <a:gd name="T0" fmla="*/ 1832 w 1832"/>
                    <a:gd name="T1" fmla="*/ 32 h 408"/>
                    <a:gd name="T2" fmla="*/ 1830 w 1832"/>
                    <a:gd name="T3" fmla="*/ 66 h 408"/>
                    <a:gd name="T4" fmla="*/ 1814 w 1832"/>
                    <a:gd name="T5" fmla="*/ 128 h 408"/>
                    <a:gd name="T6" fmla="*/ 1788 w 1832"/>
                    <a:gd name="T7" fmla="*/ 188 h 408"/>
                    <a:gd name="T8" fmla="*/ 1754 w 1832"/>
                    <a:gd name="T9" fmla="*/ 240 h 408"/>
                    <a:gd name="T10" fmla="*/ 1712 w 1832"/>
                    <a:gd name="T11" fmla="*/ 288 h 408"/>
                    <a:gd name="T12" fmla="*/ 1664 w 1832"/>
                    <a:gd name="T13" fmla="*/ 330 h 408"/>
                    <a:gd name="T14" fmla="*/ 1610 w 1832"/>
                    <a:gd name="T15" fmla="*/ 362 h 408"/>
                    <a:gd name="T16" fmla="*/ 1550 w 1832"/>
                    <a:gd name="T17" fmla="*/ 388 h 408"/>
                    <a:gd name="T18" fmla="*/ 1486 w 1832"/>
                    <a:gd name="T19" fmla="*/ 402 h 408"/>
                    <a:gd name="T20" fmla="*/ 1418 w 1832"/>
                    <a:gd name="T21" fmla="*/ 408 h 408"/>
                    <a:gd name="T22" fmla="*/ 0 w 1832"/>
                    <a:gd name="T23" fmla="*/ 408 h 408"/>
                    <a:gd name="T24" fmla="*/ 0 w 1832"/>
                    <a:gd name="T25" fmla="*/ 0 h 408"/>
                    <a:gd name="T26" fmla="*/ 1832 w 1832"/>
                    <a:gd name="T27" fmla="*/ 0 h 408"/>
                    <a:gd name="T28" fmla="*/ 1832 w 1832"/>
                    <a:gd name="T29" fmla="*/ 32 h 408"/>
                    <a:gd name="T30" fmla="*/ 1832 w 1832"/>
                    <a:gd name="T31" fmla="*/ 32 h 40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rgbClr val="98B5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DF5908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69" name="Freeform 12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>
                    <a:gd name="T0" fmla="*/ 288 w 288"/>
                    <a:gd name="T1" fmla="*/ 0 h 334"/>
                    <a:gd name="T2" fmla="*/ 284 w 288"/>
                    <a:gd name="T3" fmla="*/ 52 h 334"/>
                    <a:gd name="T4" fmla="*/ 272 w 288"/>
                    <a:gd name="T5" fmla="*/ 98 h 334"/>
                    <a:gd name="T6" fmla="*/ 254 w 288"/>
                    <a:gd name="T7" fmla="*/ 140 h 334"/>
                    <a:gd name="T8" fmla="*/ 230 w 288"/>
                    <a:gd name="T9" fmla="*/ 176 h 334"/>
                    <a:gd name="T10" fmla="*/ 204 w 288"/>
                    <a:gd name="T11" fmla="*/ 208 h 334"/>
                    <a:gd name="T12" fmla="*/ 174 w 288"/>
                    <a:gd name="T13" fmla="*/ 238 h 334"/>
                    <a:gd name="T14" fmla="*/ 144 w 288"/>
                    <a:gd name="T15" fmla="*/ 262 h 334"/>
                    <a:gd name="T16" fmla="*/ 112 w 288"/>
                    <a:gd name="T17" fmla="*/ 282 h 334"/>
                    <a:gd name="T18" fmla="*/ 84 w 288"/>
                    <a:gd name="T19" fmla="*/ 298 h 334"/>
                    <a:gd name="T20" fmla="*/ 56 w 288"/>
                    <a:gd name="T21" fmla="*/ 312 h 334"/>
                    <a:gd name="T22" fmla="*/ 34 w 288"/>
                    <a:gd name="T23" fmla="*/ 322 h 334"/>
                    <a:gd name="T24" fmla="*/ 16 w 288"/>
                    <a:gd name="T25" fmla="*/ 328 h 334"/>
                    <a:gd name="T26" fmla="*/ 4 w 288"/>
                    <a:gd name="T27" fmla="*/ 332 h 334"/>
                    <a:gd name="T28" fmla="*/ 0 w 288"/>
                    <a:gd name="T29" fmla="*/ 334 h 334"/>
                    <a:gd name="T30" fmla="*/ 4 w 288"/>
                    <a:gd name="T31" fmla="*/ 332 h 334"/>
                    <a:gd name="T32" fmla="*/ 16 w 288"/>
                    <a:gd name="T33" fmla="*/ 326 h 334"/>
                    <a:gd name="T34" fmla="*/ 34 w 288"/>
                    <a:gd name="T35" fmla="*/ 318 h 334"/>
                    <a:gd name="T36" fmla="*/ 56 w 288"/>
                    <a:gd name="T37" fmla="*/ 304 h 334"/>
                    <a:gd name="T38" fmla="*/ 84 w 288"/>
                    <a:gd name="T39" fmla="*/ 288 h 334"/>
                    <a:gd name="T40" fmla="*/ 112 w 288"/>
                    <a:gd name="T41" fmla="*/ 266 h 334"/>
                    <a:gd name="T42" fmla="*/ 142 w 288"/>
                    <a:gd name="T43" fmla="*/ 242 h 334"/>
                    <a:gd name="T44" fmla="*/ 170 w 288"/>
                    <a:gd name="T45" fmla="*/ 212 h 334"/>
                    <a:gd name="T46" fmla="*/ 196 w 288"/>
                    <a:gd name="T47" fmla="*/ 180 h 334"/>
                    <a:gd name="T48" fmla="*/ 220 w 288"/>
                    <a:gd name="T49" fmla="*/ 142 h 334"/>
                    <a:gd name="T50" fmla="*/ 238 w 288"/>
                    <a:gd name="T51" fmla="*/ 100 h 334"/>
                    <a:gd name="T52" fmla="*/ 250 w 288"/>
                    <a:gd name="T53" fmla="*/ 54 h 334"/>
                    <a:gd name="T54" fmla="*/ 254 w 288"/>
                    <a:gd name="T55" fmla="*/ 2 h 334"/>
                    <a:gd name="T56" fmla="*/ 288 w 288"/>
                    <a:gd name="T57" fmla="*/ 0 h 334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1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FFFFFF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253" name="Group 13"/>
            <p:cNvGrpSpPr>
              <a:grpSpLocks/>
            </p:cNvGrpSpPr>
            <p:nvPr/>
          </p:nvGrpSpPr>
          <p:grpSpPr bwMode="auto">
            <a:xfrm>
              <a:off x="2717" y="1692"/>
              <a:ext cx="800" cy="824"/>
              <a:chOff x="2789" y="1625"/>
              <a:chExt cx="907" cy="907"/>
            </a:xfrm>
          </p:grpSpPr>
          <p:sp>
            <p:nvSpPr>
              <p:cNvPr id="9256" name="Oval 14"/>
              <p:cNvSpPr>
                <a:spLocks noChangeArrowheads="1"/>
              </p:cNvSpPr>
              <p:nvPr/>
            </p:nvSpPr>
            <p:spPr bwMode="gray">
              <a:xfrm>
                <a:off x="2789" y="1625"/>
                <a:ext cx="907" cy="90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83A6A7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257" name="Oval 15"/>
              <p:cNvSpPr>
                <a:spLocks noChangeArrowheads="1"/>
              </p:cNvSpPr>
              <p:nvPr/>
            </p:nvSpPr>
            <p:spPr bwMode="gray">
              <a:xfrm>
                <a:off x="2789" y="1625"/>
                <a:ext cx="907" cy="907"/>
              </a:xfrm>
              <a:prstGeom prst="ellipse">
                <a:avLst/>
              </a:prstGeom>
              <a:gradFill rotWithShape="1">
                <a:gsLst>
                  <a:gs pos="0">
                    <a:srgbClr val="83A6A7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258" name="Oval 16"/>
              <p:cNvSpPr>
                <a:spLocks noChangeArrowheads="1"/>
              </p:cNvSpPr>
              <p:nvPr/>
            </p:nvSpPr>
            <p:spPr bwMode="gray">
              <a:xfrm>
                <a:off x="2849" y="1684"/>
                <a:ext cx="787" cy="788"/>
              </a:xfrm>
              <a:prstGeom prst="ellipse">
                <a:avLst/>
              </a:prstGeom>
              <a:gradFill rotWithShape="1">
                <a:gsLst>
                  <a:gs pos="0">
                    <a:srgbClr val="475A5A"/>
                  </a:gs>
                  <a:gs pos="50000">
                    <a:srgbClr val="83A6A7"/>
                  </a:gs>
                  <a:gs pos="100000">
                    <a:srgbClr val="475A5A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259" name="Oval 17"/>
              <p:cNvSpPr>
                <a:spLocks noChangeArrowheads="1"/>
              </p:cNvSpPr>
              <p:nvPr/>
            </p:nvSpPr>
            <p:spPr bwMode="gray">
              <a:xfrm>
                <a:off x="2849" y="1686"/>
                <a:ext cx="787" cy="788"/>
              </a:xfrm>
              <a:prstGeom prst="ellipse">
                <a:avLst/>
              </a:prstGeom>
              <a:gradFill rotWithShape="1">
                <a:gsLst>
                  <a:gs pos="0">
                    <a:srgbClr val="53696A"/>
                  </a:gs>
                  <a:gs pos="100000">
                    <a:srgbClr val="83A6A7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260" name="Oval 18"/>
              <p:cNvSpPr>
                <a:spLocks noChangeArrowheads="1"/>
              </p:cNvSpPr>
              <p:nvPr/>
            </p:nvSpPr>
            <p:spPr bwMode="gray">
              <a:xfrm>
                <a:off x="2888" y="1724"/>
                <a:ext cx="709" cy="709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itchFamily="2" charset="-122"/>
                </a:endParaRPr>
              </a:p>
            </p:txBody>
          </p:sp>
          <p:grpSp>
            <p:nvGrpSpPr>
              <p:cNvPr id="9261" name="Group 19"/>
              <p:cNvGrpSpPr>
                <a:grpSpLocks/>
              </p:cNvGrpSpPr>
              <p:nvPr/>
            </p:nvGrpSpPr>
            <p:grpSpPr bwMode="auto">
              <a:xfrm>
                <a:off x="2899" y="1735"/>
                <a:ext cx="687" cy="688"/>
                <a:chOff x="4166" y="1706"/>
                <a:chExt cx="1252" cy="1252"/>
              </a:xfrm>
            </p:grpSpPr>
            <p:sp>
              <p:nvSpPr>
                <p:cNvPr id="9262" name="Oval 20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9263" name="Oval 21"/>
                <p:cNvSpPr>
                  <a:spLocks noChangeArrowheads="1"/>
                </p:cNvSpPr>
                <p:nvPr/>
              </p:nvSpPr>
              <p:spPr bwMode="gray"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9264" name="Oval 22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9265" name="Oval 23"/>
                <p:cNvSpPr>
                  <a:spLocks noChangeArrowheads="1"/>
                </p:cNvSpPr>
                <p:nvPr/>
              </p:nvSpPr>
              <p:spPr bwMode="gray"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zh-CN" altLang="en-US"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9254" name="Text Box 81"/>
            <p:cNvSpPr txBox="1">
              <a:spLocks noChangeArrowheads="1"/>
            </p:cNvSpPr>
            <p:nvPr/>
          </p:nvSpPr>
          <p:spPr bwMode="gray">
            <a:xfrm rot="3925970">
              <a:off x="2960" y="2569"/>
              <a:ext cx="308" cy="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endParaRPr lang="en-US" altLang="zh-CN" sz="2000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9255" name="Text Box 82"/>
            <p:cNvSpPr txBox="1">
              <a:spLocks noChangeArrowheads="1"/>
            </p:cNvSpPr>
            <p:nvPr/>
          </p:nvSpPr>
          <p:spPr bwMode="gray">
            <a:xfrm rot="3925970">
              <a:off x="3251" y="2477"/>
              <a:ext cx="250" cy="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endParaRPr lang="en-US" altLang="zh-CN" sz="1400">
                <a:ea typeface="宋体" pitchFamily="2" charset="-122"/>
              </a:endParaRPr>
            </a:p>
          </p:txBody>
        </p:sp>
      </p:grpSp>
      <p:grpSp>
        <p:nvGrpSpPr>
          <p:cNvPr id="9225" name="Group 96"/>
          <p:cNvGrpSpPr>
            <a:grpSpLocks/>
          </p:cNvGrpSpPr>
          <p:nvPr/>
        </p:nvGrpSpPr>
        <p:grpSpPr bwMode="auto">
          <a:xfrm>
            <a:off x="6099175" y="2643188"/>
            <a:ext cx="1903413" cy="3402012"/>
            <a:chOff x="3836" y="1601"/>
            <a:chExt cx="1199" cy="2143"/>
          </a:xfrm>
        </p:grpSpPr>
        <p:grpSp>
          <p:nvGrpSpPr>
            <p:cNvPr id="9233" name="Group 24"/>
            <p:cNvGrpSpPr>
              <a:grpSpLocks/>
            </p:cNvGrpSpPr>
            <p:nvPr/>
          </p:nvGrpSpPr>
          <p:grpSpPr bwMode="auto">
            <a:xfrm rot="3877067">
              <a:off x="4049" y="2757"/>
              <a:ext cx="1432" cy="541"/>
              <a:chOff x="2290" y="2725"/>
              <a:chExt cx="1832" cy="713"/>
            </a:xfrm>
          </p:grpSpPr>
          <p:grpSp>
            <p:nvGrpSpPr>
              <p:cNvPr id="9246" name="Group 25"/>
              <p:cNvGrpSpPr>
                <a:grpSpLocks/>
              </p:cNvGrpSpPr>
              <p:nvPr/>
            </p:nvGrpSpPr>
            <p:grpSpPr bwMode="auto"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9250" name="Freeform 26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>
                    <a:gd name="T0" fmla="*/ 1832 w 1832"/>
                    <a:gd name="T1" fmla="*/ 32 h 408"/>
                    <a:gd name="T2" fmla="*/ 1830 w 1832"/>
                    <a:gd name="T3" fmla="*/ 66 h 408"/>
                    <a:gd name="T4" fmla="*/ 1814 w 1832"/>
                    <a:gd name="T5" fmla="*/ 128 h 408"/>
                    <a:gd name="T6" fmla="*/ 1788 w 1832"/>
                    <a:gd name="T7" fmla="*/ 188 h 408"/>
                    <a:gd name="T8" fmla="*/ 1754 w 1832"/>
                    <a:gd name="T9" fmla="*/ 240 h 408"/>
                    <a:gd name="T10" fmla="*/ 1712 w 1832"/>
                    <a:gd name="T11" fmla="*/ 288 h 408"/>
                    <a:gd name="T12" fmla="*/ 1664 w 1832"/>
                    <a:gd name="T13" fmla="*/ 330 h 408"/>
                    <a:gd name="T14" fmla="*/ 1610 w 1832"/>
                    <a:gd name="T15" fmla="*/ 362 h 408"/>
                    <a:gd name="T16" fmla="*/ 1550 w 1832"/>
                    <a:gd name="T17" fmla="*/ 388 h 408"/>
                    <a:gd name="T18" fmla="*/ 1486 w 1832"/>
                    <a:gd name="T19" fmla="*/ 402 h 408"/>
                    <a:gd name="T20" fmla="*/ 1418 w 1832"/>
                    <a:gd name="T21" fmla="*/ 408 h 408"/>
                    <a:gd name="T22" fmla="*/ 0 w 1832"/>
                    <a:gd name="T23" fmla="*/ 408 h 408"/>
                    <a:gd name="T24" fmla="*/ 0 w 1832"/>
                    <a:gd name="T25" fmla="*/ 0 h 408"/>
                    <a:gd name="T26" fmla="*/ 1832 w 1832"/>
                    <a:gd name="T27" fmla="*/ 0 h 408"/>
                    <a:gd name="T28" fmla="*/ 1832 w 1832"/>
                    <a:gd name="T29" fmla="*/ 32 h 408"/>
                    <a:gd name="T30" fmla="*/ 1832 w 1832"/>
                    <a:gd name="T31" fmla="*/ 32 h 40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rgbClr val="006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DF5908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51" name="Freeform 27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>
                    <a:gd name="T0" fmla="*/ 288 w 288"/>
                    <a:gd name="T1" fmla="*/ 0 h 334"/>
                    <a:gd name="T2" fmla="*/ 284 w 288"/>
                    <a:gd name="T3" fmla="*/ 52 h 334"/>
                    <a:gd name="T4" fmla="*/ 272 w 288"/>
                    <a:gd name="T5" fmla="*/ 98 h 334"/>
                    <a:gd name="T6" fmla="*/ 254 w 288"/>
                    <a:gd name="T7" fmla="*/ 140 h 334"/>
                    <a:gd name="T8" fmla="*/ 230 w 288"/>
                    <a:gd name="T9" fmla="*/ 176 h 334"/>
                    <a:gd name="T10" fmla="*/ 204 w 288"/>
                    <a:gd name="T11" fmla="*/ 208 h 334"/>
                    <a:gd name="T12" fmla="*/ 174 w 288"/>
                    <a:gd name="T13" fmla="*/ 238 h 334"/>
                    <a:gd name="T14" fmla="*/ 144 w 288"/>
                    <a:gd name="T15" fmla="*/ 262 h 334"/>
                    <a:gd name="T16" fmla="*/ 112 w 288"/>
                    <a:gd name="T17" fmla="*/ 282 h 334"/>
                    <a:gd name="T18" fmla="*/ 84 w 288"/>
                    <a:gd name="T19" fmla="*/ 298 h 334"/>
                    <a:gd name="T20" fmla="*/ 56 w 288"/>
                    <a:gd name="T21" fmla="*/ 312 h 334"/>
                    <a:gd name="T22" fmla="*/ 34 w 288"/>
                    <a:gd name="T23" fmla="*/ 322 h 334"/>
                    <a:gd name="T24" fmla="*/ 16 w 288"/>
                    <a:gd name="T25" fmla="*/ 328 h 334"/>
                    <a:gd name="T26" fmla="*/ 4 w 288"/>
                    <a:gd name="T27" fmla="*/ 332 h 334"/>
                    <a:gd name="T28" fmla="*/ 0 w 288"/>
                    <a:gd name="T29" fmla="*/ 334 h 334"/>
                    <a:gd name="T30" fmla="*/ 4 w 288"/>
                    <a:gd name="T31" fmla="*/ 332 h 334"/>
                    <a:gd name="T32" fmla="*/ 16 w 288"/>
                    <a:gd name="T33" fmla="*/ 326 h 334"/>
                    <a:gd name="T34" fmla="*/ 34 w 288"/>
                    <a:gd name="T35" fmla="*/ 318 h 334"/>
                    <a:gd name="T36" fmla="*/ 56 w 288"/>
                    <a:gd name="T37" fmla="*/ 304 h 334"/>
                    <a:gd name="T38" fmla="*/ 84 w 288"/>
                    <a:gd name="T39" fmla="*/ 288 h 334"/>
                    <a:gd name="T40" fmla="*/ 112 w 288"/>
                    <a:gd name="T41" fmla="*/ 266 h 334"/>
                    <a:gd name="T42" fmla="*/ 142 w 288"/>
                    <a:gd name="T43" fmla="*/ 242 h 334"/>
                    <a:gd name="T44" fmla="*/ 170 w 288"/>
                    <a:gd name="T45" fmla="*/ 212 h 334"/>
                    <a:gd name="T46" fmla="*/ 196 w 288"/>
                    <a:gd name="T47" fmla="*/ 180 h 334"/>
                    <a:gd name="T48" fmla="*/ 220 w 288"/>
                    <a:gd name="T49" fmla="*/ 142 h 334"/>
                    <a:gd name="T50" fmla="*/ 238 w 288"/>
                    <a:gd name="T51" fmla="*/ 100 h 334"/>
                    <a:gd name="T52" fmla="*/ 250 w 288"/>
                    <a:gd name="T53" fmla="*/ 54 h 334"/>
                    <a:gd name="T54" fmla="*/ 254 w 288"/>
                    <a:gd name="T55" fmla="*/ 2 h 334"/>
                    <a:gd name="T56" fmla="*/ 288 w 288"/>
                    <a:gd name="T57" fmla="*/ 0 h 334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1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FFFFFF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47" name="Group 28"/>
              <p:cNvGrpSpPr>
                <a:grpSpLocks/>
              </p:cNvGrpSpPr>
              <p:nvPr/>
            </p:nvGrpSpPr>
            <p:grpSpPr bwMode="auto">
              <a:xfrm flipV="1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9248" name="Freeform 29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>
                    <a:gd name="T0" fmla="*/ 1832 w 1832"/>
                    <a:gd name="T1" fmla="*/ 32 h 408"/>
                    <a:gd name="T2" fmla="*/ 1830 w 1832"/>
                    <a:gd name="T3" fmla="*/ 66 h 408"/>
                    <a:gd name="T4" fmla="*/ 1814 w 1832"/>
                    <a:gd name="T5" fmla="*/ 128 h 408"/>
                    <a:gd name="T6" fmla="*/ 1788 w 1832"/>
                    <a:gd name="T7" fmla="*/ 188 h 408"/>
                    <a:gd name="T8" fmla="*/ 1754 w 1832"/>
                    <a:gd name="T9" fmla="*/ 240 h 408"/>
                    <a:gd name="T10" fmla="*/ 1712 w 1832"/>
                    <a:gd name="T11" fmla="*/ 288 h 408"/>
                    <a:gd name="T12" fmla="*/ 1664 w 1832"/>
                    <a:gd name="T13" fmla="*/ 330 h 408"/>
                    <a:gd name="T14" fmla="*/ 1610 w 1832"/>
                    <a:gd name="T15" fmla="*/ 362 h 408"/>
                    <a:gd name="T16" fmla="*/ 1550 w 1832"/>
                    <a:gd name="T17" fmla="*/ 388 h 408"/>
                    <a:gd name="T18" fmla="*/ 1486 w 1832"/>
                    <a:gd name="T19" fmla="*/ 402 h 408"/>
                    <a:gd name="T20" fmla="*/ 1418 w 1832"/>
                    <a:gd name="T21" fmla="*/ 408 h 408"/>
                    <a:gd name="T22" fmla="*/ 0 w 1832"/>
                    <a:gd name="T23" fmla="*/ 408 h 408"/>
                    <a:gd name="T24" fmla="*/ 0 w 1832"/>
                    <a:gd name="T25" fmla="*/ 0 h 408"/>
                    <a:gd name="T26" fmla="*/ 1832 w 1832"/>
                    <a:gd name="T27" fmla="*/ 0 h 408"/>
                    <a:gd name="T28" fmla="*/ 1832 w 1832"/>
                    <a:gd name="T29" fmla="*/ 32 h 408"/>
                    <a:gd name="T30" fmla="*/ 1832 w 1832"/>
                    <a:gd name="T31" fmla="*/ 32 h 40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rgbClr val="669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DF5908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49" name="Freeform 30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>
                    <a:gd name="T0" fmla="*/ 288 w 288"/>
                    <a:gd name="T1" fmla="*/ 0 h 334"/>
                    <a:gd name="T2" fmla="*/ 284 w 288"/>
                    <a:gd name="T3" fmla="*/ 52 h 334"/>
                    <a:gd name="T4" fmla="*/ 272 w 288"/>
                    <a:gd name="T5" fmla="*/ 98 h 334"/>
                    <a:gd name="T6" fmla="*/ 254 w 288"/>
                    <a:gd name="T7" fmla="*/ 140 h 334"/>
                    <a:gd name="T8" fmla="*/ 230 w 288"/>
                    <a:gd name="T9" fmla="*/ 176 h 334"/>
                    <a:gd name="T10" fmla="*/ 204 w 288"/>
                    <a:gd name="T11" fmla="*/ 208 h 334"/>
                    <a:gd name="T12" fmla="*/ 174 w 288"/>
                    <a:gd name="T13" fmla="*/ 238 h 334"/>
                    <a:gd name="T14" fmla="*/ 144 w 288"/>
                    <a:gd name="T15" fmla="*/ 262 h 334"/>
                    <a:gd name="T16" fmla="*/ 112 w 288"/>
                    <a:gd name="T17" fmla="*/ 282 h 334"/>
                    <a:gd name="T18" fmla="*/ 84 w 288"/>
                    <a:gd name="T19" fmla="*/ 298 h 334"/>
                    <a:gd name="T20" fmla="*/ 56 w 288"/>
                    <a:gd name="T21" fmla="*/ 312 h 334"/>
                    <a:gd name="T22" fmla="*/ 34 w 288"/>
                    <a:gd name="T23" fmla="*/ 322 h 334"/>
                    <a:gd name="T24" fmla="*/ 16 w 288"/>
                    <a:gd name="T25" fmla="*/ 328 h 334"/>
                    <a:gd name="T26" fmla="*/ 4 w 288"/>
                    <a:gd name="T27" fmla="*/ 332 h 334"/>
                    <a:gd name="T28" fmla="*/ 0 w 288"/>
                    <a:gd name="T29" fmla="*/ 334 h 334"/>
                    <a:gd name="T30" fmla="*/ 4 w 288"/>
                    <a:gd name="T31" fmla="*/ 332 h 334"/>
                    <a:gd name="T32" fmla="*/ 16 w 288"/>
                    <a:gd name="T33" fmla="*/ 326 h 334"/>
                    <a:gd name="T34" fmla="*/ 34 w 288"/>
                    <a:gd name="T35" fmla="*/ 318 h 334"/>
                    <a:gd name="T36" fmla="*/ 56 w 288"/>
                    <a:gd name="T37" fmla="*/ 304 h 334"/>
                    <a:gd name="T38" fmla="*/ 84 w 288"/>
                    <a:gd name="T39" fmla="*/ 288 h 334"/>
                    <a:gd name="T40" fmla="*/ 112 w 288"/>
                    <a:gd name="T41" fmla="*/ 266 h 334"/>
                    <a:gd name="T42" fmla="*/ 142 w 288"/>
                    <a:gd name="T43" fmla="*/ 242 h 334"/>
                    <a:gd name="T44" fmla="*/ 170 w 288"/>
                    <a:gd name="T45" fmla="*/ 212 h 334"/>
                    <a:gd name="T46" fmla="*/ 196 w 288"/>
                    <a:gd name="T47" fmla="*/ 180 h 334"/>
                    <a:gd name="T48" fmla="*/ 220 w 288"/>
                    <a:gd name="T49" fmla="*/ 142 h 334"/>
                    <a:gd name="T50" fmla="*/ 238 w 288"/>
                    <a:gd name="T51" fmla="*/ 100 h 334"/>
                    <a:gd name="T52" fmla="*/ 250 w 288"/>
                    <a:gd name="T53" fmla="*/ 54 h 334"/>
                    <a:gd name="T54" fmla="*/ 254 w 288"/>
                    <a:gd name="T55" fmla="*/ 2 h 334"/>
                    <a:gd name="T56" fmla="*/ 288 w 288"/>
                    <a:gd name="T57" fmla="*/ 0 h 334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1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FFFFFF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9234" name="Oval 31"/>
            <p:cNvSpPr>
              <a:spLocks noChangeArrowheads="1"/>
            </p:cNvSpPr>
            <p:nvPr/>
          </p:nvSpPr>
          <p:spPr bwMode="gray">
            <a:xfrm>
              <a:off x="3836" y="1601"/>
              <a:ext cx="960" cy="98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3399FF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235" name="Oval 32"/>
            <p:cNvSpPr>
              <a:spLocks noChangeArrowheads="1"/>
            </p:cNvSpPr>
            <p:nvPr/>
          </p:nvSpPr>
          <p:spPr bwMode="gray">
            <a:xfrm>
              <a:off x="3836" y="1601"/>
              <a:ext cx="960" cy="988"/>
            </a:xfrm>
            <a:prstGeom prst="ellipse">
              <a:avLst/>
            </a:prstGeom>
            <a:gradFill rotWithShape="1">
              <a:gsLst>
                <a:gs pos="0">
                  <a:srgbClr val="3399FF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236" name="Oval 33"/>
            <p:cNvSpPr>
              <a:spLocks noChangeArrowheads="1"/>
            </p:cNvSpPr>
            <p:nvPr/>
          </p:nvSpPr>
          <p:spPr bwMode="gray">
            <a:xfrm>
              <a:off x="3900" y="1666"/>
              <a:ext cx="834" cy="858"/>
            </a:xfrm>
            <a:prstGeom prst="ellipse">
              <a:avLst/>
            </a:prstGeom>
            <a:gradFill rotWithShape="1">
              <a:gsLst>
                <a:gs pos="0">
                  <a:srgbClr val="1C538A"/>
                </a:gs>
                <a:gs pos="50000">
                  <a:srgbClr val="3399FF"/>
                </a:gs>
                <a:gs pos="100000">
                  <a:srgbClr val="1C538A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237" name="Oval 34"/>
            <p:cNvSpPr>
              <a:spLocks noChangeArrowheads="1"/>
            </p:cNvSpPr>
            <p:nvPr/>
          </p:nvSpPr>
          <p:spPr bwMode="gray">
            <a:xfrm>
              <a:off x="3901" y="1668"/>
              <a:ext cx="834" cy="858"/>
            </a:xfrm>
            <a:prstGeom prst="ellipse">
              <a:avLst/>
            </a:prstGeom>
            <a:gradFill rotWithShape="1">
              <a:gsLst>
                <a:gs pos="0">
                  <a:srgbClr val="2061A2"/>
                </a:gs>
                <a:gs pos="100000">
                  <a:srgbClr val="3399FF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238" name="Oval 35"/>
            <p:cNvSpPr>
              <a:spLocks noChangeArrowheads="1"/>
            </p:cNvSpPr>
            <p:nvPr/>
          </p:nvSpPr>
          <p:spPr bwMode="gray">
            <a:xfrm>
              <a:off x="3941" y="1709"/>
              <a:ext cx="751" cy="77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9239" name="Group 36"/>
            <p:cNvGrpSpPr>
              <a:grpSpLocks/>
            </p:cNvGrpSpPr>
            <p:nvPr/>
          </p:nvGrpSpPr>
          <p:grpSpPr bwMode="auto">
            <a:xfrm>
              <a:off x="3953" y="1721"/>
              <a:ext cx="728" cy="749"/>
              <a:chOff x="4166" y="1706"/>
              <a:chExt cx="1252" cy="1252"/>
            </a:xfrm>
          </p:grpSpPr>
          <p:sp>
            <p:nvSpPr>
              <p:cNvPr id="9242" name="Oval 37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243" name="Oval 38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244" name="Oval 39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245" name="Oval 40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9240" name="Text Box 83"/>
            <p:cNvSpPr txBox="1">
              <a:spLocks noChangeArrowheads="1"/>
            </p:cNvSpPr>
            <p:nvPr/>
          </p:nvSpPr>
          <p:spPr bwMode="gray">
            <a:xfrm rot="3925970">
              <a:off x="4190" y="2659"/>
              <a:ext cx="308" cy="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endParaRPr lang="en-US" altLang="zh-CN" sz="2000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9241" name="Text Box 84"/>
            <p:cNvSpPr txBox="1">
              <a:spLocks noChangeArrowheads="1"/>
            </p:cNvSpPr>
            <p:nvPr/>
          </p:nvSpPr>
          <p:spPr bwMode="gray">
            <a:xfrm rot="3925970">
              <a:off x="4480" y="2567"/>
              <a:ext cx="250" cy="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endParaRPr lang="en-US" altLang="zh-CN" sz="1400">
                <a:ea typeface="宋体" pitchFamily="2" charset="-122"/>
              </a:endParaRPr>
            </a:p>
          </p:txBody>
        </p:sp>
      </p:grpSp>
      <p:sp>
        <p:nvSpPr>
          <p:cNvPr id="9226" name="Text Box 86"/>
          <p:cNvSpPr txBox="1">
            <a:spLocks noChangeArrowheads="1"/>
          </p:cNvSpPr>
          <p:nvPr/>
        </p:nvSpPr>
        <p:spPr bwMode="gray">
          <a:xfrm>
            <a:off x="827088" y="2060575"/>
            <a:ext cx="13350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zh-CN" altLang="en-US">
                <a:ea typeface="宋体" pitchFamily="2" charset="-122"/>
              </a:rPr>
              <a:t>夸克的组成</a:t>
            </a:r>
          </a:p>
          <a:p>
            <a:pPr algn="l"/>
            <a:endParaRPr lang="en-US" altLang="zh-CN" b="0">
              <a:solidFill>
                <a:schemeClr val="tx2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9227" name="Text Box 87"/>
          <p:cNvSpPr txBox="1">
            <a:spLocks noChangeArrowheads="1"/>
          </p:cNvSpPr>
          <p:nvPr/>
        </p:nvSpPr>
        <p:spPr bwMode="gray">
          <a:xfrm>
            <a:off x="3132138" y="2060575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zh-CN" altLang="en-US" b="0">
                <a:solidFill>
                  <a:schemeClr val="tx2"/>
                </a:solidFill>
                <a:latin typeface="Verdana" pitchFamily="34" charset="0"/>
                <a:ea typeface="宋体" pitchFamily="2" charset="-122"/>
              </a:rPr>
              <a:t>夸克</a:t>
            </a:r>
          </a:p>
        </p:txBody>
      </p:sp>
      <p:sp>
        <p:nvSpPr>
          <p:cNvPr id="9228" name="Text Box 88"/>
          <p:cNvSpPr txBox="1">
            <a:spLocks noChangeArrowheads="1"/>
          </p:cNvSpPr>
          <p:nvPr/>
        </p:nvSpPr>
        <p:spPr bwMode="gray">
          <a:xfrm>
            <a:off x="4716463" y="205105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zh-CN" altLang="en-US" b="0">
                <a:solidFill>
                  <a:schemeClr val="tx2"/>
                </a:solidFill>
                <a:latin typeface="Verdana" pitchFamily="34" charset="0"/>
                <a:ea typeface="宋体" pitchFamily="2" charset="-122"/>
              </a:rPr>
              <a:t>重子</a:t>
            </a:r>
          </a:p>
        </p:txBody>
      </p:sp>
      <p:sp>
        <p:nvSpPr>
          <p:cNvPr id="9229" name="Text Box 89"/>
          <p:cNvSpPr txBox="1">
            <a:spLocks noChangeArrowheads="1"/>
          </p:cNvSpPr>
          <p:nvPr/>
        </p:nvSpPr>
        <p:spPr bwMode="gray">
          <a:xfrm>
            <a:off x="6443663" y="1989138"/>
            <a:ext cx="695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zh-CN" altLang="en-US" sz="2000">
                <a:solidFill>
                  <a:schemeClr val="tx2"/>
                </a:solidFill>
                <a:latin typeface="Verdana" pitchFamily="34" charset="0"/>
                <a:ea typeface="宋体" pitchFamily="2" charset="-122"/>
              </a:rPr>
              <a:t>原子</a:t>
            </a:r>
          </a:p>
        </p:txBody>
      </p:sp>
      <p:cxnSp>
        <p:nvCxnSpPr>
          <p:cNvPr id="9230" name="AutoShape 90"/>
          <p:cNvCxnSpPr>
            <a:cxnSpLocks noChangeShapeType="1"/>
          </p:cNvCxnSpPr>
          <p:nvPr/>
        </p:nvCxnSpPr>
        <p:spPr bwMode="gray">
          <a:xfrm>
            <a:off x="2124075" y="2276475"/>
            <a:ext cx="985838" cy="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1" name="AutoShape 91"/>
          <p:cNvCxnSpPr>
            <a:cxnSpLocks noChangeShapeType="1"/>
          </p:cNvCxnSpPr>
          <p:nvPr/>
        </p:nvCxnSpPr>
        <p:spPr bwMode="gray">
          <a:xfrm>
            <a:off x="3708400" y="2276475"/>
            <a:ext cx="977900" cy="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2" name="AutoShape 92"/>
          <p:cNvCxnSpPr>
            <a:cxnSpLocks noChangeShapeType="1"/>
          </p:cNvCxnSpPr>
          <p:nvPr/>
        </p:nvCxnSpPr>
        <p:spPr bwMode="gray">
          <a:xfrm>
            <a:off x="5435600" y="2276475"/>
            <a:ext cx="977900" cy="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zh-CN" smtClean="0">
              <a:ea typeface="宋体" pitchFamily="2" charset="-122"/>
            </a:endParaRPr>
          </a:p>
        </p:txBody>
      </p:sp>
      <p:grpSp>
        <p:nvGrpSpPr>
          <p:cNvPr id="10245" name="Group 32"/>
          <p:cNvGrpSpPr>
            <a:grpSpLocks/>
          </p:cNvGrpSpPr>
          <p:nvPr/>
        </p:nvGrpSpPr>
        <p:grpSpPr bwMode="auto">
          <a:xfrm>
            <a:off x="1219200" y="1752600"/>
            <a:ext cx="6781800" cy="4267200"/>
            <a:chOff x="576" y="1104"/>
            <a:chExt cx="4656" cy="2976"/>
          </a:xfrm>
        </p:grpSpPr>
        <p:sp>
          <p:nvSpPr>
            <p:cNvPr id="96289" name="AutoShape 33"/>
            <p:cNvSpPr>
              <a:spLocks noChangeArrowheads="1"/>
            </p:cNvSpPr>
            <p:nvPr/>
          </p:nvSpPr>
          <p:spPr bwMode="gray">
            <a:xfrm>
              <a:off x="1201" y="1584"/>
              <a:ext cx="3483" cy="1727"/>
            </a:xfrm>
            <a:prstGeom prst="upArrow">
              <a:avLst>
                <a:gd name="adj1" fmla="val 57824"/>
                <a:gd name="adj2" fmla="val 54398"/>
              </a:avLst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0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6290" name="AutoShape 34"/>
            <p:cNvSpPr>
              <a:spLocks noChangeArrowheads="1"/>
            </p:cNvSpPr>
            <p:nvPr/>
          </p:nvSpPr>
          <p:spPr bwMode="gray">
            <a:xfrm>
              <a:off x="1056" y="1104"/>
              <a:ext cx="3649" cy="3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64314"/>
                    <a:invGamma/>
                  </a:schemeClr>
                </a:gs>
                <a:gs pos="100000">
                  <a:schemeClr val="hlink"/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zh-CN" altLang="en-US" sz="2000" b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  <a:ea typeface="宋体" pitchFamily="2" charset="-122"/>
                </a:rPr>
                <a:t>夸克</a:t>
              </a:r>
            </a:p>
          </p:txBody>
        </p:sp>
        <p:sp>
          <p:nvSpPr>
            <p:cNvPr id="10248" name="Text Box 35"/>
            <p:cNvSpPr txBox="1">
              <a:spLocks noChangeArrowheads="1"/>
            </p:cNvSpPr>
            <p:nvPr/>
          </p:nvSpPr>
          <p:spPr bwMode="gray">
            <a:xfrm>
              <a:off x="2632" y="1958"/>
              <a:ext cx="475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zh-CN" altLang="en-US" sz="2000" b="0">
                  <a:ea typeface="宋体" pitchFamily="2" charset="-122"/>
                </a:rPr>
                <a:t>构成</a:t>
              </a:r>
            </a:p>
          </p:txBody>
        </p:sp>
        <p:grpSp>
          <p:nvGrpSpPr>
            <p:cNvPr id="10249" name="Group 36"/>
            <p:cNvGrpSpPr>
              <a:grpSpLocks/>
            </p:cNvGrpSpPr>
            <p:nvPr/>
          </p:nvGrpSpPr>
          <p:grpSpPr bwMode="auto">
            <a:xfrm>
              <a:off x="576" y="2764"/>
              <a:ext cx="936" cy="1253"/>
              <a:chOff x="768" y="2736"/>
              <a:chExt cx="936" cy="1253"/>
            </a:xfrm>
          </p:grpSpPr>
          <p:grpSp>
            <p:nvGrpSpPr>
              <p:cNvPr id="10269" name="Group 37"/>
              <p:cNvGrpSpPr>
                <a:grpSpLocks/>
              </p:cNvGrpSpPr>
              <p:nvPr/>
            </p:nvGrpSpPr>
            <p:grpSpPr bwMode="auto">
              <a:xfrm>
                <a:off x="768" y="2736"/>
                <a:ext cx="936" cy="954"/>
                <a:chOff x="624" y="1584"/>
                <a:chExt cx="1248" cy="1296"/>
              </a:xfrm>
            </p:grpSpPr>
            <p:grpSp>
              <p:nvGrpSpPr>
                <p:cNvPr id="10271" name="Group 38"/>
                <p:cNvGrpSpPr>
                  <a:grpSpLocks/>
                </p:cNvGrpSpPr>
                <p:nvPr/>
              </p:nvGrpSpPr>
              <p:grpSpPr bwMode="auto">
                <a:xfrm>
                  <a:off x="624" y="1584"/>
                  <a:ext cx="1248" cy="1296"/>
                  <a:chOff x="2016" y="1920"/>
                  <a:chExt cx="1680" cy="1680"/>
                </a:xfrm>
              </p:grpSpPr>
              <p:sp>
                <p:nvSpPr>
                  <p:cNvPr id="96295" name="Oval 39"/>
                  <p:cNvSpPr>
                    <a:spLocks noChangeArrowheads="1"/>
                  </p:cNvSpPr>
                  <p:nvPr/>
                </p:nvSpPr>
                <p:spPr bwMode="gray">
                  <a:xfrm>
                    <a:off x="2016" y="1919"/>
                    <a:ext cx="1680" cy="168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shade val="63529"/>
                          <a:invGamma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10274" name="Freeform 40"/>
                  <p:cNvSpPr>
                    <a:spLocks/>
                  </p:cNvSpPr>
                  <p:nvPr/>
                </p:nvSpPr>
                <p:spPr bwMode="gray">
                  <a:xfrm>
                    <a:off x="2208" y="1948"/>
                    <a:ext cx="1296" cy="634"/>
                  </a:xfrm>
                  <a:custGeom>
                    <a:avLst/>
                    <a:gdLst>
                      <a:gd name="T0" fmla="*/ 1276 w 1321"/>
                      <a:gd name="T1" fmla="*/ 357 h 712"/>
                      <a:gd name="T2" fmla="*/ 1292 w 1321"/>
                      <a:gd name="T3" fmla="*/ 394 h 712"/>
                      <a:gd name="T4" fmla="*/ 1296 w 1321"/>
                      <a:gd name="T5" fmla="*/ 428 h 712"/>
                      <a:gd name="T6" fmla="*/ 1290 w 1321"/>
                      <a:gd name="T7" fmla="*/ 459 h 712"/>
                      <a:gd name="T8" fmla="*/ 1273 w 1321"/>
                      <a:gd name="T9" fmla="*/ 490 h 712"/>
                      <a:gd name="T10" fmla="*/ 1248 w 1321"/>
                      <a:gd name="T11" fmla="*/ 516 h 712"/>
                      <a:gd name="T12" fmla="*/ 1216 w 1321"/>
                      <a:gd name="T13" fmla="*/ 538 h 712"/>
                      <a:gd name="T14" fmla="*/ 1173 w 1321"/>
                      <a:gd name="T15" fmla="*/ 559 h 712"/>
                      <a:gd name="T16" fmla="*/ 1125 w 1321"/>
                      <a:gd name="T17" fmla="*/ 578 h 712"/>
                      <a:gd name="T18" fmla="*/ 1071 w 1321"/>
                      <a:gd name="T19" fmla="*/ 594 h 712"/>
                      <a:gd name="T20" fmla="*/ 1011 w 1321"/>
                      <a:gd name="T21" fmla="*/ 608 h 712"/>
                      <a:gd name="T22" fmla="*/ 949 w 1321"/>
                      <a:gd name="T23" fmla="*/ 618 h 712"/>
                      <a:gd name="T24" fmla="*/ 879 w 1321"/>
                      <a:gd name="T25" fmla="*/ 627 h 712"/>
                      <a:gd name="T26" fmla="*/ 808 w 1321"/>
                      <a:gd name="T27" fmla="*/ 632 h 712"/>
                      <a:gd name="T28" fmla="*/ 780 w 1321"/>
                      <a:gd name="T29" fmla="*/ 634 h 712"/>
                      <a:gd name="T30" fmla="*/ 467 w 1321"/>
                      <a:gd name="T31" fmla="*/ 634 h 712"/>
                      <a:gd name="T32" fmla="*/ 463 w 1321"/>
                      <a:gd name="T33" fmla="*/ 634 h 712"/>
                      <a:gd name="T34" fmla="*/ 401 w 1321"/>
                      <a:gd name="T35" fmla="*/ 630 h 712"/>
                      <a:gd name="T36" fmla="*/ 341 w 1321"/>
                      <a:gd name="T37" fmla="*/ 627 h 712"/>
                      <a:gd name="T38" fmla="*/ 285 w 1321"/>
                      <a:gd name="T39" fmla="*/ 620 h 712"/>
                      <a:gd name="T40" fmla="*/ 231 w 1321"/>
                      <a:gd name="T41" fmla="*/ 614 h 712"/>
                      <a:gd name="T42" fmla="*/ 182 w 1321"/>
                      <a:gd name="T43" fmla="*/ 603 h 712"/>
                      <a:gd name="T44" fmla="*/ 138 w 1321"/>
                      <a:gd name="T45" fmla="*/ 590 h 712"/>
                      <a:gd name="T46" fmla="*/ 100 w 1321"/>
                      <a:gd name="T47" fmla="*/ 577 h 712"/>
                      <a:gd name="T48" fmla="*/ 66 w 1321"/>
                      <a:gd name="T49" fmla="*/ 561 h 712"/>
                      <a:gd name="T50" fmla="*/ 38 w 1321"/>
                      <a:gd name="T51" fmla="*/ 541 h 712"/>
                      <a:gd name="T52" fmla="*/ 18 w 1321"/>
                      <a:gd name="T53" fmla="*/ 519 h 712"/>
                      <a:gd name="T54" fmla="*/ 6 w 1321"/>
                      <a:gd name="T55" fmla="*/ 493 h 712"/>
                      <a:gd name="T56" fmla="*/ 0 w 1321"/>
                      <a:gd name="T57" fmla="*/ 467 h 712"/>
                      <a:gd name="T58" fmla="*/ 0 w 1321"/>
                      <a:gd name="T59" fmla="*/ 463 h 712"/>
                      <a:gd name="T60" fmla="*/ 4 w 1321"/>
                      <a:gd name="T61" fmla="*/ 434 h 712"/>
                      <a:gd name="T62" fmla="*/ 16 w 1321"/>
                      <a:gd name="T63" fmla="*/ 397 h 712"/>
                      <a:gd name="T64" fmla="*/ 50 w 1321"/>
                      <a:gd name="T65" fmla="*/ 329 h 712"/>
                      <a:gd name="T66" fmla="*/ 92 w 1321"/>
                      <a:gd name="T67" fmla="*/ 266 h 712"/>
                      <a:gd name="T68" fmla="*/ 144 w 1321"/>
                      <a:gd name="T69" fmla="*/ 209 h 712"/>
                      <a:gd name="T70" fmla="*/ 200 w 1321"/>
                      <a:gd name="T71" fmla="*/ 157 h 712"/>
                      <a:gd name="T72" fmla="*/ 265 w 1321"/>
                      <a:gd name="T73" fmla="*/ 111 h 712"/>
                      <a:gd name="T74" fmla="*/ 335 w 1321"/>
                      <a:gd name="T75" fmla="*/ 73 h 712"/>
                      <a:gd name="T76" fmla="*/ 407 w 1321"/>
                      <a:gd name="T77" fmla="*/ 42 h 712"/>
                      <a:gd name="T78" fmla="*/ 488 w 1321"/>
                      <a:gd name="T79" fmla="*/ 19 h 712"/>
                      <a:gd name="T80" fmla="*/ 570 w 1321"/>
                      <a:gd name="T81" fmla="*/ 5 h 712"/>
                      <a:gd name="T82" fmla="*/ 654 w 1321"/>
                      <a:gd name="T83" fmla="*/ 0 h 712"/>
                      <a:gd name="T84" fmla="*/ 654 w 1321"/>
                      <a:gd name="T85" fmla="*/ 0 h 712"/>
                      <a:gd name="T86" fmla="*/ 745 w 1321"/>
                      <a:gd name="T87" fmla="*/ 5 h 712"/>
                      <a:gd name="T88" fmla="*/ 831 w 1321"/>
                      <a:gd name="T89" fmla="*/ 20 h 712"/>
                      <a:gd name="T90" fmla="*/ 914 w 1321"/>
                      <a:gd name="T91" fmla="*/ 47 h 712"/>
                      <a:gd name="T92" fmla="*/ 991 w 1321"/>
                      <a:gd name="T93" fmla="*/ 80 h 712"/>
                      <a:gd name="T94" fmla="*/ 1062 w 1321"/>
                      <a:gd name="T95" fmla="*/ 122 h 712"/>
                      <a:gd name="T96" fmla="*/ 1127 w 1321"/>
                      <a:gd name="T97" fmla="*/ 173 h 712"/>
                      <a:gd name="T98" fmla="*/ 1185 w 1321"/>
                      <a:gd name="T99" fmla="*/ 228 h 712"/>
                      <a:gd name="T100" fmla="*/ 1234 w 1321"/>
                      <a:gd name="T101" fmla="*/ 289 h 712"/>
                      <a:gd name="T102" fmla="*/ 1276 w 1321"/>
                      <a:gd name="T103" fmla="*/ 357 h 712"/>
                      <a:gd name="T104" fmla="*/ 1276 w 1321"/>
                      <a:gd name="T105" fmla="*/ 357 h 712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0" t="0" r="r" b="b"/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BBF6EE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96297" name="Text Box 41"/>
                <p:cNvSpPr txBox="1">
                  <a:spLocks noChangeArrowheads="1"/>
                </p:cNvSpPr>
                <p:nvPr/>
              </p:nvSpPr>
              <p:spPr bwMode="gray">
                <a:xfrm>
                  <a:off x="925" y="2229"/>
                  <a:ext cx="636" cy="3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zh-CN" altLang="en-US" sz="200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宋体" pitchFamily="2" charset="-122"/>
                    </a:rPr>
                    <a:t>未知</a:t>
                  </a:r>
                </a:p>
              </p:txBody>
            </p:sp>
          </p:grpSp>
          <p:sp>
            <p:nvSpPr>
              <p:cNvPr id="96298" name="Oval 42"/>
              <p:cNvSpPr>
                <a:spLocks noChangeArrowheads="1"/>
              </p:cNvSpPr>
              <p:nvPr/>
            </p:nvSpPr>
            <p:spPr bwMode="gray">
              <a:xfrm>
                <a:off x="864" y="3744"/>
                <a:ext cx="761" cy="245"/>
              </a:xfrm>
              <a:prstGeom prst="ellipse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0250" name="Group 43"/>
            <p:cNvGrpSpPr>
              <a:grpSpLocks/>
            </p:cNvGrpSpPr>
            <p:nvPr/>
          </p:nvGrpSpPr>
          <p:grpSpPr bwMode="auto">
            <a:xfrm>
              <a:off x="4272" y="2736"/>
              <a:ext cx="960" cy="1302"/>
              <a:chOff x="3120" y="2784"/>
              <a:chExt cx="960" cy="1302"/>
            </a:xfrm>
          </p:grpSpPr>
          <p:grpSp>
            <p:nvGrpSpPr>
              <p:cNvPr id="10263" name="Group 44"/>
              <p:cNvGrpSpPr>
                <a:grpSpLocks/>
              </p:cNvGrpSpPr>
              <p:nvPr/>
            </p:nvGrpSpPr>
            <p:grpSpPr bwMode="auto">
              <a:xfrm>
                <a:off x="3120" y="2784"/>
                <a:ext cx="960" cy="965"/>
                <a:chOff x="2400" y="1488"/>
                <a:chExt cx="1152" cy="1152"/>
              </a:xfrm>
            </p:grpSpPr>
            <p:grpSp>
              <p:nvGrpSpPr>
                <p:cNvPr id="10265" name="Group 45"/>
                <p:cNvGrpSpPr>
                  <a:grpSpLocks/>
                </p:cNvGrpSpPr>
                <p:nvPr/>
              </p:nvGrpSpPr>
              <p:grpSpPr bwMode="auto">
                <a:xfrm>
                  <a:off x="2400" y="1488"/>
                  <a:ext cx="1152" cy="1152"/>
                  <a:chOff x="2016" y="1920"/>
                  <a:chExt cx="1680" cy="1680"/>
                </a:xfrm>
              </p:grpSpPr>
              <p:sp>
                <p:nvSpPr>
                  <p:cNvPr id="96302" name="Oval 46"/>
                  <p:cNvSpPr>
                    <a:spLocks noChangeArrowheads="1"/>
                  </p:cNvSpPr>
                  <p:nvPr/>
                </p:nvSpPr>
                <p:spPr bwMode="gray">
                  <a:xfrm>
                    <a:off x="2016" y="1920"/>
                    <a:ext cx="1680" cy="168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folHlink"/>
                      </a:gs>
                      <a:gs pos="100000">
                        <a:schemeClr val="folHlink">
                          <a:gamma/>
                          <a:shade val="24314"/>
                          <a:invGamma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10268" name="Freeform 47"/>
                  <p:cNvSpPr>
                    <a:spLocks/>
                  </p:cNvSpPr>
                  <p:nvPr/>
                </p:nvSpPr>
                <p:spPr bwMode="gray">
                  <a:xfrm>
                    <a:off x="2208" y="1948"/>
                    <a:ext cx="1296" cy="634"/>
                  </a:xfrm>
                  <a:custGeom>
                    <a:avLst/>
                    <a:gdLst>
                      <a:gd name="T0" fmla="*/ 1276 w 1321"/>
                      <a:gd name="T1" fmla="*/ 357 h 712"/>
                      <a:gd name="T2" fmla="*/ 1292 w 1321"/>
                      <a:gd name="T3" fmla="*/ 394 h 712"/>
                      <a:gd name="T4" fmla="*/ 1296 w 1321"/>
                      <a:gd name="T5" fmla="*/ 428 h 712"/>
                      <a:gd name="T6" fmla="*/ 1290 w 1321"/>
                      <a:gd name="T7" fmla="*/ 459 h 712"/>
                      <a:gd name="T8" fmla="*/ 1273 w 1321"/>
                      <a:gd name="T9" fmla="*/ 490 h 712"/>
                      <a:gd name="T10" fmla="*/ 1248 w 1321"/>
                      <a:gd name="T11" fmla="*/ 516 h 712"/>
                      <a:gd name="T12" fmla="*/ 1216 w 1321"/>
                      <a:gd name="T13" fmla="*/ 538 h 712"/>
                      <a:gd name="T14" fmla="*/ 1173 w 1321"/>
                      <a:gd name="T15" fmla="*/ 559 h 712"/>
                      <a:gd name="T16" fmla="*/ 1125 w 1321"/>
                      <a:gd name="T17" fmla="*/ 578 h 712"/>
                      <a:gd name="T18" fmla="*/ 1071 w 1321"/>
                      <a:gd name="T19" fmla="*/ 594 h 712"/>
                      <a:gd name="T20" fmla="*/ 1011 w 1321"/>
                      <a:gd name="T21" fmla="*/ 608 h 712"/>
                      <a:gd name="T22" fmla="*/ 949 w 1321"/>
                      <a:gd name="T23" fmla="*/ 618 h 712"/>
                      <a:gd name="T24" fmla="*/ 879 w 1321"/>
                      <a:gd name="T25" fmla="*/ 627 h 712"/>
                      <a:gd name="T26" fmla="*/ 808 w 1321"/>
                      <a:gd name="T27" fmla="*/ 632 h 712"/>
                      <a:gd name="T28" fmla="*/ 780 w 1321"/>
                      <a:gd name="T29" fmla="*/ 634 h 712"/>
                      <a:gd name="T30" fmla="*/ 467 w 1321"/>
                      <a:gd name="T31" fmla="*/ 634 h 712"/>
                      <a:gd name="T32" fmla="*/ 463 w 1321"/>
                      <a:gd name="T33" fmla="*/ 634 h 712"/>
                      <a:gd name="T34" fmla="*/ 401 w 1321"/>
                      <a:gd name="T35" fmla="*/ 630 h 712"/>
                      <a:gd name="T36" fmla="*/ 341 w 1321"/>
                      <a:gd name="T37" fmla="*/ 627 h 712"/>
                      <a:gd name="T38" fmla="*/ 285 w 1321"/>
                      <a:gd name="T39" fmla="*/ 620 h 712"/>
                      <a:gd name="T40" fmla="*/ 231 w 1321"/>
                      <a:gd name="T41" fmla="*/ 614 h 712"/>
                      <a:gd name="T42" fmla="*/ 182 w 1321"/>
                      <a:gd name="T43" fmla="*/ 603 h 712"/>
                      <a:gd name="T44" fmla="*/ 138 w 1321"/>
                      <a:gd name="T45" fmla="*/ 590 h 712"/>
                      <a:gd name="T46" fmla="*/ 100 w 1321"/>
                      <a:gd name="T47" fmla="*/ 577 h 712"/>
                      <a:gd name="T48" fmla="*/ 66 w 1321"/>
                      <a:gd name="T49" fmla="*/ 561 h 712"/>
                      <a:gd name="T50" fmla="*/ 38 w 1321"/>
                      <a:gd name="T51" fmla="*/ 541 h 712"/>
                      <a:gd name="T52" fmla="*/ 18 w 1321"/>
                      <a:gd name="T53" fmla="*/ 519 h 712"/>
                      <a:gd name="T54" fmla="*/ 6 w 1321"/>
                      <a:gd name="T55" fmla="*/ 493 h 712"/>
                      <a:gd name="T56" fmla="*/ 0 w 1321"/>
                      <a:gd name="T57" fmla="*/ 467 h 712"/>
                      <a:gd name="T58" fmla="*/ 0 w 1321"/>
                      <a:gd name="T59" fmla="*/ 463 h 712"/>
                      <a:gd name="T60" fmla="*/ 4 w 1321"/>
                      <a:gd name="T61" fmla="*/ 434 h 712"/>
                      <a:gd name="T62" fmla="*/ 16 w 1321"/>
                      <a:gd name="T63" fmla="*/ 397 h 712"/>
                      <a:gd name="T64" fmla="*/ 50 w 1321"/>
                      <a:gd name="T65" fmla="*/ 329 h 712"/>
                      <a:gd name="T66" fmla="*/ 92 w 1321"/>
                      <a:gd name="T67" fmla="*/ 266 h 712"/>
                      <a:gd name="T68" fmla="*/ 144 w 1321"/>
                      <a:gd name="T69" fmla="*/ 209 h 712"/>
                      <a:gd name="T70" fmla="*/ 200 w 1321"/>
                      <a:gd name="T71" fmla="*/ 157 h 712"/>
                      <a:gd name="T72" fmla="*/ 265 w 1321"/>
                      <a:gd name="T73" fmla="*/ 111 h 712"/>
                      <a:gd name="T74" fmla="*/ 335 w 1321"/>
                      <a:gd name="T75" fmla="*/ 73 h 712"/>
                      <a:gd name="T76" fmla="*/ 407 w 1321"/>
                      <a:gd name="T77" fmla="*/ 42 h 712"/>
                      <a:gd name="T78" fmla="*/ 488 w 1321"/>
                      <a:gd name="T79" fmla="*/ 19 h 712"/>
                      <a:gd name="T80" fmla="*/ 570 w 1321"/>
                      <a:gd name="T81" fmla="*/ 5 h 712"/>
                      <a:gd name="T82" fmla="*/ 654 w 1321"/>
                      <a:gd name="T83" fmla="*/ 0 h 712"/>
                      <a:gd name="T84" fmla="*/ 654 w 1321"/>
                      <a:gd name="T85" fmla="*/ 0 h 712"/>
                      <a:gd name="T86" fmla="*/ 745 w 1321"/>
                      <a:gd name="T87" fmla="*/ 5 h 712"/>
                      <a:gd name="T88" fmla="*/ 831 w 1321"/>
                      <a:gd name="T89" fmla="*/ 20 h 712"/>
                      <a:gd name="T90" fmla="*/ 914 w 1321"/>
                      <a:gd name="T91" fmla="*/ 47 h 712"/>
                      <a:gd name="T92" fmla="*/ 991 w 1321"/>
                      <a:gd name="T93" fmla="*/ 80 h 712"/>
                      <a:gd name="T94" fmla="*/ 1062 w 1321"/>
                      <a:gd name="T95" fmla="*/ 122 h 712"/>
                      <a:gd name="T96" fmla="*/ 1127 w 1321"/>
                      <a:gd name="T97" fmla="*/ 173 h 712"/>
                      <a:gd name="T98" fmla="*/ 1185 w 1321"/>
                      <a:gd name="T99" fmla="*/ 228 h 712"/>
                      <a:gd name="T100" fmla="*/ 1234 w 1321"/>
                      <a:gd name="T101" fmla="*/ 289 h 712"/>
                      <a:gd name="T102" fmla="*/ 1276 w 1321"/>
                      <a:gd name="T103" fmla="*/ 357 h 712"/>
                      <a:gd name="T104" fmla="*/ 1276 w 1321"/>
                      <a:gd name="T105" fmla="*/ 357 h 712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0" t="0" r="r" b="b"/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/>
                      </a:gs>
                      <a:gs pos="100000">
                        <a:schemeClr val="folHlink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BBF6EE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96304" name="Text Box 48"/>
                <p:cNvSpPr txBox="1">
                  <a:spLocks noChangeArrowheads="1"/>
                </p:cNvSpPr>
                <p:nvPr/>
              </p:nvSpPr>
              <p:spPr bwMode="gray">
                <a:xfrm>
                  <a:off x="2676" y="2013"/>
                  <a:ext cx="573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zh-CN" altLang="en-US" sz="200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宋体" pitchFamily="2" charset="-122"/>
                    </a:rPr>
                    <a:t>未知</a:t>
                  </a:r>
                </a:p>
              </p:txBody>
            </p:sp>
          </p:grpSp>
          <p:sp>
            <p:nvSpPr>
              <p:cNvPr id="96305" name="Oval 49"/>
              <p:cNvSpPr>
                <a:spLocks noChangeArrowheads="1"/>
              </p:cNvSpPr>
              <p:nvPr/>
            </p:nvSpPr>
            <p:spPr bwMode="gray">
              <a:xfrm>
                <a:off x="3147" y="3779"/>
                <a:ext cx="917" cy="307"/>
              </a:xfrm>
              <a:prstGeom prst="ellipse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0251" name="Group 50"/>
            <p:cNvGrpSpPr>
              <a:grpSpLocks/>
            </p:cNvGrpSpPr>
            <p:nvPr/>
          </p:nvGrpSpPr>
          <p:grpSpPr bwMode="auto">
            <a:xfrm>
              <a:off x="1776" y="2764"/>
              <a:ext cx="960" cy="1316"/>
              <a:chOff x="1968" y="2784"/>
              <a:chExt cx="960" cy="1316"/>
            </a:xfrm>
          </p:grpSpPr>
          <p:grpSp>
            <p:nvGrpSpPr>
              <p:cNvPr id="10258" name="Group 51"/>
              <p:cNvGrpSpPr>
                <a:grpSpLocks/>
              </p:cNvGrpSpPr>
              <p:nvPr/>
            </p:nvGrpSpPr>
            <p:grpSpPr bwMode="auto">
              <a:xfrm>
                <a:off x="1968" y="2784"/>
                <a:ext cx="960" cy="958"/>
                <a:chOff x="2016" y="1920"/>
                <a:chExt cx="1680" cy="1680"/>
              </a:xfrm>
            </p:grpSpPr>
            <p:sp>
              <p:nvSpPr>
                <p:cNvPr id="96308" name="Oval 52"/>
                <p:cNvSpPr>
                  <a:spLocks noChangeArrowheads="1"/>
                </p:cNvSpPr>
                <p:nvPr/>
              </p:nvSpPr>
              <p:spPr bwMode="gray">
                <a:xfrm>
                  <a:off x="2016" y="1919"/>
                  <a:ext cx="1680" cy="1681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51373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sy="50000" kx="-2453608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96309" name="Freeform 53"/>
                <p:cNvSpPr>
                  <a:spLocks/>
                </p:cNvSpPr>
                <p:nvPr/>
              </p:nvSpPr>
              <p:spPr bwMode="gray">
                <a:xfrm>
                  <a:off x="2209" y="1946"/>
                  <a:ext cx="1295" cy="635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96310" name="Text Box 54"/>
              <p:cNvSpPr txBox="1">
                <a:spLocks noChangeArrowheads="1"/>
              </p:cNvSpPr>
              <p:nvPr/>
            </p:nvSpPr>
            <p:spPr bwMode="gray">
              <a:xfrm>
                <a:off x="2016" y="3244"/>
                <a:ext cx="864" cy="2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defRPr/>
                </a:pPr>
                <a:r>
                  <a:rPr lang="zh-CN" altLang="en-US" sz="20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未知</a:t>
                </a:r>
              </a:p>
            </p:txBody>
          </p:sp>
          <p:sp>
            <p:nvSpPr>
              <p:cNvPr id="96311" name="Oval 55"/>
              <p:cNvSpPr>
                <a:spLocks noChangeArrowheads="1"/>
              </p:cNvSpPr>
              <p:nvPr/>
            </p:nvSpPr>
            <p:spPr bwMode="gray">
              <a:xfrm>
                <a:off x="1968" y="3792"/>
                <a:ext cx="917" cy="308"/>
              </a:xfrm>
              <a:prstGeom prst="ellipse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0252" name="Group 56"/>
            <p:cNvGrpSpPr>
              <a:grpSpLocks/>
            </p:cNvGrpSpPr>
            <p:nvPr/>
          </p:nvGrpSpPr>
          <p:grpSpPr bwMode="auto">
            <a:xfrm>
              <a:off x="3072" y="2736"/>
              <a:ext cx="960" cy="1316"/>
              <a:chOff x="1968" y="2784"/>
              <a:chExt cx="960" cy="1316"/>
            </a:xfrm>
          </p:grpSpPr>
          <p:grpSp>
            <p:nvGrpSpPr>
              <p:cNvPr id="10253" name="Group 57"/>
              <p:cNvGrpSpPr>
                <a:grpSpLocks/>
              </p:cNvGrpSpPr>
              <p:nvPr/>
            </p:nvGrpSpPr>
            <p:grpSpPr bwMode="auto">
              <a:xfrm>
                <a:off x="1968" y="2784"/>
                <a:ext cx="960" cy="958"/>
                <a:chOff x="2016" y="1920"/>
                <a:chExt cx="1680" cy="1680"/>
              </a:xfrm>
            </p:grpSpPr>
            <p:sp>
              <p:nvSpPr>
                <p:cNvPr id="96314" name="Oval 58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1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51373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sy="50000" kx="-2453608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96315" name="Freeform 59"/>
                <p:cNvSpPr>
                  <a:spLocks/>
                </p:cNvSpPr>
                <p:nvPr/>
              </p:nvSpPr>
              <p:spPr bwMode="gray">
                <a:xfrm>
                  <a:off x="2208" y="1947"/>
                  <a:ext cx="1295" cy="635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96316" name="Text Box 60"/>
              <p:cNvSpPr txBox="1">
                <a:spLocks noChangeArrowheads="1"/>
              </p:cNvSpPr>
              <p:nvPr/>
            </p:nvSpPr>
            <p:spPr bwMode="gray">
              <a:xfrm>
                <a:off x="2016" y="3245"/>
                <a:ext cx="864" cy="2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defRPr/>
                </a:pPr>
                <a:r>
                  <a:rPr lang="zh-CN" altLang="en-US" sz="20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未知</a:t>
                </a:r>
              </a:p>
            </p:txBody>
          </p:sp>
          <p:sp>
            <p:nvSpPr>
              <p:cNvPr id="96317" name="Oval 61"/>
              <p:cNvSpPr>
                <a:spLocks noChangeArrowheads="1"/>
              </p:cNvSpPr>
              <p:nvPr/>
            </p:nvSpPr>
            <p:spPr bwMode="gray">
              <a:xfrm>
                <a:off x="1968" y="3793"/>
                <a:ext cx="917" cy="308"/>
              </a:xfrm>
              <a:prstGeom prst="ellipse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itchFamily="2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400" smtClean="0">
                <a:solidFill>
                  <a:srgbClr val="000000"/>
                </a:solidFill>
                <a:ea typeface="宋体" pitchFamily="2" charset="-122"/>
              </a:rPr>
              <a:t/>
            </a:r>
            <a:br>
              <a:rPr lang="zh-CN" altLang="en-US" sz="2400" smtClean="0">
                <a:solidFill>
                  <a:srgbClr val="000000"/>
                </a:solidFill>
                <a:ea typeface="宋体" pitchFamily="2" charset="-122"/>
              </a:rPr>
            </a:br>
            <a:r>
              <a:rPr lang="en-US" altLang="zh-CN" sz="3200" smtClean="0">
                <a:solidFill>
                  <a:srgbClr val="000000"/>
                </a:solidFill>
                <a:ea typeface="宋体" pitchFamily="2" charset="-122"/>
              </a:rPr>
              <a:t>3</a:t>
            </a:r>
            <a:r>
              <a:rPr lang="zh-CN" altLang="en-US" sz="3200" smtClean="0">
                <a:solidFill>
                  <a:srgbClr val="000000"/>
                </a:solidFill>
                <a:ea typeface="宋体" pitchFamily="2" charset="-122"/>
              </a:rPr>
              <a:t>、宇宙能否看作一个子系统</a:t>
            </a:r>
            <a:br>
              <a:rPr lang="zh-CN" altLang="en-US" sz="3200" smtClean="0">
                <a:solidFill>
                  <a:srgbClr val="000000"/>
                </a:solidFill>
                <a:ea typeface="宋体" pitchFamily="2" charset="-122"/>
              </a:rPr>
            </a:br>
            <a:endParaRPr lang="en-US" altLang="zh-CN" sz="3200" smtClean="0">
              <a:solidFill>
                <a:srgbClr val="000000"/>
              </a:solidFill>
              <a:ea typeface="宋体" pitchFamily="2" charset="-122"/>
            </a:endParaRPr>
          </a:p>
        </p:txBody>
      </p:sp>
      <p:grpSp>
        <p:nvGrpSpPr>
          <p:cNvPr id="11269" name="Group 3"/>
          <p:cNvGrpSpPr>
            <a:grpSpLocks/>
          </p:cNvGrpSpPr>
          <p:nvPr/>
        </p:nvGrpSpPr>
        <p:grpSpPr bwMode="auto">
          <a:xfrm>
            <a:off x="1143000" y="2209800"/>
            <a:ext cx="6705600" cy="3352800"/>
            <a:chOff x="528" y="1248"/>
            <a:chExt cx="4656" cy="2256"/>
          </a:xfrm>
        </p:grpSpPr>
        <p:grpSp>
          <p:nvGrpSpPr>
            <p:cNvPr id="11270" name="Group 4"/>
            <p:cNvGrpSpPr>
              <a:grpSpLocks/>
            </p:cNvGrpSpPr>
            <p:nvPr/>
          </p:nvGrpSpPr>
          <p:grpSpPr bwMode="auto">
            <a:xfrm>
              <a:off x="1824" y="1248"/>
              <a:ext cx="2014" cy="1821"/>
              <a:chOff x="1872" y="1824"/>
              <a:chExt cx="2014" cy="1821"/>
            </a:xfrm>
          </p:grpSpPr>
          <p:sp>
            <p:nvSpPr>
              <p:cNvPr id="72709" name="AutoShape 5"/>
              <p:cNvSpPr>
                <a:spLocks noChangeArrowheads="1"/>
              </p:cNvSpPr>
              <p:nvPr/>
            </p:nvSpPr>
            <p:spPr bwMode="gray">
              <a:xfrm rot="16200000" flipH="1">
                <a:off x="1820" y="2527"/>
                <a:ext cx="310" cy="206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2710" name="AutoShape 6"/>
              <p:cNvSpPr>
                <a:spLocks noChangeArrowheads="1"/>
              </p:cNvSpPr>
              <p:nvPr/>
            </p:nvSpPr>
            <p:spPr bwMode="gray">
              <a:xfrm rot="5400000" flipH="1">
                <a:off x="3629" y="2494"/>
                <a:ext cx="309" cy="206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2711" name="AutoShape 7"/>
              <p:cNvSpPr>
                <a:spLocks noChangeArrowheads="1"/>
              </p:cNvSpPr>
              <p:nvPr/>
            </p:nvSpPr>
            <p:spPr bwMode="gray">
              <a:xfrm rot="10800000" flipH="1">
                <a:off x="2725" y="3439"/>
                <a:ext cx="308" cy="206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288" name="Oval 8"/>
              <p:cNvSpPr>
                <a:spLocks noChangeArrowheads="1"/>
              </p:cNvSpPr>
              <p:nvPr/>
            </p:nvSpPr>
            <p:spPr bwMode="gray">
              <a:xfrm>
                <a:off x="2078" y="1824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289" name="Oval 9"/>
              <p:cNvSpPr>
                <a:spLocks noChangeArrowheads="1"/>
              </p:cNvSpPr>
              <p:nvPr/>
            </p:nvSpPr>
            <p:spPr bwMode="gray">
              <a:xfrm>
                <a:off x="2170" y="1915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2714" name="Oval 10"/>
              <p:cNvSpPr>
                <a:spLocks noChangeArrowheads="1"/>
              </p:cNvSpPr>
              <p:nvPr/>
            </p:nvSpPr>
            <p:spPr bwMode="gray">
              <a:xfrm>
                <a:off x="2255" y="2000"/>
                <a:ext cx="1261" cy="126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291" name="Oval 11"/>
              <p:cNvSpPr>
                <a:spLocks noChangeArrowheads="1"/>
              </p:cNvSpPr>
              <p:nvPr/>
            </p:nvSpPr>
            <p:spPr bwMode="gray">
              <a:xfrm>
                <a:off x="2254" y="2000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2716" name="Oval 12"/>
              <p:cNvSpPr>
                <a:spLocks noChangeArrowheads="1"/>
              </p:cNvSpPr>
              <p:nvPr/>
            </p:nvSpPr>
            <p:spPr bwMode="gray">
              <a:xfrm>
                <a:off x="2337" y="2084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293" name="Oval 13"/>
              <p:cNvSpPr>
                <a:spLocks noChangeArrowheads="1"/>
              </p:cNvSpPr>
              <p:nvPr/>
            </p:nvSpPr>
            <p:spPr bwMode="gray">
              <a:xfrm>
                <a:off x="2337" y="2083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72718" name="AutoShape 14"/>
            <p:cNvSpPr>
              <a:spLocks noChangeArrowheads="1"/>
            </p:cNvSpPr>
            <p:nvPr/>
          </p:nvSpPr>
          <p:spPr bwMode="gray">
            <a:xfrm>
              <a:off x="528" y="2256"/>
              <a:ext cx="1152" cy="383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2719" name="AutoShape 15"/>
            <p:cNvSpPr>
              <a:spLocks noChangeArrowheads="1"/>
            </p:cNvSpPr>
            <p:nvPr/>
          </p:nvSpPr>
          <p:spPr bwMode="gray">
            <a:xfrm>
              <a:off x="528" y="1920"/>
              <a:ext cx="1152" cy="38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2720" name="AutoShape 16"/>
            <p:cNvSpPr>
              <a:spLocks noChangeArrowheads="1"/>
            </p:cNvSpPr>
            <p:nvPr/>
          </p:nvSpPr>
          <p:spPr bwMode="gray">
            <a:xfrm>
              <a:off x="528" y="1584"/>
              <a:ext cx="1152" cy="383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2721" name="AutoShape 17"/>
            <p:cNvSpPr>
              <a:spLocks noChangeArrowheads="1"/>
            </p:cNvSpPr>
            <p:nvPr/>
          </p:nvSpPr>
          <p:spPr bwMode="gray">
            <a:xfrm>
              <a:off x="3984" y="2256"/>
              <a:ext cx="1200" cy="383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2722" name="AutoShape 18"/>
            <p:cNvSpPr>
              <a:spLocks noChangeArrowheads="1"/>
            </p:cNvSpPr>
            <p:nvPr/>
          </p:nvSpPr>
          <p:spPr bwMode="gray">
            <a:xfrm>
              <a:off x="3984" y="1920"/>
              <a:ext cx="1200" cy="38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2723" name="AutoShape 19"/>
            <p:cNvSpPr>
              <a:spLocks noChangeArrowheads="1"/>
            </p:cNvSpPr>
            <p:nvPr/>
          </p:nvSpPr>
          <p:spPr bwMode="gray">
            <a:xfrm>
              <a:off x="3984" y="1584"/>
              <a:ext cx="1200" cy="383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277" name="Text Box 20"/>
            <p:cNvSpPr txBox="1">
              <a:spLocks noChangeArrowheads="1"/>
            </p:cNvSpPr>
            <p:nvPr/>
          </p:nvSpPr>
          <p:spPr bwMode="gray">
            <a:xfrm>
              <a:off x="2565" y="1907"/>
              <a:ext cx="553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zh-CN" altLang="en-US" sz="2400">
                  <a:solidFill>
                    <a:schemeClr val="bg1"/>
                  </a:solidFill>
                  <a:ea typeface="宋体" pitchFamily="2" charset="-122"/>
                </a:rPr>
                <a:t>宇宙</a:t>
              </a:r>
            </a:p>
          </p:txBody>
        </p:sp>
        <p:sp>
          <p:nvSpPr>
            <p:cNvPr id="11278" name="AutoShape 21"/>
            <p:cNvSpPr>
              <a:spLocks noChangeArrowheads="1"/>
            </p:cNvSpPr>
            <p:nvPr/>
          </p:nvSpPr>
          <p:spPr bwMode="auto">
            <a:xfrm>
              <a:off x="1611" y="3168"/>
              <a:ext cx="2448" cy="3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zh-CN" altLang="en-US" b="0">
                  <a:latin typeface="Verdana" pitchFamily="34" charset="0"/>
                  <a:ea typeface="宋体" pitchFamily="2" charset="-122"/>
                </a:rPr>
                <a:t>能量</a:t>
              </a:r>
            </a:p>
          </p:txBody>
        </p:sp>
        <p:sp>
          <p:nvSpPr>
            <p:cNvPr id="11279" name="Text Box 22"/>
            <p:cNvSpPr txBox="1">
              <a:spLocks noChangeArrowheads="1"/>
            </p:cNvSpPr>
            <p:nvPr/>
          </p:nvSpPr>
          <p:spPr bwMode="gray">
            <a:xfrm>
              <a:off x="919" y="1673"/>
              <a:ext cx="288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zh-CN" altLang="en-US">
                  <a:solidFill>
                    <a:schemeClr val="bg1"/>
                  </a:solidFill>
                  <a:ea typeface="宋体" pitchFamily="2" charset="-122"/>
                </a:rPr>
                <a:t>天</a:t>
              </a:r>
            </a:p>
          </p:txBody>
        </p:sp>
        <p:sp>
          <p:nvSpPr>
            <p:cNvPr id="11280" name="Text Box 23"/>
            <p:cNvSpPr txBox="1">
              <a:spLocks noChangeArrowheads="1"/>
            </p:cNvSpPr>
            <p:nvPr/>
          </p:nvSpPr>
          <p:spPr bwMode="gray">
            <a:xfrm>
              <a:off x="919" y="2010"/>
              <a:ext cx="288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zh-CN" altLang="en-US">
                  <a:solidFill>
                    <a:schemeClr val="bg1"/>
                  </a:solidFill>
                  <a:ea typeface="宋体" pitchFamily="2" charset="-122"/>
                </a:rPr>
                <a:t>地</a:t>
              </a:r>
            </a:p>
          </p:txBody>
        </p:sp>
        <p:sp>
          <p:nvSpPr>
            <p:cNvPr id="11281" name="Text Box 24"/>
            <p:cNvSpPr txBox="1">
              <a:spLocks noChangeArrowheads="1"/>
            </p:cNvSpPr>
            <p:nvPr/>
          </p:nvSpPr>
          <p:spPr bwMode="gray">
            <a:xfrm>
              <a:off x="839" y="2345"/>
              <a:ext cx="44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zh-CN" altLang="en-US">
                  <a:solidFill>
                    <a:schemeClr val="bg1"/>
                  </a:solidFill>
                  <a:ea typeface="宋体" pitchFamily="2" charset="-122"/>
                </a:rPr>
                <a:t>万物</a:t>
              </a:r>
            </a:p>
          </p:txBody>
        </p:sp>
        <p:sp>
          <p:nvSpPr>
            <p:cNvPr id="11282" name="Text Box 25"/>
            <p:cNvSpPr txBox="1">
              <a:spLocks noChangeArrowheads="1"/>
            </p:cNvSpPr>
            <p:nvPr/>
          </p:nvSpPr>
          <p:spPr bwMode="gray">
            <a:xfrm>
              <a:off x="4378" y="1673"/>
              <a:ext cx="448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zh-CN" altLang="en-US">
                  <a:solidFill>
                    <a:schemeClr val="bg1"/>
                  </a:solidFill>
                  <a:ea typeface="宋体" pitchFamily="2" charset="-122"/>
                </a:rPr>
                <a:t>空间</a:t>
              </a:r>
            </a:p>
          </p:txBody>
        </p:sp>
        <p:sp>
          <p:nvSpPr>
            <p:cNvPr id="11283" name="Text Box 26"/>
            <p:cNvSpPr txBox="1">
              <a:spLocks noChangeArrowheads="1"/>
            </p:cNvSpPr>
            <p:nvPr/>
          </p:nvSpPr>
          <p:spPr bwMode="gray">
            <a:xfrm>
              <a:off x="4378" y="2010"/>
              <a:ext cx="448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zh-CN" altLang="en-US">
                  <a:solidFill>
                    <a:schemeClr val="bg1"/>
                  </a:solidFill>
                  <a:ea typeface="宋体" pitchFamily="2" charset="-122"/>
                </a:rPr>
                <a:t>时间</a:t>
              </a:r>
            </a:p>
          </p:txBody>
        </p:sp>
        <p:sp>
          <p:nvSpPr>
            <p:cNvPr id="11284" name="Text Box 27"/>
            <p:cNvSpPr txBox="1">
              <a:spLocks noChangeArrowheads="1"/>
            </p:cNvSpPr>
            <p:nvPr/>
          </p:nvSpPr>
          <p:spPr bwMode="gray">
            <a:xfrm>
              <a:off x="4378" y="2345"/>
              <a:ext cx="448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zh-CN" altLang="en-US">
                  <a:solidFill>
                    <a:schemeClr val="bg1"/>
                  </a:solidFill>
                  <a:ea typeface="宋体" pitchFamily="2" charset="-122"/>
                </a:rPr>
                <a:t>物质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景象PPT模板">
  <a:themeElements>
    <a:clrScheme name="水滴景象PPT模板 1">
      <a:dk1>
        <a:srgbClr val="003300"/>
      </a:dk1>
      <a:lt1>
        <a:srgbClr val="FFFFFF"/>
      </a:lt1>
      <a:dk2>
        <a:srgbClr val="FF9900"/>
      </a:dk2>
      <a:lt2>
        <a:srgbClr val="C0C0C0"/>
      </a:lt2>
      <a:accent1>
        <a:srgbClr val="3FB564"/>
      </a:accent1>
      <a:accent2>
        <a:srgbClr val="15A2E9"/>
      </a:accent2>
      <a:accent3>
        <a:srgbClr val="FFFFFF"/>
      </a:accent3>
      <a:accent4>
        <a:srgbClr val="002A00"/>
      </a:accent4>
      <a:accent5>
        <a:srgbClr val="AFD7B8"/>
      </a:accent5>
      <a:accent6>
        <a:srgbClr val="1292D3"/>
      </a:accent6>
      <a:hlink>
        <a:srgbClr val="7F70D8"/>
      </a:hlink>
      <a:folHlink>
        <a:srgbClr val="A1A18B"/>
      </a:folHlink>
    </a:clrScheme>
    <a:fontScheme name="水滴景象PPT模板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水滴景象PPT模板 1">
        <a:dk1>
          <a:srgbClr val="003300"/>
        </a:dk1>
        <a:lt1>
          <a:srgbClr val="FFFFFF"/>
        </a:lt1>
        <a:dk2>
          <a:srgbClr val="FF9900"/>
        </a:dk2>
        <a:lt2>
          <a:srgbClr val="C0C0C0"/>
        </a:lt2>
        <a:accent1>
          <a:srgbClr val="3FB564"/>
        </a:accent1>
        <a:accent2>
          <a:srgbClr val="15A2E9"/>
        </a:accent2>
        <a:accent3>
          <a:srgbClr val="FFFFFF"/>
        </a:accent3>
        <a:accent4>
          <a:srgbClr val="002A00"/>
        </a:accent4>
        <a:accent5>
          <a:srgbClr val="AFD7B8"/>
        </a:accent5>
        <a:accent6>
          <a:srgbClr val="1292D3"/>
        </a:accent6>
        <a:hlink>
          <a:srgbClr val="7F70D8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水滴景象PPT模板 2">
        <a:dk1>
          <a:srgbClr val="30311D"/>
        </a:dk1>
        <a:lt1>
          <a:srgbClr val="FFFFFF"/>
        </a:lt1>
        <a:dk2>
          <a:srgbClr val="44808E"/>
        </a:dk2>
        <a:lt2>
          <a:srgbClr val="DDDDDD"/>
        </a:lt2>
        <a:accent1>
          <a:srgbClr val="DCC242"/>
        </a:accent1>
        <a:accent2>
          <a:srgbClr val="388FDE"/>
        </a:accent2>
        <a:accent3>
          <a:srgbClr val="FFFFFF"/>
        </a:accent3>
        <a:accent4>
          <a:srgbClr val="272817"/>
        </a:accent4>
        <a:accent5>
          <a:srgbClr val="EBDDB0"/>
        </a:accent5>
        <a:accent6>
          <a:srgbClr val="3281C9"/>
        </a:accent6>
        <a:hlink>
          <a:srgbClr val="57BB7D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水滴景象PPT模板 3">
        <a:dk1>
          <a:srgbClr val="000000"/>
        </a:dk1>
        <a:lt1>
          <a:srgbClr val="FFFFFF"/>
        </a:lt1>
        <a:dk2>
          <a:srgbClr val="1367BB"/>
        </a:dk2>
        <a:lt2>
          <a:srgbClr val="C0C0C0"/>
        </a:lt2>
        <a:accent1>
          <a:srgbClr val="68B3D8"/>
        </a:accent1>
        <a:accent2>
          <a:srgbClr val="EC8D4C"/>
        </a:accent2>
        <a:accent3>
          <a:srgbClr val="FFFFFF"/>
        </a:accent3>
        <a:accent4>
          <a:srgbClr val="000000"/>
        </a:accent4>
        <a:accent5>
          <a:srgbClr val="B9D6E9"/>
        </a:accent5>
        <a:accent6>
          <a:srgbClr val="D67F44"/>
        </a:accent6>
        <a:hlink>
          <a:srgbClr val="4CC737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水滴景象PPT模板</Template>
  <TotalTime>65</TotalTime>
  <Words>234</Words>
  <Application>Microsoft Office PowerPoint</Application>
  <PresentationFormat>全屏显示(4:3)</PresentationFormat>
  <Paragraphs>60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Arial</vt:lpstr>
      <vt:lpstr>Verdana</vt:lpstr>
      <vt:lpstr>Wingdings</vt:lpstr>
      <vt:lpstr>宋体</vt:lpstr>
      <vt:lpstr>华文细黑</vt:lpstr>
      <vt:lpstr>水滴景象PPT模板</vt:lpstr>
      <vt:lpstr>夸克---宇宙</vt:lpstr>
      <vt:lpstr>主要内容：</vt:lpstr>
      <vt:lpstr>1、夸克是系统的意义</vt:lpstr>
      <vt:lpstr>PowerPoint 演示文稿</vt:lpstr>
      <vt:lpstr>系统</vt:lpstr>
      <vt:lpstr>夸克作为系统的意义:</vt:lpstr>
      <vt:lpstr>2、夸克作为系统的意义的理解</vt:lpstr>
      <vt:lpstr>PowerPoint 演示文稿</vt:lpstr>
      <vt:lpstr> 3、宇宙能否看作一个子系统 </vt:lpstr>
      <vt:lpstr>PowerPoint 演示文稿</vt:lpstr>
      <vt:lpstr>4、宇宙作为子系统的意义: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keke</dc:creator>
  <cp:lastModifiedBy>feetbull</cp:lastModifiedBy>
  <cp:revision>7</cp:revision>
  <dcterms:created xsi:type="dcterms:W3CDTF">2008-07-12T08:18:12Z</dcterms:created>
  <dcterms:modified xsi:type="dcterms:W3CDTF">2014-10-31T15:29:14Z</dcterms:modified>
</cp:coreProperties>
</file>