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BB2C9-1934-A8A9-28BD-1FFF37C6D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8FFA1E-7A99-2BD6-08A5-B2A7D29BA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355770-E7A7-8C68-6188-7A97353F5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21CA-5D17-4CD3-8B40-66A9EEDBFB6F}" type="datetimeFigureOut">
              <a:rPr lang="ko-KR" altLang="en-US" smtClean="0"/>
              <a:t>2024-06-25(Tue)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F682AE-F933-208B-477E-A5B680037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FB39B-E832-5F20-14E2-CF538B34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93AD-EBFD-465C-957A-F179AC9A0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26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8B938-B304-A28A-6ACD-29BC12CF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8E258C-978A-E987-7032-C30B87109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7A203-4430-CA8A-06D6-8AE0F4AB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21CA-5D17-4CD3-8B40-66A9EEDBFB6F}" type="datetimeFigureOut">
              <a:rPr lang="ko-KR" altLang="en-US" smtClean="0"/>
              <a:t>2024-06-25(Tue)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AB546-6D2E-A162-463E-C449494D5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1C1BCC-1148-4E24-4BA7-774E0C9C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93AD-EBFD-465C-957A-F179AC9A0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51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3BC148-657E-502C-D2E1-EDD459DB93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295010-C6BD-88F2-F799-3EAAAE039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9D135E-79CE-8D8B-8CEB-0472546E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21CA-5D17-4CD3-8B40-66A9EEDBFB6F}" type="datetimeFigureOut">
              <a:rPr lang="ko-KR" altLang="en-US" smtClean="0"/>
              <a:t>2024-06-25(Tue)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336F22-BA08-77C8-C441-34EDB7ABC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657D4B-3017-B044-7971-E3736F8F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93AD-EBFD-465C-957A-F179AC9A0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89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57D71-1409-0FDD-F167-48F420B5F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6579E-98E1-A377-09B0-C27F8D665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C1AB60-C916-04CC-5F50-3C794753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21CA-5D17-4CD3-8B40-66A9EEDBFB6F}" type="datetimeFigureOut">
              <a:rPr lang="ko-KR" altLang="en-US" smtClean="0"/>
              <a:t>2024-06-25(Tue)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60282E-E2D4-3626-C3A6-3E59FCA4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47A4E5-32F5-6104-4E59-3D0D97B1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93AD-EBFD-465C-957A-F179AC9A0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69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60A3F-E7AA-D002-5D00-C0D60D5C4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00F07D-BA5F-2376-3622-2B87EFE5E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BDC8D-C080-FA3F-514B-670100B2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21CA-5D17-4CD3-8B40-66A9EEDBFB6F}" type="datetimeFigureOut">
              <a:rPr lang="ko-KR" altLang="en-US" smtClean="0"/>
              <a:t>2024-06-25(Tue)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29F53-17A4-1214-5357-609AD5C6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810211-F802-EAFF-D32D-633DC74F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93AD-EBFD-465C-957A-F179AC9A0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46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78174-8EC3-2BD3-83FA-6EC4102D9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D8DF50-03AB-2E37-3029-4C417A03D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2E29E7-669A-147C-0CE3-4B71F87A5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58FD77-9DD1-2A1C-838A-685041AA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21CA-5D17-4CD3-8B40-66A9EEDBFB6F}" type="datetimeFigureOut">
              <a:rPr lang="ko-KR" altLang="en-US" smtClean="0"/>
              <a:t>2024-06-25(Tue)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034B86-9978-9610-0ACC-66895910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51E9AA-ADC4-FDFB-68C8-76F1FAA9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93AD-EBFD-465C-957A-F179AC9A0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82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BC692-624C-8229-9C47-375539DD3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64B7A1-9179-5A62-FC3B-9B27F2C2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8A1C21-91AC-862D-BCAB-88C96BD26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9E6D14-87BE-045C-51F6-5361EE53B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8393F5-19B9-5EB6-D93B-0224FE45A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D411F4-1A5E-2B78-5DC3-1CA6F2C69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21CA-5D17-4CD3-8B40-66A9EEDBFB6F}" type="datetimeFigureOut">
              <a:rPr lang="ko-KR" altLang="en-US" smtClean="0"/>
              <a:t>2024-06-25(Tue)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72B192-F655-2098-252A-965688F5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E53D37-9FCA-3A02-9224-79F6A899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93AD-EBFD-465C-957A-F179AC9A0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04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4278E-1E2F-047F-22D6-EA080F61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229E62-5746-DC12-BD62-C8B30848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21CA-5D17-4CD3-8B40-66A9EEDBFB6F}" type="datetimeFigureOut">
              <a:rPr lang="ko-KR" altLang="en-US" smtClean="0"/>
              <a:t>2024-06-25(Tue)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8E995C-2912-50B0-552D-28B24DD0A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266F8B-E72D-68AB-8DD0-CC351810C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93AD-EBFD-465C-957A-F179AC9A0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30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4A0478-E67E-79D3-60B9-9C0A3A81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21CA-5D17-4CD3-8B40-66A9EEDBFB6F}" type="datetimeFigureOut">
              <a:rPr lang="ko-KR" altLang="en-US" smtClean="0"/>
              <a:t>2024-06-25(Tue)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9DE0EF-3F2B-CCFB-6D5D-8A1533D8A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75B8FC-CBA3-2458-B1FC-A5C55AEE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93AD-EBFD-465C-957A-F179AC9A0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89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9C513-A894-1123-7569-F9C5CD096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9C67B-6FB1-F0A9-902A-411F0D035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1F0D65-7BAA-8C46-6DB4-3958612C3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BD8476-6144-AE4A-2B03-404733B8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21CA-5D17-4CD3-8B40-66A9EEDBFB6F}" type="datetimeFigureOut">
              <a:rPr lang="ko-KR" altLang="en-US" smtClean="0"/>
              <a:t>2024-06-25(Tue)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785971-C480-374E-DC8F-063CEE46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18887C-4169-6082-FEC5-048A5DF0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93AD-EBFD-465C-957A-F179AC9A0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4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13A0F-BA95-5386-1CFF-3FF68EDB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80E36B-C859-1A73-03CF-722B7BB16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742216-EB3C-38D5-0152-6251EBD8A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F379AA-7A36-E4DC-FC48-6D4001CE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21CA-5D17-4CD3-8B40-66A9EEDBFB6F}" type="datetimeFigureOut">
              <a:rPr lang="ko-KR" altLang="en-US" smtClean="0"/>
              <a:t>2024-06-25(Tue)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0B3254-F577-A7C3-7A8C-6AED8855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E20A3A-FB1C-F94C-9FB2-6486BED6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93AD-EBFD-465C-957A-F179AC9A0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46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FB69CC-944B-1EF6-504A-66E0144BC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70EB6E-794D-3FDB-AFDC-BF293235A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088131-9F4C-5C8A-5C61-050535EAB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BB21CA-5D17-4CD3-8B40-66A9EEDBFB6F}" type="datetimeFigureOut">
              <a:rPr lang="ko-KR" altLang="en-US" smtClean="0"/>
              <a:t>2024-06-25(Tue)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5D8010-69E1-AEEC-8035-B2A8ABDF3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7A2AE1-B300-6CBA-5F92-943CBC3E4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9793AD-EBFD-465C-957A-F179AC9A0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05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BEB03B-3864-A9D3-3B28-ED5DCD84E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521" y="472356"/>
            <a:ext cx="6282465" cy="5913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래픽 6" descr="플래그 단색으로 채워진">
            <a:extLst>
              <a:ext uri="{FF2B5EF4-FFF2-40B4-BE49-F238E27FC236}">
                <a16:creationId xmlns:a16="http://schemas.microsoft.com/office/drawing/2014/main" id="{7E81E516-4913-DD8A-80E6-4B0244938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04039" y="5057711"/>
            <a:ext cx="395929" cy="395929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FDE7A4BA-A496-308A-B23B-60F0499DC4BB}"/>
              </a:ext>
            </a:extLst>
          </p:cNvPr>
          <p:cNvSpPr/>
          <p:nvPr/>
        </p:nvSpPr>
        <p:spPr>
          <a:xfrm>
            <a:off x="2933322" y="4653480"/>
            <a:ext cx="221810" cy="2218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94C5C4-7113-6E21-4B00-362720258F7C}"/>
              </a:ext>
            </a:extLst>
          </p:cNvPr>
          <p:cNvSpPr txBox="1"/>
          <p:nvPr/>
        </p:nvSpPr>
        <p:spPr>
          <a:xfrm>
            <a:off x="2824680" y="4912038"/>
            <a:ext cx="570366" cy="261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시작점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58C0F-171A-9C05-157E-CBCFE00C07CF}"/>
              </a:ext>
            </a:extLst>
          </p:cNvPr>
          <p:cNvSpPr txBox="1"/>
          <p:nvPr/>
        </p:nvSpPr>
        <p:spPr>
          <a:xfrm>
            <a:off x="8265811" y="4778628"/>
            <a:ext cx="588475" cy="261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도착점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A98357-528C-0707-DCB1-5ED69D06DD85}"/>
              </a:ext>
            </a:extLst>
          </p:cNvPr>
          <p:cNvSpPr/>
          <p:nvPr/>
        </p:nvSpPr>
        <p:spPr>
          <a:xfrm>
            <a:off x="6944008" y="3621386"/>
            <a:ext cx="479834" cy="144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CB87CE-C8E3-CFF3-D6B9-24B6F44CFBEE}"/>
              </a:ext>
            </a:extLst>
          </p:cNvPr>
          <p:cNvSpPr txBox="1"/>
          <p:nvPr/>
        </p:nvSpPr>
        <p:spPr>
          <a:xfrm>
            <a:off x="6369113" y="3839609"/>
            <a:ext cx="1629624" cy="261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반드시 경유해야하는 도로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B1A9309-1B91-C698-F1A5-30E610525D4D}"/>
              </a:ext>
            </a:extLst>
          </p:cNvPr>
          <p:cNvGrpSpPr/>
          <p:nvPr/>
        </p:nvGrpSpPr>
        <p:grpSpPr>
          <a:xfrm>
            <a:off x="6871876" y="591061"/>
            <a:ext cx="2063896" cy="369332"/>
            <a:chOff x="6672699" y="174994"/>
            <a:chExt cx="2063896" cy="36933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C35386E-ED20-0397-124E-E6B1CFC8CA75}"/>
                </a:ext>
              </a:extLst>
            </p:cNvPr>
            <p:cNvSpPr/>
            <p:nvPr/>
          </p:nvSpPr>
          <p:spPr>
            <a:xfrm>
              <a:off x="6672699" y="174994"/>
              <a:ext cx="2063896" cy="351692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50311DD-46ED-DF8E-75A5-DA243D8C3E4B}"/>
                </a:ext>
              </a:extLst>
            </p:cNvPr>
            <p:cNvSpPr txBox="1"/>
            <p:nvPr/>
          </p:nvSpPr>
          <p:spPr>
            <a:xfrm>
              <a:off x="6745129" y="174994"/>
              <a:ext cx="1991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Greedy Algorithm</a:t>
              </a:r>
              <a:endPara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272CF0F-AAE9-B654-97BF-FD7349347277}"/>
              </a:ext>
            </a:extLst>
          </p:cNvPr>
          <p:cNvCxnSpPr>
            <a:cxnSpLocks/>
          </p:cNvCxnSpPr>
          <p:nvPr/>
        </p:nvCxnSpPr>
        <p:spPr>
          <a:xfrm flipV="1">
            <a:off x="3109867" y="4046899"/>
            <a:ext cx="511519" cy="633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95B6258-5360-5E4C-0641-F851287E9247}"/>
              </a:ext>
            </a:extLst>
          </p:cNvPr>
          <p:cNvCxnSpPr>
            <a:cxnSpLocks/>
          </p:cNvCxnSpPr>
          <p:nvPr/>
        </p:nvCxnSpPr>
        <p:spPr>
          <a:xfrm>
            <a:off x="3825090" y="4028793"/>
            <a:ext cx="176542" cy="905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9E25609-D6D9-5D89-F409-91FD7A710F7F}"/>
              </a:ext>
            </a:extLst>
          </p:cNvPr>
          <p:cNvCxnSpPr>
            <a:cxnSpLocks/>
          </p:cNvCxnSpPr>
          <p:nvPr/>
        </p:nvCxnSpPr>
        <p:spPr>
          <a:xfrm flipV="1">
            <a:off x="4223442" y="3505487"/>
            <a:ext cx="611108" cy="595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BE38E33-BD80-F9AE-2FAF-DFF37D01624B}"/>
              </a:ext>
            </a:extLst>
          </p:cNvPr>
          <p:cNvCxnSpPr>
            <a:cxnSpLocks/>
          </p:cNvCxnSpPr>
          <p:nvPr/>
        </p:nvCxnSpPr>
        <p:spPr>
          <a:xfrm flipV="1">
            <a:off x="5091067" y="3096285"/>
            <a:ext cx="802421" cy="2783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E9832AC-EBB5-6E05-44A2-B505FA0E6329}"/>
              </a:ext>
            </a:extLst>
          </p:cNvPr>
          <p:cNvCxnSpPr>
            <a:cxnSpLocks/>
          </p:cNvCxnSpPr>
          <p:nvPr/>
        </p:nvCxnSpPr>
        <p:spPr>
          <a:xfrm>
            <a:off x="6207979" y="3096284"/>
            <a:ext cx="736029" cy="409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96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BEB03B-3864-A9D3-3B28-ED5DCD84E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521" y="472356"/>
            <a:ext cx="6282465" cy="5913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래픽 6" descr="플래그 단색으로 채워진">
            <a:extLst>
              <a:ext uri="{FF2B5EF4-FFF2-40B4-BE49-F238E27FC236}">
                <a16:creationId xmlns:a16="http://schemas.microsoft.com/office/drawing/2014/main" id="{7E81E516-4913-DD8A-80E6-4B0244938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04039" y="5057711"/>
            <a:ext cx="395929" cy="395929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FDE7A4BA-A496-308A-B23B-60F0499DC4BB}"/>
              </a:ext>
            </a:extLst>
          </p:cNvPr>
          <p:cNvSpPr/>
          <p:nvPr/>
        </p:nvSpPr>
        <p:spPr>
          <a:xfrm>
            <a:off x="2933322" y="4653480"/>
            <a:ext cx="221810" cy="2218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94C5C4-7113-6E21-4B00-362720258F7C}"/>
              </a:ext>
            </a:extLst>
          </p:cNvPr>
          <p:cNvSpPr txBox="1"/>
          <p:nvPr/>
        </p:nvSpPr>
        <p:spPr>
          <a:xfrm>
            <a:off x="2824680" y="4912038"/>
            <a:ext cx="570366" cy="261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시작점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58C0F-171A-9C05-157E-CBCFE00C07CF}"/>
              </a:ext>
            </a:extLst>
          </p:cNvPr>
          <p:cNvSpPr txBox="1"/>
          <p:nvPr/>
        </p:nvSpPr>
        <p:spPr>
          <a:xfrm>
            <a:off x="8265811" y="4778628"/>
            <a:ext cx="588475" cy="261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도착점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A98357-528C-0707-DCB1-5ED69D06DD85}"/>
              </a:ext>
            </a:extLst>
          </p:cNvPr>
          <p:cNvSpPr/>
          <p:nvPr/>
        </p:nvSpPr>
        <p:spPr>
          <a:xfrm>
            <a:off x="6944008" y="3621386"/>
            <a:ext cx="479834" cy="144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CB87CE-C8E3-CFF3-D6B9-24B6F44CFBEE}"/>
              </a:ext>
            </a:extLst>
          </p:cNvPr>
          <p:cNvSpPr txBox="1"/>
          <p:nvPr/>
        </p:nvSpPr>
        <p:spPr>
          <a:xfrm>
            <a:off x="6369113" y="3839609"/>
            <a:ext cx="1629624" cy="261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반드시 경유해야하는 도로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B1A9309-1B91-C698-F1A5-30E610525D4D}"/>
              </a:ext>
            </a:extLst>
          </p:cNvPr>
          <p:cNvGrpSpPr/>
          <p:nvPr/>
        </p:nvGrpSpPr>
        <p:grpSpPr>
          <a:xfrm>
            <a:off x="6871876" y="591061"/>
            <a:ext cx="2091059" cy="369332"/>
            <a:chOff x="6672699" y="174994"/>
            <a:chExt cx="2091059" cy="369332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C35386E-ED20-0397-124E-E6B1CFC8CA75}"/>
                </a:ext>
              </a:extLst>
            </p:cNvPr>
            <p:cNvSpPr/>
            <p:nvPr/>
          </p:nvSpPr>
          <p:spPr>
            <a:xfrm>
              <a:off x="6672699" y="174994"/>
              <a:ext cx="2063896" cy="351692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50311DD-46ED-DF8E-75A5-DA243D8C3E4B}"/>
                </a:ext>
              </a:extLst>
            </p:cNvPr>
            <p:cNvSpPr txBox="1"/>
            <p:nvPr/>
          </p:nvSpPr>
          <p:spPr>
            <a:xfrm>
              <a:off x="6699862" y="174994"/>
              <a:ext cx="206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Genetic Algorithm</a:t>
              </a:r>
              <a:endPara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272CF0F-AAE9-B654-97BF-FD7349347277}"/>
              </a:ext>
            </a:extLst>
          </p:cNvPr>
          <p:cNvCxnSpPr>
            <a:cxnSpLocks/>
          </p:cNvCxnSpPr>
          <p:nvPr/>
        </p:nvCxnSpPr>
        <p:spPr>
          <a:xfrm flipV="1">
            <a:off x="3109867" y="4046899"/>
            <a:ext cx="511519" cy="633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95B6258-5360-5E4C-0641-F851287E9247}"/>
              </a:ext>
            </a:extLst>
          </p:cNvPr>
          <p:cNvCxnSpPr>
            <a:cxnSpLocks/>
          </p:cNvCxnSpPr>
          <p:nvPr/>
        </p:nvCxnSpPr>
        <p:spPr>
          <a:xfrm>
            <a:off x="3825090" y="4028793"/>
            <a:ext cx="176542" cy="905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9E25609-D6D9-5D89-F409-91FD7A710F7F}"/>
              </a:ext>
            </a:extLst>
          </p:cNvPr>
          <p:cNvCxnSpPr>
            <a:cxnSpLocks/>
          </p:cNvCxnSpPr>
          <p:nvPr/>
        </p:nvCxnSpPr>
        <p:spPr>
          <a:xfrm>
            <a:off x="4151015" y="4327551"/>
            <a:ext cx="67901" cy="235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4D84644-5091-2EFE-B7E8-56F95C7BC37F}"/>
              </a:ext>
            </a:extLst>
          </p:cNvPr>
          <p:cNvCxnSpPr>
            <a:cxnSpLocks/>
          </p:cNvCxnSpPr>
          <p:nvPr/>
        </p:nvCxnSpPr>
        <p:spPr>
          <a:xfrm>
            <a:off x="4372824" y="4762116"/>
            <a:ext cx="126748" cy="2781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72230A5-EC25-210B-7478-BFD192EB54CA}"/>
              </a:ext>
            </a:extLst>
          </p:cNvPr>
          <p:cNvCxnSpPr>
            <a:cxnSpLocks/>
          </p:cNvCxnSpPr>
          <p:nvPr/>
        </p:nvCxnSpPr>
        <p:spPr>
          <a:xfrm flipV="1">
            <a:off x="4571679" y="4769575"/>
            <a:ext cx="208553" cy="2706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4C4FC03-9217-5846-C58E-425965E3C96B}"/>
              </a:ext>
            </a:extLst>
          </p:cNvPr>
          <p:cNvCxnSpPr>
            <a:cxnSpLocks/>
          </p:cNvCxnSpPr>
          <p:nvPr/>
        </p:nvCxnSpPr>
        <p:spPr>
          <a:xfrm flipV="1">
            <a:off x="4850828" y="4328487"/>
            <a:ext cx="101418" cy="3068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B19EC1C-939E-506A-64BB-F1BA46259A54}"/>
              </a:ext>
            </a:extLst>
          </p:cNvPr>
          <p:cNvCxnSpPr>
            <a:cxnSpLocks/>
          </p:cNvCxnSpPr>
          <p:nvPr/>
        </p:nvCxnSpPr>
        <p:spPr>
          <a:xfrm flipV="1">
            <a:off x="5083954" y="3839609"/>
            <a:ext cx="203910" cy="261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E60F9DC-F806-2937-5B86-3B9430BDA7D2}"/>
              </a:ext>
            </a:extLst>
          </p:cNvPr>
          <p:cNvCxnSpPr>
            <a:cxnSpLocks/>
          </p:cNvCxnSpPr>
          <p:nvPr/>
        </p:nvCxnSpPr>
        <p:spPr>
          <a:xfrm flipV="1">
            <a:off x="5507958" y="3521798"/>
            <a:ext cx="186672" cy="1144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D109113-1315-40FB-86AE-4CDC9198EFD7}"/>
              </a:ext>
            </a:extLst>
          </p:cNvPr>
          <p:cNvCxnSpPr>
            <a:cxnSpLocks/>
          </p:cNvCxnSpPr>
          <p:nvPr/>
        </p:nvCxnSpPr>
        <p:spPr>
          <a:xfrm flipV="1">
            <a:off x="5884434" y="3293203"/>
            <a:ext cx="72429" cy="1115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B0A948C-D164-9C89-FCFB-75E465955574}"/>
              </a:ext>
            </a:extLst>
          </p:cNvPr>
          <p:cNvCxnSpPr>
            <a:cxnSpLocks/>
          </p:cNvCxnSpPr>
          <p:nvPr/>
        </p:nvCxnSpPr>
        <p:spPr>
          <a:xfrm>
            <a:off x="6207979" y="3096284"/>
            <a:ext cx="736029" cy="409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903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14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KoPubWorld돋움체 Bold</vt:lpstr>
      <vt:lpstr>KoPubWorld돋움체 Medium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김원영</dc:creator>
  <cp:lastModifiedBy>김원영</cp:lastModifiedBy>
  <cp:revision>8</cp:revision>
  <dcterms:created xsi:type="dcterms:W3CDTF">2024-06-24T15:53:59Z</dcterms:created>
  <dcterms:modified xsi:type="dcterms:W3CDTF">2024-06-24T17:18:49Z</dcterms:modified>
</cp:coreProperties>
</file>