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1" r:id="rId6"/>
    <p:sldId id="259" r:id="rId7"/>
    <p:sldId id="260" r:id="rId8"/>
    <p:sldId id="263" r:id="rId9"/>
    <p:sldId id="262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AFCC-03F3-4645-B302-DEC10D791797}" type="datetimeFigureOut">
              <a:rPr lang="hu-HU" smtClean="0"/>
              <a:t>2017. 05. 17.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3789-5ACA-4AA5-AD2C-96FE5A06D1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2719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AFCC-03F3-4645-B302-DEC10D791797}" type="datetimeFigureOut">
              <a:rPr lang="hu-HU" smtClean="0"/>
              <a:t>2017. 05. 17.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3789-5ACA-4AA5-AD2C-96FE5A06D1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7685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AFCC-03F3-4645-B302-DEC10D791797}" type="datetimeFigureOut">
              <a:rPr lang="hu-HU" smtClean="0"/>
              <a:t>2017. 05. 17.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3789-5ACA-4AA5-AD2C-96FE5A06D1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6197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AFCC-03F3-4645-B302-DEC10D791797}" type="datetimeFigureOut">
              <a:rPr lang="hu-HU" smtClean="0"/>
              <a:t>2017. 05. 17.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3789-5ACA-4AA5-AD2C-96FE5A06D1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03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AFCC-03F3-4645-B302-DEC10D791797}" type="datetimeFigureOut">
              <a:rPr lang="hu-HU" smtClean="0"/>
              <a:t>2017. 05. 17.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3789-5ACA-4AA5-AD2C-96FE5A06D1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929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AFCC-03F3-4645-B302-DEC10D791797}" type="datetimeFigureOut">
              <a:rPr lang="hu-HU" smtClean="0"/>
              <a:t>2017. 05. 17.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3789-5ACA-4AA5-AD2C-96FE5A06D1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6300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AFCC-03F3-4645-B302-DEC10D791797}" type="datetimeFigureOut">
              <a:rPr lang="hu-HU" smtClean="0"/>
              <a:t>2017. 05. 17.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3789-5ACA-4AA5-AD2C-96FE5A06D1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9928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AFCC-03F3-4645-B302-DEC10D791797}" type="datetimeFigureOut">
              <a:rPr lang="hu-HU" smtClean="0"/>
              <a:t>2017. 05. 17.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3789-5ACA-4AA5-AD2C-96FE5A06D1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5754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AFCC-03F3-4645-B302-DEC10D791797}" type="datetimeFigureOut">
              <a:rPr lang="hu-HU" smtClean="0"/>
              <a:t>2017. 05. 17.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3789-5ACA-4AA5-AD2C-96FE5A06D1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5490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AFCC-03F3-4645-B302-DEC10D791797}" type="datetimeFigureOut">
              <a:rPr lang="hu-HU" smtClean="0"/>
              <a:t>2017. 05. 17.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3789-5ACA-4AA5-AD2C-96FE5A06D1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476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AFCC-03F3-4645-B302-DEC10D791797}" type="datetimeFigureOut">
              <a:rPr lang="hu-HU" smtClean="0"/>
              <a:t>2017. 05. 17.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3789-5ACA-4AA5-AD2C-96FE5A06D1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804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7AFCC-03F3-4645-B302-DEC10D791797}" type="datetimeFigureOut">
              <a:rPr lang="hu-HU" smtClean="0"/>
              <a:t>2017. 05. 17.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A3789-5ACA-4AA5-AD2C-96FE5A06D1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2523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246063"/>
            <a:ext cx="9144000" cy="2387600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Játékfejlesztés</a:t>
            </a:r>
            <a:br>
              <a:rPr lang="hu-HU" dirty="0">
                <a:solidFill>
                  <a:schemeClr val="bg1"/>
                </a:solidFill>
              </a:rPr>
            </a:br>
            <a:r>
              <a:rPr lang="hu-HU" dirty="0" err="1">
                <a:solidFill>
                  <a:schemeClr val="bg1"/>
                </a:solidFill>
              </a:rPr>
              <a:t>Unity</a:t>
            </a:r>
            <a:r>
              <a:rPr lang="hu-HU" dirty="0">
                <a:solidFill>
                  <a:schemeClr val="bg1"/>
                </a:solidFill>
              </a:rPr>
              <a:t>-ban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4335463"/>
            <a:ext cx="9144000" cy="1655762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Pásti Viktor</a:t>
            </a:r>
          </a:p>
          <a:p>
            <a:r>
              <a:rPr lang="hu-HU" dirty="0">
                <a:solidFill>
                  <a:schemeClr val="bg1"/>
                </a:solidFill>
              </a:rPr>
              <a:t>Konzulens: </a:t>
            </a:r>
            <a:r>
              <a:rPr lang="hu-HU" dirty="0" err="1">
                <a:solidFill>
                  <a:schemeClr val="bg1"/>
                </a:solidFill>
              </a:rPr>
              <a:t>Rajacsics</a:t>
            </a:r>
            <a:r>
              <a:rPr lang="hu-HU" dirty="0">
                <a:solidFill>
                  <a:schemeClr val="bg1"/>
                </a:solidFill>
              </a:rPr>
              <a:t> Tamás</a:t>
            </a:r>
          </a:p>
        </p:txBody>
      </p:sp>
    </p:spTree>
    <p:extLst>
      <p:ext uri="{BB962C8B-B14F-4D97-AF65-F5344CB8AC3E}">
        <p14:creationId xmlns:p14="http://schemas.microsoft.com/office/powerpoint/2010/main" val="1826558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Új képesség létrehozása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hu-HU" sz="2400" dirty="0" err="1"/>
              <a:t>Player</a:t>
            </a:r>
            <a:r>
              <a:rPr lang="hu-HU" sz="2400" dirty="0"/>
              <a:t> </a:t>
            </a:r>
            <a:r>
              <a:rPr lang="hu-HU" sz="2400" dirty="0" err="1"/>
              <a:t>GameObject-hez</a:t>
            </a:r>
            <a:r>
              <a:rPr lang="hu-HU" sz="2400" dirty="0"/>
              <a:t> új script hozzáadása az </a:t>
            </a:r>
            <a:r>
              <a:rPr lang="hu-HU" sz="2400" dirty="0" err="1"/>
              <a:t>Ability-ból</a:t>
            </a:r>
            <a:r>
              <a:rPr lang="hu-HU" sz="2400" dirty="0"/>
              <a:t> származtatva</a:t>
            </a:r>
          </a:p>
          <a:p>
            <a:r>
              <a:rPr lang="hu-HU" sz="2400" dirty="0"/>
              <a:t>Az </a:t>
            </a:r>
            <a:r>
              <a:rPr lang="hu-HU" sz="2400" dirty="0" err="1"/>
              <a:t>Activate</a:t>
            </a:r>
            <a:r>
              <a:rPr lang="hu-HU" sz="2400" dirty="0"/>
              <a:t>() megírása</a:t>
            </a:r>
          </a:p>
          <a:p>
            <a:r>
              <a:rPr lang="hu-HU" sz="2400" dirty="0"/>
              <a:t>Az UI-n új ikon létrehozása</a:t>
            </a:r>
          </a:p>
          <a:p>
            <a:r>
              <a:rPr lang="hu-HU" sz="2400" dirty="0"/>
              <a:t>A képesség </a:t>
            </a:r>
            <a:r>
              <a:rPr lang="hu-HU" sz="2400" dirty="0" err="1"/>
              <a:t>GameObject</a:t>
            </a:r>
            <a:r>
              <a:rPr lang="hu-HU" sz="2400" dirty="0"/>
              <a:t> létrehozása</a:t>
            </a:r>
          </a:p>
          <a:p>
            <a:pPr lvl="1"/>
            <a:r>
              <a:rPr lang="hu-HU" sz="2000" dirty="0"/>
              <a:t>Ez tartalmazza a képesség mechanikáját</a:t>
            </a:r>
          </a:p>
          <a:p>
            <a:pPr lvl="1"/>
            <a:r>
              <a:rPr lang="hu-HU" sz="2000" dirty="0"/>
              <a:t>Aktiváláskor ezt hozzuk létre</a:t>
            </a:r>
          </a:p>
        </p:txBody>
      </p:sp>
    </p:spTree>
    <p:extLst>
      <p:ext uri="{BB962C8B-B14F-4D97-AF65-F5344CB8AC3E}">
        <p14:creationId xmlns:p14="http://schemas.microsoft.com/office/powerpoint/2010/main" val="1395553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hu-HU" dirty="0"/>
              <a:t>Segíti a további fejlesztést</a:t>
            </a:r>
          </a:p>
          <a:p>
            <a:pPr marL="800100" lvl="1" indent="-342900"/>
            <a:r>
              <a:rPr lang="hu-HU" dirty="0"/>
              <a:t>Új ellenségek</a:t>
            </a:r>
          </a:p>
          <a:p>
            <a:pPr marL="800100" lvl="1" indent="-342900"/>
            <a:r>
              <a:rPr lang="hu-HU" dirty="0"/>
              <a:t>Új képességek</a:t>
            </a:r>
          </a:p>
          <a:p>
            <a:pPr marL="342900" indent="-342900"/>
            <a:r>
              <a:rPr lang="hu-HU" dirty="0"/>
              <a:t>Egységes </a:t>
            </a:r>
            <a:r>
              <a:rPr lang="hu-HU" dirty="0" err="1"/>
              <a:t>interface</a:t>
            </a:r>
            <a:endParaRPr lang="hu-HU" dirty="0"/>
          </a:p>
          <a:p>
            <a:pPr marL="342900" indent="-342900"/>
            <a:r>
              <a:rPr lang="hu-HU" dirty="0"/>
              <a:t>Nem kell tudni melyik </a:t>
            </a:r>
            <a:r>
              <a:rPr lang="hu-HU" dirty="0" err="1"/>
              <a:t>feature</a:t>
            </a:r>
            <a:r>
              <a:rPr lang="hu-HU" dirty="0"/>
              <a:t> melyik osztályban(scriptben) van</a:t>
            </a:r>
          </a:p>
          <a:p>
            <a:pPr marL="342900" indent="-342900"/>
            <a:r>
              <a:rPr lang="hu-HU" dirty="0"/>
              <a:t>Egyszerűbb kód</a:t>
            </a:r>
          </a:p>
          <a:p>
            <a:pPr marL="342900" indent="-342900"/>
            <a:endParaRPr lang="hu-HU" dirty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MainModule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78715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42950" y="217487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7200" dirty="0"/>
              <a:t>Várom a kérdéseket</a:t>
            </a:r>
          </a:p>
        </p:txBody>
      </p:sp>
    </p:spTree>
    <p:extLst>
      <p:ext uri="{BB962C8B-B14F-4D97-AF65-F5344CB8AC3E}">
        <p14:creationId xmlns:p14="http://schemas.microsoft.com/office/powerpoint/2010/main" val="2252297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600" dirty="0"/>
              <a:t>A játék műfaja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3600" dirty="0"/>
              <a:t>Túlélő</a:t>
            </a:r>
          </a:p>
          <a:p>
            <a:r>
              <a:rPr lang="hu-HU" sz="3600" dirty="0" err="1"/>
              <a:t>Izometrikus</a:t>
            </a:r>
            <a:endParaRPr lang="hu-HU" sz="3600" dirty="0"/>
          </a:p>
          <a:p>
            <a:r>
              <a:rPr lang="hu-HU" sz="3600" dirty="0" err="1"/>
              <a:t>Fejlődős</a:t>
            </a:r>
            <a:endParaRPr lang="hu-HU" sz="3600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26028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A játék kinézete</a:t>
            </a:r>
          </a:p>
        </p:txBody>
      </p:sp>
      <p:pic>
        <p:nvPicPr>
          <p:cNvPr id="8" name="Tartalom helye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1" y="1631160"/>
            <a:ext cx="11750204" cy="474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49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Aktív pályaelemek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Trap</a:t>
            </a:r>
            <a:endParaRPr lang="hu-HU" dirty="0"/>
          </a:p>
          <a:p>
            <a:pPr lvl="1"/>
            <a:r>
              <a:rPr lang="hu-HU" dirty="0"/>
              <a:t>Minden karaktert sebez</a:t>
            </a:r>
          </a:p>
          <a:p>
            <a:pPr lvl="1"/>
            <a:r>
              <a:rPr lang="hu-HU" dirty="0"/>
              <a:t>Kis időközönként sebez</a:t>
            </a:r>
          </a:p>
          <a:p>
            <a:pPr lvl="1"/>
            <a:r>
              <a:rPr lang="hu-HU" dirty="0"/>
              <a:t>Jelzi villanással</a:t>
            </a:r>
          </a:p>
          <a:p>
            <a:r>
              <a:rPr lang="hu-HU" dirty="0" err="1"/>
              <a:t>Heal</a:t>
            </a:r>
            <a:r>
              <a:rPr lang="hu-HU" dirty="0"/>
              <a:t> </a:t>
            </a:r>
            <a:r>
              <a:rPr lang="hu-HU" dirty="0" err="1"/>
              <a:t>globe</a:t>
            </a:r>
            <a:endParaRPr lang="hu-HU" dirty="0"/>
          </a:p>
          <a:p>
            <a:pPr lvl="1"/>
            <a:r>
              <a:rPr lang="hu-HU" dirty="0"/>
              <a:t>Csak a </a:t>
            </a:r>
            <a:r>
              <a:rPr lang="hu-HU" dirty="0" err="1"/>
              <a:t>playert</a:t>
            </a:r>
            <a:r>
              <a:rPr lang="hu-HU" dirty="0"/>
              <a:t> </a:t>
            </a:r>
            <a:r>
              <a:rPr lang="hu-HU" dirty="0" err="1"/>
              <a:t>heal-eli</a:t>
            </a:r>
            <a:endParaRPr lang="hu-HU" dirty="0"/>
          </a:p>
          <a:p>
            <a:pPr lvl="1"/>
            <a:r>
              <a:rPr lang="hu-HU" dirty="0"/>
              <a:t>Van </a:t>
            </a:r>
            <a:r>
              <a:rPr lang="hu-HU" dirty="0" err="1"/>
              <a:t>újratöltési</a:t>
            </a:r>
            <a:r>
              <a:rPr lang="hu-HU" dirty="0"/>
              <a:t> ideje</a:t>
            </a:r>
          </a:p>
          <a:p>
            <a:pPr marL="457200" lvl="1" indent="0">
              <a:buNone/>
            </a:pP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012" y="2043112"/>
            <a:ext cx="1495425" cy="981075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012" y="3805237"/>
            <a:ext cx="10382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954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600" dirty="0"/>
              <a:t>Ellenségek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400" dirty="0"/>
              <a:t>3 típus</a:t>
            </a:r>
          </a:p>
          <a:p>
            <a:r>
              <a:rPr lang="hu-HU" sz="2400" dirty="0"/>
              <a:t>Különbözőek </a:t>
            </a:r>
            <a:r>
              <a:rPr lang="hu-HU" sz="2400" dirty="0" err="1"/>
              <a:t>játékmechanikailag</a:t>
            </a:r>
            <a:endParaRPr lang="hu-HU" sz="2400" dirty="0"/>
          </a:p>
          <a:p>
            <a:r>
              <a:rPr lang="hu-HU" sz="2400" dirty="0" err="1"/>
              <a:t>Enrage</a:t>
            </a:r>
            <a:endParaRPr lang="hu-HU" sz="2400" dirty="0"/>
          </a:p>
          <a:p>
            <a:pPr lvl="1"/>
            <a:r>
              <a:rPr lang="hu-HU" sz="2000" dirty="0"/>
              <a:t>Megakadályozza a végtelen </a:t>
            </a:r>
            <a:r>
              <a:rPr lang="hu-HU" sz="2000" dirty="0" err="1"/>
              <a:t>kite-olást</a:t>
            </a:r>
            <a:endParaRPr lang="hu-HU" sz="2000" dirty="0"/>
          </a:p>
          <a:p>
            <a:r>
              <a:rPr lang="hu-HU" sz="2400" dirty="0"/>
              <a:t>Közelharci, távolsági, területi sebzés</a:t>
            </a:r>
          </a:p>
          <a:p>
            <a:endParaRPr lang="hu-HU" sz="2400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4" name="Kép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280" y="4443413"/>
            <a:ext cx="1806258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Kép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65" y="4443413"/>
            <a:ext cx="1772920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Kép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533" y="3910648"/>
            <a:ext cx="1939925" cy="22663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7599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600" dirty="0" err="1"/>
              <a:t>Wave</a:t>
            </a:r>
            <a:r>
              <a:rPr lang="hu-HU" sz="6600" dirty="0"/>
              <a:t> rendszer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600" dirty="0"/>
              <a:t>Egyre több ellenség egy </a:t>
            </a:r>
            <a:r>
              <a:rPr lang="hu-HU" sz="3600" dirty="0" err="1"/>
              <a:t>wave</a:t>
            </a:r>
            <a:r>
              <a:rPr lang="hu-HU" sz="3600" dirty="0"/>
              <a:t>-ben</a:t>
            </a:r>
          </a:p>
          <a:p>
            <a:r>
              <a:rPr lang="hu-HU" sz="3600" dirty="0"/>
              <a:t>Minden 10. </a:t>
            </a:r>
            <a:r>
              <a:rPr lang="hu-HU" sz="3600" dirty="0" err="1"/>
              <a:t>wave</a:t>
            </a:r>
            <a:r>
              <a:rPr lang="hu-HU" sz="3600" dirty="0"/>
              <a:t> után erősödnek az ellenségek</a:t>
            </a:r>
          </a:p>
          <a:p>
            <a:r>
              <a:rPr lang="hu-HU" sz="3600" dirty="0"/>
              <a:t>Az ellenségek száma 10 </a:t>
            </a:r>
            <a:r>
              <a:rPr lang="hu-HU" sz="3600" dirty="0" err="1"/>
              <a:t>wave-enként</a:t>
            </a:r>
            <a:r>
              <a:rPr lang="hu-HU" sz="3600" dirty="0"/>
              <a:t> változik</a:t>
            </a:r>
          </a:p>
          <a:p>
            <a:r>
              <a:rPr lang="hu-HU" sz="3600" dirty="0"/>
              <a:t>Pl.: 24. </a:t>
            </a:r>
            <a:r>
              <a:rPr lang="hu-HU" sz="3600" dirty="0" err="1"/>
              <a:t>wave</a:t>
            </a:r>
            <a:r>
              <a:rPr lang="hu-HU" sz="3600" dirty="0"/>
              <a:t> ellenségeinek száma = a 4. </a:t>
            </a:r>
            <a:r>
              <a:rPr lang="hu-HU" sz="3600" dirty="0" err="1"/>
              <a:t>wave</a:t>
            </a:r>
            <a:r>
              <a:rPr lang="hu-HU" sz="3600" dirty="0"/>
              <a:t>-el</a:t>
            </a:r>
          </a:p>
        </p:txBody>
      </p:sp>
    </p:spTree>
    <p:extLst>
      <p:ext uri="{BB962C8B-B14F-4D97-AF65-F5344CB8AC3E}">
        <p14:creationId xmlns:p14="http://schemas.microsoft.com/office/powerpoint/2010/main" val="1009626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600" dirty="0"/>
              <a:t>Képességek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hu-HU" sz="3600" dirty="0"/>
              <a:t>Jelenleg 4 képesség</a:t>
            </a:r>
          </a:p>
          <a:p>
            <a:r>
              <a:rPr lang="hu-HU" sz="3600" dirty="0"/>
              <a:t>Billentyűvel aktiválható</a:t>
            </a:r>
          </a:p>
          <a:p>
            <a:r>
              <a:rPr lang="hu-HU" sz="3600" dirty="0"/>
              <a:t>Ikonok</a:t>
            </a:r>
          </a:p>
          <a:p>
            <a:r>
              <a:rPr lang="hu-HU" sz="3600" dirty="0" err="1"/>
              <a:t>Auto-attack</a:t>
            </a:r>
            <a:r>
              <a:rPr lang="hu-HU" sz="3600" dirty="0"/>
              <a:t> 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632" y="2884685"/>
            <a:ext cx="1733550" cy="523875"/>
          </a:xfrm>
          <a:prstGeom prst="rect">
            <a:avLst/>
          </a:prstGeom>
        </p:spPr>
      </p:pic>
      <p:pic>
        <p:nvPicPr>
          <p:cNvPr id="5" name="Kép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581" y="3414713"/>
            <a:ext cx="1889124" cy="3262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Kép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" y="4143474"/>
            <a:ext cx="4297535" cy="2533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Kép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888" y="3762988"/>
            <a:ext cx="1717675" cy="1227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Kép 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889" y="5125031"/>
            <a:ext cx="1717675" cy="13754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0906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60142" y="2770974"/>
            <a:ext cx="10515600" cy="1325563"/>
          </a:xfrm>
        </p:spPr>
        <p:txBody>
          <a:bodyPr>
            <a:normAutofit/>
          </a:bodyPr>
          <a:lstStyle/>
          <a:p>
            <a:r>
              <a:rPr lang="hu-HU" sz="6600" dirty="0" err="1"/>
              <a:t>Továbbfejlesztési</a:t>
            </a:r>
            <a:r>
              <a:rPr lang="hu-HU" sz="6600" dirty="0"/>
              <a:t> lehetőségek</a:t>
            </a:r>
          </a:p>
        </p:txBody>
      </p:sp>
    </p:spTree>
    <p:extLst>
      <p:ext uri="{BB962C8B-B14F-4D97-AF65-F5344CB8AC3E}">
        <p14:creationId xmlns:p14="http://schemas.microsoft.com/office/powerpoint/2010/main" val="2523992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600" dirty="0"/>
              <a:t>Képesség keretrendszer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Minden képességet egy absztrakt ősosztályból származtatunk (</a:t>
            </a:r>
            <a:r>
              <a:rPr lang="hu-HU" dirty="0" err="1"/>
              <a:t>Ability</a:t>
            </a:r>
            <a:r>
              <a:rPr lang="hu-HU" dirty="0"/>
              <a:t>)</a:t>
            </a:r>
          </a:p>
          <a:p>
            <a:r>
              <a:rPr lang="hu-HU" dirty="0"/>
              <a:t>Az </a:t>
            </a:r>
            <a:r>
              <a:rPr lang="hu-HU" dirty="0" err="1"/>
              <a:t>Ability</a:t>
            </a:r>
            <a:r>
              <a:rPr lang="hu-HU" dirty="0"/>
              <a:t> ősosztály kezeli:</a:t>
            </a:r>
          </a:p>
          <a:p>
            <a:pPr lvl="1"/>
            <a:r>
              <a:rPr lang="hu-HU" dirty="0" err="1"/>
              <a:t>Manaköltség</a:t>
            </a:r>
            <a:endParaRPr lang="hu-HU" dirty="0"/>
          </a:p>
          <a:p>
            <a:pPr lvl="1"/>
            <a:r>
              <a:rPr lang="hu-HU" dirty="0"/>
              <a:t>Ikon</a:t>
            </a:r>
          </a:p>
          <a:p>
            <a:pPr lvl="1"/>
            <a:r>
              <a:rPr lang="hu-HU" dirty="0" err="1"/>
              <a:t>Cooldown</a:t>
            </a:r>
            <a:endParaRPr lang="hu-HU" dirty="0"/>
          </a:p>
          <a:p>
            <a:pPr lvl="1"/>
            <a:r>
              <a:rPr lang="hu-HU" dirty="0"/>
              <a:t>Billentyű figyelése</a:t>
            </a:r>
          </a:p>
          <a:p>
            <a:pPr lvl="1"/>
            <a:r>
              <a:rPr lang="hu-HU" dirty="0"/>
              <a:t>Szintkövetelmény</a:t>
            </a:r>
          </a:p>
        </p:txBody>
      </p:sp>
    </p:spTree>
    <p:extLst>
      <p:ext uri="{BB962C8B-B14F-4D97-AF65-F5344CB8AC3E}">
        <p14:creationId xmlns:p14="http://schemas.microsoft.com/office/powerpoint/2010/main" val="3230868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175</Words>
  <Application>Microsoft Office PowerPoint</Application>
  <PresentationFormat>Szélesvásznú</PresentationFormat>
  <Paragraphs>57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Office-téma</vt:lpstr>
      <vt:lpstr>Játékfejlesztés Unity-ban</vt:lpstr>
      <vt:lpstr>A játék műfaja</vt:lpstr>
      <vt:lpstr>A játék kinézete</vt:lpstr>
      <vt:lpstr>Aktív pályaelemek</vt:lpstr>
      <vt:lpstr>Ellenségek</vt:lpstr>
      <vt:lpstr>Wave rendszer</vt:lpstr>
      <vt:lpstr>Képességek</vt:lpstr>
      <vt:lpstr>Továbbfejlesztési lehetőségek</vt:lpstr>
      <vt:lpstr>Képesség keretrendszer</vt:lpstr>
      <vt:lpstr>Új képesség létrehozása</vt:lpstr>
      <vt:lpstr>MainModule</vt:lpstr>
      <vt:lpstr>Várom a kérdéseket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onezer</dc:creator>
  <cp:lastModifiedBy>onezer</cp:lastModifiedBy>
  <cp:revision>28</cp:revision>
  <dcterms:created xsi:type="dcterms:W3CDTF">2017-05-16T18:16:31Z</dcterms:created>
  <dcterms:modified xsi:type="dcterms:W3CDTF">2017-05-17T07:48:24Z</dcterms:modified>
</cp:coreProperties>
</file>