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59" r:id="rId7"/>
    <p:sldId id="260" r:id="rId8"/>
    <p:sldId id="262" r:id="rId9"/>
    <p:sldId id="269" r:id="rId10"/>
    <p:sldId id="265" r:id="rId11"/>
    <p:sldId id="266" r:id="rId12"/>
    <p:sldId id="270" r:id="rId13"/>
    <p:sldId id="26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7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6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19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2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3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9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75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4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0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Játékfejlesztés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 err="1">
                <a:solidFill>
                  <a:schemeClr val="bg1"/>
                </a:solidFill>
              </a:rPr>
              <a:t>Unity</a:t>
            </a:r>
            <a:r>
              <a:rPr lang="hu-HU" dirty="0">
                <a:solidFill>
                  <a:schemeClr val="bg1"/>
                </a:solidFill>
              </a:rPr>
              <a:t>-ban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335463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Pásti Viktor</a:t>
            </a:r>
          </a:p>
          <a:p>
            <a:r>
              <a:rPr lang="hu-HU" dirty="0">
                <a:solidFill>
                  <a:schemeClr val="bg1"/>
                </a:solidFill>
              </a:rPr>
              <a:t>Konzulens: </a:t>
            </a:r>
            <a:r>
              <a:rPr lang="hu-HU" dirty="0" err="1">
                <a:solidFill>
                  <a:schemeClr val="bg1"/>
                </a:solidFill>
              </a:rPr>
              <a:t>Rajacsics</a:t>
            </a:r>
            <a:r>
              <a:rPr lang="hu-HU" dirty="0">
                <a:solidFill>
                  <a:schemeClr val="bg1"/>
                </a:solidFill>
              </a:rPr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182655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Új képesség létrehozása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hu-HU" dirty="0" err="1"/>
              <a:t>Player</a:t>
            </a:r>
            <a:r>
              <a:rPr lang="hu-HU" dirty="0"/>
              <a:t> </a:t>
            </a:r>
            <a:r>
              <a:rPr lang="hu-HU" dirty="0" err="1"/>
              <a:t>GameObject-hez</a:t>
            </a:r>
            <a:r>
              <a:rPr lang="hu-HU" dirty="0"/>
              <a:t> új script hozzáadása az </a:t>
            </a:r>
            <a:r>
              <a:rPr lang="hu-HU" dirty="0" err="1"/>
              <a:t>Ability-ból</a:t>
            </a:r>
            <a:r>
              <a:rPr lang="hu-HU" dirty="0"/>
              <a:t> származtatva</a:t>
            </a:r>
          </a:p>
          <a:p>
            <a:r>
              <a:rPr lang="hu-HU" dirty="0"/>
              <a:t>Az </a:t>
            </a:r>
            <a:r>
              <a:rPr lang="hu-HU" dirty="0" err="1"/>
              <a:t>Activate</a:t>
            </a:r>
            <a:r>
              <a:rPr lang="hu-HU" dirty="0"/>
              <a:t>() megírása</a:t>
            </a:r>
          </a:p>
          <a:p>
            <a:r>
              <a:rPr lang="hu-HU" dirty="0"/>
              <a:t>Az UI-n új ikon létrehozása</a:t>
            </a:r>
          </a:p>
          <a:p>
            <a:r>
              <a:rPr lang="hu-HU" dirty="0"/>
              <a:t>A képesség </a:t>
            </a:r>
            <a:r>
              <a:rPr lang="hu-HU" dirty="0" err="1"/>
              <a:t>GameObject</a:t>
            </a:r>
            <a:r>
              <a:rPr lang="hu-HU" dirty="0"/>
              <a:t> létrehozása</a:t>
            </a:r>
          </a:p>
        </p:txBody>
      </p:sp>
    </p:spTree>
    <p:extLst>
      <p:ext uri="{BB962C8B-B14F-4D97-AF65-F5344CB8AC3E}">
        <p14:creationId xmlns:p14="http://schemas.microsoft.com/office/powerpoint/2010/main" val="139555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hu-HU" dirty="0"/>
              <a:t>Segíti a további fejlesztést</a:t>
            </a:r>
          </a:p>
          <a:p>
            <a:pPr marL="800100" lvl="1" indent="-342900"/>
            <a:r>
              <a:rPr lang="hu-HU" dirty="0"/>
              <a:t>Új ellenségek</a:t>
            </a:r>
          </a:p>
          <a:p>
            <a:pPr marL="800100" lvl="1" indent="-342900"/>
            <a:r>
              <a:rPr lang="hu-HU" dirty="0"/>
              <a:t>Új képességek</a:t>
            </a:r>
          </a:p>
          <a:p>
            <a:pPr marL="342900" indent="-342900"/>
            <a:r>
              <a:rPr lang="hu-HU" dirty="0"/>
              <a:t>Egységes </a:t>
            </a:r>
            <a:r>
              <a:rPr lang="hu-HU" dirty="0" err="1"/>
              <a:t>interface</a:t>
            </a:r>
            <a:endParaRPr lang="hu-HU" dirty="0"/>
          </a:p>
          <a:p>
            <a:pPr marL="342900" indent="-342900"/>
            <a:r>
              <a:rPr lang="hu-HU" dirty="0"/>
              <a:t>Nem kell tudni melyik </a:t>
            </a:r>
            <a:r>
              <a:rPr lang="hu-HU" dirty="0" err="1"/>
              <a:t>feature</a:t>
            </a:r>
            <a:r>
              <a:rPr lang="hu-HU" dirty="0"/>
              <a:t> melyik osztályban(scriptben) van</a:t>
            </a:r>
          </a:p>
          <a:p>
            <a:pPr marL="342900" indent="-342900"/>
            <a:r>
              <a:rPr lang="hu-HU" dirty="0"/>
              <a:t>Egyszerűbb kód</a:t>
            </a:r>
          </a:p>
          <a:p>
            <a:pPr marL="342900" indent="-342900"/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MainModule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871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Továbbfejlesztési</a:t>
            </a:r>
            <a:r>
              <a:rPr lang="hu-HU" dirty="0"/>
              <a:t> lehetőségek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ellenségek</a:t>
            </a:r>
          </a:p>
          <a:p>
            <a:r>
              <a:rPr lang="hu-HU" dirty="0"/>
              <a:t>Új pályák</a:t>
            </a:r>
          </a:p>
          <a:p>
            <a:r>
              <a:rPr lang="hu-HU" dirty="0"/>
              <a:t>Új aktív pályaelemek</a:t>
            </a:r>
          </a:p>
          <a:p>
            <a:r>
              <a:rPr lang="hu-HU"/>
              <a:t>Új </a:t>
            </a:r>
            <a:r>
              <a:rPr lang="hu-HU" dirty="0"/>
              <a:t>képességek</a:t>
            </a:r>
          </a:p>
        </p:txBody>
      </p:sp>
    </p:spTree>
    <p:extLst>
      <p:ext uri="{BB962C8B-B14F-4D97-AF65-F5344CB8AC3E}">
        <p14:creationId xmlns:p14="http://schemas.microsoft.com/office/powerpoint/2010/main" val="313486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2950" y="2174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7200" dirty="0"/>
              <a:t>Várom a kérdéseket</a:t>
            </a:r>
          </a:p>
        </p:txBody>
      </p:sp>
    </p:spTree>
    <p:extLst>
      <p:ext uri="{BB962C8B-B14F-4D97-AF65-F5344CB8AC3E}">
        <p14:creationId xmlns:p14="http://schemas.microsoft.com/office/powerpoint/2010/main" val="225229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A játék műfaja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Túlélő</a:t>
            </a:r>
          </a:p>
          <a:p>
            <a:r>
              <a:rPr lang="hu-HU" sz="3600" dirty="0" err="1"/>
              <a:t>Izometrikus</a:t>
            </a:r>
            <a:endParaRPr lang="hu-HU" sz="3600" dirty="0"/>
          </a:p>
          <a:p>
            <a:r>
              <a:rPr lang="hu-HU" sz="3600" dirty="0" err="1"/>
              <a:t>Fejlődős</a:t>
            </a:r>
            <a:endParaRPr lang="hu-HU" sz="3600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602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játék kinézete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631160"/>
            <a:ext cx="11750204" cy="47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Aktív pályaelemek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Trap</a:t>
            </a:r>
            <a:endParaRPr lang="hu-HU" dirty="0"/>
          </a:p>
          <a:p>
            <a:pPr lvl="1"/>
            <a:r>
              <a:rPr lang="hu-HU" dirty="0"/>
              <a:t>Minden karaktert sebez</a:t>
            </a:r>
          </a:p>
          <a:p>
            <a:pPr lvl="1"/>
            <a:r>
              <a:rPr lang="hu-HU" dirty="0"/>
              <a:t>Kis időközönként sebez</a:t>
            </a:r>
          </a:p>
          <a:p>
            <a:pPr lvl="1"/>
            <a:r>
              <a:rPr lang="hu-HU" dirty="0"/>
              <a:t>Jelzi villanással</a:t>
            </a:r>
          </a:p>
          <a:p>
            <a:r>
              <a:rPr lang="hu-HU" dirty="0" err="1"/>
              <a:t>Heal</a:t>
            </a:r>
            <a:r>
              <a:rPr lang="hu-HU" dirty="0"/>
              <a:t> </a:t>
            </a:r>
            <a:r>
              <a:rPr lang="hu-HU" dirty="0" err="1"/>
              <a:t>globe</a:t>
            </a:r>
            <a:endParaRPr lang="hu-HU" dirty="0"/>
          </a:p>
          <a:p>
            <a:pPr lvl="1"/>
            <a:r>
              <a:rPr lang="hu-HU" dirty="0"/>
              <a:t>Csak a </a:t>
            </a:r>
            <a:r>
              <a:rPr lang="hu-HU" dirty="0" err="1"/>
              <a:t>playert</a:t>
            </a:r>
            <a:r>
              <a:rPr lang="hu-HU" dirty="0"/>
              <a:t> </a:t>
            </a:r>
            <a:r>
              <a:rPr lang="hu-HU" dirty="0" err="1"/>
              <a:t>heal-eli</a:t>
            </a:r>
            <a:endParaRPr lang="hu-HU" dirty="0"/>
          </a:p>
          <a:p>
            <a:pPr lvl="1"/>
            <a:r>
              <a:rPr lang="hu-HU" dirty="0"/>
              <a:t>Van </a:t>
            </a:r>
            <a:r>
              <a:rPr lang="hu-HU" dirty="0" err="1"/>
              <a:t>újratöltési</a:t>
            </a:r>
            <a:r>
              <a:rPr lang="hu-HU" dirty="0"/>
              <a:t> ideje</a:t>
            </a:r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2" y="2043112"/>
            <a:ext cx="1495425" cy="9810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2" y="3805237"/>
            <a:ext cx="10382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5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Ellenségek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3 típus</a:t>
            </a:r>
          </a:p>
          <a:p>
            <a:r>
              <a:rPr lang="hu-HU" sz="2400" dirty="0"/>
              <a:t>Különbözőek </a:t>
            </a:r>
            <a:r>
              <a:rPr lang="hu-HU" sz="2400" dirty="0" err="1"/>
              <a:t>játékmechanikailag</a:t>
            </a:r>
            <a:endParaRPr lang="hu-HU" sz="2400" dirty="0"/>
          </a:p>
          <a:p>
            <a:r>
              <a:rPr lang="hu-HU" sz="2400" dirty="0" err="1"/>
              <a:t>Enrage</a:t>
            </a:r>
            <a:endParaRPr lang="hu-HU" sz="2400" dirty="0"/>
          </a:p>
          <a:p>
            <a:pPr lvl="1"/>
            <a:r>
              <a:rPr lang="hu-HU" sz="2000" dirty="0"/>
              <a:t>Megakadályozza a végtelen </a:t>
            </a:r>
            <a:r>
              <a:rPr lang="hu-HU" sz="2000" dirty="0" err="1"/>
              <a:t>kite-olást</a:t>
            </a:r>
            <a:endParaRPr lang="hu-HU" sz="2000" dirty="0"/>
          </a:p>
          <a:p>
            <a:r>
              <a:rPr lang="hu-HU" sz="2400" dirty="0"/>
              <a:t>Közelharci, távolsági, területi sebzés</a:t>
            </a:r>
          </a:p>
          <a:p>
            <a:endParaRPr lang="hu-HU" sz="2400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80" y="4443413"/>
            <a:ext cx="1806258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" y="4443413"/>
            <a:ext cx="177292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33" y="3910648"/>
            <a:ext cx="1939925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5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 err="1"/>
              <a:t>Wave</a:t>
            </a:r>
            <a:r>
              <a:rPr lang="hu-HU" sz="6600" dirty="0"/>
              <a:t> 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Egyre több ellenség egy </a:t>
            </a:r>
            <a:r>
              <a:rPr lang="hu-HU" sz="3600" dirty="0" err="1"/>
              <a:t>wave</a:t>
            </a:r>
            <a:r>
              <a:rPr lang="hu-HU" sz="3600" dirty="0"/>
              <a:t>-ben</a:t>
            </a:r>
          </a:p>
          <a:p>
            <a:r>
              <a:rPr lang="hu-HU" sz="3600" dirty="0"/>
              <a:t>Minden 10. </a:t>
            </a:r>
            <a:r>
              <a:rPr lang="hu-HU" sz="3600" dirty="0" err="1"/>
              <a:t>wave</a:t>
            </a:r>
            <a:r>
              <a:rPr lang="hu-HU" sz="3600" dirty="0"/>
              <a:t> után erősödnek az ellenségek</a:t>
            </a:r>
          </a:p>
          <a:p>
            <a:r>
              <a:rPr lang="hu-HU" sz="3600" dirty="0"/>
              <a:t>Az ellenségek száma 10 </a:t>
            </a:r>
            <a:r>
              <a:rPr lang="hu-HU" sz="3600" dirty="0" err="1"/>
              <a:t>wave-enként</a:t>
            </a:r>
            <a:r>
              <a:rPr lang="hu-HU" sz="3600" dirty="0"/>
              <a:t> változik</a:t>
            </a:r>
          </a:p>
          <a:p>
            <a:r>
              <a:rPr lang="hu-HU" sz="3600" dirty="0"/>
              <a:t>Pl.: 24. </a:t>
            </a:r>
            <a:r>
              <a:rPr lang="hu-HU" sz="3600" dirty="0" err="1"/>
              <a:t>wave</a:t>
            </a:r>
            <a:r>
              <a:rPr lang="hu-HU" sz="3600" dirty="0"/>
              <a:t> ellenségeinek száma = a 4. </a:t>
            </a:r>
            <a:r>
              <a:rPr lang="hu-HU" sz="3600" dirty="0" err="1"/>
              <a:t>wave</a:t>
            </a:r>
            <a:r>
              <a:rPr lang="hu-HU" sz="3600" dirty="0"/>
              <a:t>-el</a:t>
            </a:r>
          </a:p>
        </p:txBody>
      </p:sp>
    </p:spTree>
    <p:extLst>
      <p:ext uri="{BB962C8B-B14F-4D97-AF65-F5344CB8AC3E}">
        <p14:creationId xmlns:p14="http://schemas.microsoft.com/office/powerpoint/2010/main" val="100962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3600" dirty="0"/>
              <a:t>Jelenleg 4 képesség</a:t>
            </a:r>
          </a:p>
          <a:p>
            <a:r>
              <a:rPr lang="hu-HU" sz="3600" dirty="0"/>
              <a:t>Billentyűvel aktiválható</a:t>
            </a:r>
          </a:p>
          <a:p>
            <a:r>
              <a:rPr lang="hu-HU" sz="3600" dirty="0"/>
              <a:t>Ikonok</a:t>
            </a:r>
          </a:p>
          <a:p>
            <a:r>
              <a:rPr lang="hu-HU" sz="3600" dirty="0" err="1"/>
              <a:t>Auto-attack</a:t>
            </a:r>
            <a:r>
              <a:rPr lang="hu-HU" sz="3600" dirty="0"/>
              <a:t>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32" y="2884685"/>
            <a:ext cx="1733550" cy="523875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81" y="3414713"/>
            <a:ext cx="1889124" cy="326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" y="4143474"/>
            <a:ext cx="4297535" cy="25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8" y="3762988"/>
            <a:ext cx="1717675" cy="122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9" y="5125031"/>
            <a:ext cx="1717675" cy="1375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90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 keretrendszer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képességet egy absztrakt ősosztályból származtatunk (</a:t>
            </a:r>
            <a:r>
              <a:rPr lang="hu-HU" dirty="0" err="1"/>
              <a:t>Ability</a:t>
            </a:r>
            <a:r>
              <a:rPr lang="hu-HU" dirty="0"/>
              <a:t>)</a:t>
            </a:r>
          </a:p>
          <a:p>
            <a:r>
              <a:rPr lang="hu-HU" dirty="0"/>
              <a:t>Az </a:t>
            </a:r>
            <a:r>
              <a:rPr lang="hu-HU" dirty="0" err="1"/>
              <a:t>Ability</a:t>
            </a:r>
            <a:r>
              <a:rPr lang="hu-HU" dirty="0"/>
              <a:t> ősosztály kezeli (minden képesség tartalmazza):</a:t>
            </a:r>
          </a:p>
          <a:p>
            <a:pPr lvl="1"/>
            <a:r>
              <a:rPr lang="hu-HU" dirty="0" err="1"/>
              <a:t>Manaköltség</a:t>
            </a:r>
            <a:endParaRPr lang="hu-HU" dirty="0"/>
          </a:p>
          <a:p>
            <a:pPr lvl="1"/>
            <a:r>
              <a:rPr lang="hu-HU" dirty="0"/>
              <a:t>Ikon</a:t>
            </a:r>
          </a:p>
          <a:p>
            <a:pPr lvl="1"/>
            <a:r>
              <a:rPr lang="hu-HU" dirty="0" err="1"/>
              <a:t>Cooldown</a:t>
            </a:r>
            <a:endParaRPr lang="hu-HU" dirty="0"/>
          </a:p>
          <a:p>
            <a:pPr lvl="1"/>
            <a:r>
              <a:rPr lang="hu-HU" dirty="0"/>
              <a:t>Billentyű figyelése</a:t>
            </a:r>
          </a:p>
          <a:p>
            <a:pPr lvl="1"/>
            <a:r>
              <a:rPr lang="hu-HU" dirty="0"/>
              <a:t>Szintkövetelmény</a:t>
            </a:r>
          </a:p>
        </p:txBody>
      </p:sp>
    </p:spTree>
    <p:extLst>
      <p:ext uri="{BB962C8B-B14F-4D97-AF65-F5344CB8AC3E}">
        <p14:creationId xmlns:p14="http://schemas.microsoft.com/office/powerpoint/2010/main" val="323086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Képességek felépítése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képesség egy </a:t>
            </a:r>
            <a:r>
              <a:rPr lang="hu-HU" dirty="0" err="1"/>
              <a:t>GameObject</a:t>
            </a:r>
            <a:endParaRPr lang="hu-HU" dirty="0"/>
          </a:p>
          <a:p>
            <a:pPr lvl="1"/>
            <a:r>
              <a:rPr lang="hu-HU" dirty="0"/>
              <a:t>Ez valósítja meg a tényleges képesség mechanikát</a:t>
            </a:r>
          </a:p>
          <a:p>
            <a:r>
              <a:rPr lang="hu-HU" dirty="0" err="1"/>
              <a:t>Player</a:t>
            </a:r>
            <a:r>
              <a:rPr lang="hu-HU" dirty="0"/>
              <a:t> tartalmaz egy scriptet a képességről, ami az </a:t>
            </a:r>
            <a:r>
              <a:rPr lang="hu-HU" dirty="0" err="1"/>
              <a:t>Ability-ből</a:t>
            </a:r>
            <a:r>
              <a:rPr lang="hu-HU" dirty="0"/>
              <a:t> van leszármaztatva</a:t>
            </a:r>
          </a:p>
          <a:p>
            <a:r>
              <a:rPr lang="hu-HU" dirty="0"/>
              <a:t>A script tartalmazza a paramétereit a képességnek, és hozza létre a </a:t>
            </a:r>
            <a:r>
              <a:rPr lang="hu-HU" dirty="0" err="1"/>
              <a:t>GameObject</a:t>
            </a:r>
            <a:r>
              <a:rPr lang="hu-HU" dirty="0"/>
              <a:t>-et aktiváláskor</a:t>
            </a:r>
          </a:p>
        </p:txBody>
      </p:sp>
    </p:spTree>
    <p:extLst>
      <p:ext uri="{BB962C8B-B14F-4D97-AF65-F5344CB8AC3E}">
        <p14:creationId xmlns:p14="http://schemas.microsoft.com/office/powerpoint/2010/main" val="85812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218</Words>
  <Application>Microsoft Office PowerPoint</Application>
  <PresentationFormat>Szélesvásznú</PresentationFormat>
  <Paragraphs>64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Játékfejlesztés Unity-ban</vt:lpstr>
      <vt:lpstr>A játék műfaja</vt:lpstr>
      <vt:lpstr>A játék kinézete</vt:lpstr>
      <vt:lpstr>Aktív pályaelemek</vt:lpstr>
      <vt:lpstr>Ellenségek</vt:lpstr>
      <vt:lpstr>Wave rendszer</vt:lpstr>
      <vt:lpstr>Képességek</vt:lpstr>
      <vt:lpstr>Képesség keretrendszer</vt:lpstr>
      <vt:lpstr>Képességek felépítése</vt:lpstr>
      <vt:lpstr>Új képesség létrehozása</vt:lpstr>
      <vt:lpstr>MainModule</vt:lpstr>
      <vt:lpstr>Továbbfejlesztési lehetőségek</vt:lpstr>
      <vt:lpstr>Várom a kérdéseket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onezer</dc:creator>
  <cp:lastModifiedBy>onezer</cp:lastModifiedBy>
  <cp:revision>32</cp:revision>
  <dcterms:created xsi:type="dcterms:W3CDTF">2017-05-16T18:16:31Z</dcterms:created>
  <dcterms:modified xsi:type="dcterms:W3CDTF">2017-05-17T08:29:07Z</dcterms:modified>
</cp:coreProperties>
</file>