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  <a:endParaRPr lang="hu-HU" sz="6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  <a:endParaRPr lang="hu-HU" sz="6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típus</a:t>
            </a:r>
          </a:p>
          <a:p>
            <a:r>
              <a:rPr lang="hu-HU" dirty="0"/>
              <a:t>Különbözőek </a:t>
            </a:r>
            <a:r>
              <a:rPr lang="hu-HU" dirty="0" err="1"/>
              <a:t>játékmechanikailag</a:t>
            </a:r>
            <a:endParaRPr lang="hu-HU" dirty="0"/>
          </a:p>
          <a:p>
            <a:r>
              <a:rPr lang="hu-HU" dirty="0"/>
              <a:t>Közelharci, távolsági, területi sebzés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3452495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3452495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452495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50" y="2472581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238129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6890"/>
            <a:ext cx="4297535" cy="253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PowerPoint-bemutató</vt:lpstr>
      <vt:lpstr>Wave rendszer</vt:lpstr>
      <vt:lpstr>Ellenségek</vt:lpstr>
      <vt:lpstr>Képességek</vt:lpstr>
      <vt:lpstr>Képesség keretrendszer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16</cp:revision>
  <dcterms:created xsi:type="dcterms:W3CDTF">2017-05-16T18:16:31Z</dcterms:created>
  <dcterms:modified xsi:type="dcterms:W3CDTF">2017-05-16T20:58:06Z</dcterms:modified>
</cp:coreProperties>
</file>