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7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6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9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92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6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992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575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9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AFCC-03F3-4645-B302-DEC10D791797}" type="datetimeFigureOut">
              <a:rPr lang="hu-HU" smtClean="0"/>
              <a:t>2017. 05. 17.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3789-5ACA-4AA5-AD2C-96FE5A06D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46063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Játékfejlesztés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 err="1">
                <a:solidFill>
                  <a:schemeClr val="bg1"/>
                </a:solidFill>
              </a:rPr>
              <a:t>Unity</a:t>
            </a:r>
            <a:r>
              <a:rPr lang="hu-HU" dirty="0">
                <a:solidFill>
                  <a:schemeClr val="bg1"/>
                </a:solidFill>
              </a:rPr>
              <a:t>-ban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335463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Pásti Viktor</a:t>
            </a:r>
          </a:p>
          <a:p>
            <a:r>
              <a:rPr lang="hu-HU" dirty="0">
                <a:solidFill>
                  <a:schemeClr val="bg1"/>
                </a:solidFill>
              </a:rPr>
              <a:t>Konzulens: </a:t>
            </a:r>
            <a:r>
              <a:rPr lang="hu-HU" dirty="0" err="1">
                <a:solidFill>
                  <a:schemeClr val="bg1"/>
                </a:solidFill>
              </a:rPr>
              <a:t>Rajacsics</a:t>
            </a:r>
            <a:r>
              <a:rPr lang="hu-HU" dirty="0">
                <a:solidFill>
                  <a:schemeClr val="bg1"/>
                </a:solidFill>
              </a:rPr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182655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hu-HU" dirty="0"/>
              <a:t>Segíti a további fejlesztést</a:t>
            </a:r>
          </a:p>
          <a:p>
            <a:pPr marL="800100" lvl="1" indent="-342900"/>
            <a:r>
              <a:rPr lang="hu-HU" dirty="0"/>
              <a:t>Új ellenségek</a:t>
            </a:r>
          </a:p>
          <a:p>
            <a:pPr marL="800100" lvl="1" indent="-342900"/>
            <a:r>
              <a:rPr lang="hu-HU" dirty="0"/>
              <a:t>Új képességek</a:t>
            </a:r>
          </a:p>
          <a:p>
            <a:pPr marL="342900" indent="-342900"/>
            <a:r>
              <a:rPr lang="hu-HU" dirty="0"/>
              <a:t>Egységes </a:t>
            </a:r>
            <a:r>
              <a:rPr lang="hu-HU" dirty="0" err="1"/>
              <a:t>interface</a:t>
            </a:r>
            <a:endParaRPr lang="hu-HU" dirty="0"/>
          </a:p>
          <a:p>
            <a:pPr marL="342900" indent="-342900"/>
            <a:r>
              <a:rPr lang="hu-HU" dirty="0"/>
              <a:t>Nem kell tudni melyik </a:t>
            </a:r>
            <a:r>
              <a:rPr lang="hu-HU" dirty="0" err="1"/>
              <a:t>feature</a:t>
            </a:r>
            <a:r>
              <a:rPr lang="hu-HU" dirty="0"/>
              <a:t> melyik osztályban(scriptben) van</a:t>
            </a:r>
          </a:p>
          <a:p>
            <a:pPr marL="342900" indent="-342900"/>
            <a:r>
              <a:rPr lang="hu-HU" dirty="0"/>
              <a:t>Egyszerűbb kód</a:t>
            </a:r>
          </a:p>
          <a:p>
            <a:pPr marL="342900" indent="-342900"/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MainModule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71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2950" y="21748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7200" dirty="0"/>
              <a:t>Várom a kérdéseket</a:t>
            </a:r>
          </a:p>
        </p:txBody>
      </p:sp>
    </p:spTree>
    <p:extLst>
      <p:ext uri="{BB962C8B-B14F-4D97-AF65-F5344CB8AC3E}">
        <p14:creationId xmlns:p14="http://schemas.microsoft.com/office/powerpoint/2010/main" val="22522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A játék műfaja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/>
              <a:t>Túlélő</a:t>
            </a:r>
          </a:p>
          <a:p>
            <a:r>
              <a:rPr lang="hu-HU" sz="3600" dirty="0" err="1"/>
              <a:t>Izometrikus</a:t>
            </a:r>
            <a:endParaRPr lang="hu-HU" sz="3600" dirty="0"/>
          </a:p>
          <a:p>
            <a:r>
              <a:rPr lang="hu-HU" sz="3600" dirty="0" err="1"/>
              <a:t>Fejlődős</a:t>
            </a:r>
            <a:endParaRPr lang="hu-HU" sz="3600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60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játék kinézete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631160"/>
            <a:ext cx="11750204" cy="47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Ellenségek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3 típus</a:t>
            </a:r>
          </a:p>
          <a:p>
            <a:r>
              <a:rPr lang="hu-HU" sz="2400" dirty="0"/>
              <a:t>Különbözőek </a:t>
            </a:r>
            <a:r>
              <a:rPr lang="hu-HU" sz="2400" dirty="0" err="1"/>
              <a:t>játékmechanikailag</a:t>
            </a:r>
            <a:endParaRPr lang="hu-HU" sz="2400" dirty="0"/>
          </a:p>
          <a:p>
            <a:r>
              <a:rPr lang="hu-HU" sz="2400" dirty="0" err="1"/>
              <a:t>Enrage</a:t>
            </a:r>
            <a:endParaRPr lang="hu-HU" sz="2400" dirty="0"/>
          </a:p>
          <a:p>
            <a:pPr lvl="1"/>
            <a:r>
              <a:rPr lang="hu-HU" sz="2000" dirty="0"/>
              <a:t>Megakadályozza a végtelen </a:t>
            </a:r>
            <a:r>
              <a:rPr lang="hu-HU" sz="2000" dirty="0" err="1"/>
              <a:t>kite-olást</a:t>
            </a:r>
            <a:endParaRPr lang="hu-HU" sz="2000" dirty="0"/>
          </a:p>
          <a:p>
            <a:r>
              <a:rPr lang="hu-HU" sz="2400" dirty="0"/>
              <a:t>Közelharci, távolsági, területi sebzés</a:t>
            </a:r>
          </a:p>
          <a:p>
            <a:endParaRPr lang="hu-HU" sz="2400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80" y="4443413"/>
            <a:ext cx="1806258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" y="4443413"/>
            <a:ext cx="177292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33" y="3910648"/>
            <a:ext cx="1939925" cy="226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59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 err="1"/>
              <a:t>Wave</a:t>
            </a:r>
            <a:r>
              <a:rPr lang="hu-HU" sz="6600" dirty="0"/>
              <a:t>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Egyre több ellenség egy </a:t>
            </a:r>
            <a:r>
              <a:rPr lang="hu-HU" sz="3600" dirty="0" err="1"/>
              <a:t>wave</a:t>
            </a:r>
            <a:r>
              <a:rPr lang="hu-HU" sz="3600" dirty="0"/>
              <a:t>-ben</a:t>
            </a:r>
          </a:p>
          <a:p>
            <a:r>
              <a:rPr lang="hu-HU" sz="3600" dirty="0"/>
              <a:t>Minden 10. </a:t>
            </a:r>
            <a:r>
              <a:rPr lang="hu-HU" sz="3600" dirty="0" err="1"/>
              <a:t>wave</a:t>
            </a:r>
            <a:r>
              <a:rPr lang="hu-HU" sz="3600" dirty="0"/>
              <a:t> után erősödnek az ellenségek</a:t>
            </a:r>
          </a:p>
          <a:p>
            <a:r>
              <a:rPr lang="hu-HU" sz="3600" dirty="0"/>
              <a:t>Az ellenségek száma 10 </a:t>
            </a:r>
            <a:r>
              <a:rPr lang="hu-HU" sz="3600" dirty="0" err="1"/>
              <a:t>wave-enként</a:t>
            </a:r>
            <a:r>
              <a:rPr lang="hu-HU" sz="3600" dirty="0"/>
              <a:t> változik</a:t>
            </a:r>
          </a:p>
          <a:p>
            <a:r>
              <a:rPr lang="hu-HU" sz="3600" dirty="0"/>
              <a:t>Pl.: 24. </a:t>
            </a:r>
            <a:r>
              <a:rPr lang="hu-HU" sz="3600" dirty="0" err="1"/>
              <a:t>wave</a:t>
            </a:r>
            <a:r>
              <a:rPr lang="hu-HU" sz="3600" dirty="0"/>
              <a:t> ellenségeinek száma = a 4. </a:t>
            </a:r>
            <a:r>
              <a:rPr lang="hu-HU" sz="3600" dirty="0" err="1"/>
              <a:t>wave</a:t>
            </a:r>
            <a:r>
              <a:rPr lang="hu-HU" sz="3600" dirty="0"/>
              <a:t>-el</a:t>
            </a:r>
          </a:p>
        </p:txBody>
      </p:sp>
    </p:spTree>
    <p:extLst>
      <p:ext uri="{BB962C8B-B14F-4D97-AF65-F5344CB8AC3E}">
        <p14:creationId xmlns:p14="http://schemas.microsoft.com/office/powerpoint/2010/main" val="100962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Billentyűvel aktiválható</a:t>
            </a:r>
          </a:p>
          <a:p>
            <a:r>
              <a:rPr lang="hu-HU" sz="3600" dirty="0"/>
              <a:t>Ikonok</a:t>
            </a:r>
          </a:p>
          <a:p>
            <a:r>
              <a:rPr lang="hu-HU" sz="3600" dirty="0" err="1"/>
              <a:t>Auto-attack</a:t>
            </a:r>
            <a:r>
              <a:rPr lang="hu-HU" sz="3600" dirty="0"/>
              <a:t>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850" y="2472581"/>
            <a:ext cx="1733550" cy="523875"/>
          </a:xfrm>
          <a:prstGeom prst="rect">
            <a:avLst/>
          </a:prstGeom>
        </p:spPr>
      </p:pic>
      <p:pic>
        <p:nvPicPr>
          <p:cNvPr id="5" name="Kép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238129"/>
            <a:ext cx="1889124" cy="326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6890"/>
            <a:ext cx="4297535" cy="2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8" y="3762988"/>
            <a:ext cx="1717675" cy="122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89" y="5125031"/>
            <a:ext cx="1717675" cy="137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9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0142" y="2770974"/>
            <a:ext cx="10515600" cy="1325563"/>
          </a:xfrm>
        </p:spPr>
        <p:txBody>
          <a:bodyPr>
            <a:normAutofit/>
          </a:bodyPr>
          <a:lstStyle/>
          <a:p>
            <a:r>
              <a:rPr lang="hu-HU" sz="6600" dirty="0" err="1"/>
              <a:t>Továbbfejlesztési</a:t>
            </a:r>
            <a:r>
              <a:rPr lang="hu-HU" sz="6600" dirty="0"/>
              <a:t> lehetőségek</a:t>
            </a:r>
          </a:p>
        </p:txBody>
      </p:sp>
    </p:spTree>
    <p:extLst>
      <p:ext uri="{BB962C8B-B14F-4D97-AF65-F5344CB8AC3E}">
        <p14:creationId xmlns:p14="http://schemas.microsoft.com/office/powerpoint/2010/main" val="252399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Képesség keretrendszer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Minden képességet egy absztrakt ősosztályból származtatunk (</a:t>
            </a:r>
            <a:r>
              <a:rPr lang="hu-HU" dirty="0" err="1"/>
              <a:t>Ability</a:t>
            </a:r>
            <a:r>
              <a:rPr lang="hu-HU" dirty="0"/>
              <a:t>)</a:t>
            </a:r>
          </a:p>
          <a:p>
            <a:r>
              <a:rPr lang="hu-HU" dirty="0"/>
              <a:t>Az </a:t>
            </a:r>
            <a:r>
              <a:rPr lang="hu-HU" dirty="0" err="1"/>
              <a:t>Ability</a:t>
            </a:r>
            <a:r>
              <a:rPr lang="hu-HU" dirty="0"/>
              <a:t> ősosztály kezeli:</a:t>
            </a:r>
          </a:p>
          <a:p>
            <a:pPr lvl="1"/>
            <a:r>
              <a:rPr lang="hu-HU" dirty="0" err="1"/>
              <a:t>Manaköltség</a:t>
            </a:r>
            <a:endParaRPr lang="hu-HU" dirty="0"/>
          </a:p>
          <a:p>
            <a:pPr lvl="1"/>
            <a:r>
              <a:rPr lang="hu-HU" dirty="0"/>
              <a:t>Ikon</a:t>
            </a:r>
          </a:p>
          <a:p>
            <a:pPr lvl="1"/>
            <a:r>
              <a:rPr lang="hu-HU" dirty="0" err="1"/>
              <a:t>Cooldown</a:t>
            </a:r>
            <a:endParaRPr lang="hu-HU" dirty="0"/>
          </a:p>
          <a:p>
            <a:pPr lvl="1"/>
            <a:r>
              <a:rPr lang="hu-HU" dirty="0"/>
              <a:t>Billentyű figyelése</a:t>
            </a:r>
          </a:p>
          <a:p>
            <a:pPr lvl="1"/>
            <a:r>
              <a:rPr lang="hu-HU" dirty="0"/>
              <a:t>Szintkövetelmény</a:t>
            </a:r>
          </a:p>
        </p:txBody>
      </p:sp>
    </p:spTree>
    <p:extLst>
      <p:ext uri="{BB962C8B-B14F-4D97-AF65-F5344CB8AC3E}">
        <p14:creationId xmlns:p14="http://schemas.microsoft.com/office/powerpoint/2010/main" val="323086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képesség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hu-HU" sz="2400" dirty="0" err="1"/>
              <a:t>Player</a:t>
            </a:r>
            <a:r>
              <a:rPr lang="hu-HU" sz="2400" dirty="0"/>
              <a:t> </a:t>
            </a:r>
            <a:r>
              <a:rPr lang="hu-HU" sz="2400" dirty="0" err="1"/>
              <a:t>GameObject-hez</a:t>
            </a:r>
            <a:r>
              <a:rPr lang="hu-HU" sz="2400" dirty="0"/>
              <a:t> új script hozzáadása az </a:t>
            </a:r>
            <a:r>
              <a:rPr lang="hu-HU" sz="2400" dirty="0" err="1"/>
              <a:t>Ability-ból</a:t>
            </a:r>
            <a:r>
              <a:rPr lang="hu-HU" sz="2400" dirty="0"/>
              <a:t> származtatva</a:t>
            </a:r>
          </a:p>
          <a:p>
            <a:r>
              <a:rPr lang="hu-HU" sz="2400" dirty="0"/>
              <a:t>Az </a:t>
            </a:r>
            <a:r>
              <a:rPr lang="hu-HU" sz="2400" dirty="0" err="1"/>
              <a:t>Activate</a:t>
            </a:r>
            <a:r>
              <a:rPr lang="hu-HU" sz="2400" dirty="0"/>
              <a:t>() megírása</a:t>
            </a:r>
          </a:p>
          <a:p>
            <a:r>
              <a:rPr lang="hu-HU" sz="2400" dirty="0"/>
              <a:t>Az UI-n új ikon létrehozása</a:t>
            </a:r>
          </a:p>
          <a:p>
            <a:r>
              <a:rPr lang="hu-HU" sz="2400" dirty="0"/>
              <a:t>A képesség </a:t>
            </a:r>
            <a:r>
              <a:rPr lang="hu-HU" sz="2400" dirty="0" err="1"/>
              <a:t>GameObject</a:t>
            </a:r>
            <a:r>
              <a:rPr lang="hu-HU" sz="2400" dirty="0"/>
              <a:t> létrehozása</a:t>
            </a:r>
          </a:p>
          <a:p>
            <a:pPr lvl="1"/>
            <a:r>
              <a:rPr lang="hu-HU" sz="2000" dirty="0"/>
              <a:t>Ez tartalmazza a képesség mechanikáját</a:t>
            </a:r>
          </a:p>
          <a:p>
            <a:pPr lvl="1"/>
            <a:r>
              <a:rPr lang="hu-HU" sz="2000" dirty="0"/>
              <a:t>Aktiváláskor ezt hozzuk létre</a:t>
            </a:r>
          </a:p>
        </p:txBody>
      </p:sp>
    </p:spTree>
    <p:extLst>
      <p:ext uri="{BB962C8B-B14F-4D97-AF65-F5344CB8AC3E}">
        <p14:creationId xmlns:p14="http://schemas.microsoft.com/office/powerpoint/2010/main" val="139555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152</Words>
  <Application>Microsoft Office PowerPoint</Application>
  <PresentationFormat>Szélesvásznú</PresentationFormat>
  <Paragraphs>48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Játékfejlesztés Unity-ban</vt:lpstr>
      <vt:lpstr>A játék műfaja</vt:lpstr>
      <vt:lpstr>A játék kinézete</vt:lpstr>
      <vt:lpstr>Ellenségek</vt:lpstr>
      <vt:lpstr>Wave rendszer</vt:lpstr>
      <vt:lpstr>Képességek</vt:lpstr>
      <vt:lpstr>Továbbfejlesztési lehetőségek</vt:lpstr>
      <vt:lpstr>Képesség keretrendszer</vt:lpstr>
      <vt:lpstr>Új képesség létrehozása</vt:lpstr>
      <vt:lpstr>MainModule</vt:lpstr>
      <vt:lpstr>Várom a kérdéseket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onezer</dc:creator>
  <cp:lastModifiedBy>onezer</cp:lastModifiedBy>
  <cp:revision>26</cp:revision>
  <dcterms:created xsi:type="dcterms:W3CDTF">2017-05-16T18:16:31Z</dcterms:created>
  <dcterms:modified xsi:type="dcterms:W3CDTF">2017-05-17T07:36:08Z</dcterms:modified>
</cp:coreProperties>
</file>