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6" r:id="rId3"/>
  </p:sldMasterIdLst>
  <p:notesMasterIdLst>
    <p:notesMasterId r:id="rId10"/>
  </p:notesMasterIdLst>
  <p:sldIdLst>
    <p:sldId id="256" r:id="rId4"/>
    <p:sldId id="269" r:id="rId5"/>
    <p:sldId id="290" r:id="rId6"/>
    <p:sldId id="274" r:id="rId7"/>
    <p:sldId id="285" r:id="rId8"/>
    <p:sldId id="29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8C564-E934-4B91-971F-60457EA1006F}" v="492" dt="2024-08-05T03:33:57.807"/>
    <p1510:client id="{37AA5EAE-E873-42D0-B281-6AE187052DB6}" v="114" dt="2024-08-05T06:03:03.797"/>
    <p1510:client id="{F3150FE5-2B65-440E-9910-37B3DC95FB12}" v="56" dt="2024-08-05T03:42:4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308" autoAdjust="0"/>
  </p:normalViewPr>
  <p:slideViewPr>
    <p:cSldViewPr snapToGrid="0">
      <p:cViewPr varScale="1">
        <p:scale>
          <a:sx n="141" d="100"/>
          <a:sy n="141" d="100"/>
        </p:scale>
        <p:origin x="22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-Han Lee" userId="2fef2c00e5329d29" providerId="LiveId" clId="{2308C564-E934-4B91-971F-60457EA1006F}"/>
    <pc:docChg chg="undo redo custSel addSld delSld modSld sldOrd">
      <pc:chgData name="Kun-Han Lee" userId="2fef2c00e5329d29" providerId="LiveId" clId="{2308C564-E934-4B91-971F-60457EA1006F}" dt="2024-08-05T03:37:46.010" v="3908" actId="207"/>
      <pc:docMkLst>
        <pc:docMk/>
      </pc:docMkLst>
      <pc:sldChg chg="modSp mod">
        <pc:chgData name="Kun-Han Lee" userId="2fef2c00e5329d29" providerId="LiveId" clId="{2308C564-E934-4B91-971F-60457EA1006F}" dt="2024-08-05T03:33:37.733" v="3782" actId="20577"/>
        <pc:sldMkLst>
          <pc:docMk/>
          <pc:sldMk cId="2742057969" sldId="263"/>
        </pc:sldMkLst>
        <pc:spChg chg="mod">
          <ac:chgData name="Kun-Han Lee" userId="2fef2c00e5329d29" providerId="LiveId" clId="{2308C564-E934-4B91-971F-60457EA1006F}" dt="2024-08-05T03:33:37.733" v="3782" actId="20577"/>
          <ac:spMkLst>
            <pc:docMk/>
            <pc:sldMk cId="2742057969" sldId="263"/>
            <ac:spMk id="2" creationId="{41D47B82-4FFA-4B71-90F7-2DAD8294FE22}"/>
          </ac:spMkLst>
        </pc:spChg>
        <pc:spChg chg="mod">
          <ac:chgData name="Kun-Han Lee" userId="2fef2c00e5329d29" providerId="LiveId" clId="{2308C564-E934-4B91-971F-60457EA1006F}" dt="2024-06-13T06:20:47.061" v="2607" actId="6549"/>
          <ac:spMkLst>
            <pc:docMk/>
            <pc:sldMk cId="2742057969" sldId="263"/>
            <ac:spMk id="3" creationId="{5D8AE4A5-FE57-D945-3CB6-961D9B5BE3FA}"/>
          </ac:spMkLst>
        </pc:spChg>
      </pc:sldChg>
      <pc:sldChg chg="addSp delSp modSp mod">
        <pc:chgData name="Kun-Han Lee" userId="2fef2c00e5329d29" providerId="LiveId" clId="{2308C564-E934-4B91-971F-60457EA1006F}" dt="2024-08-05T03:32:08.192" v="3702"/>
        <pc:sldMkLst>
          <pc:docMk/>
          <pc:sldMk cId="1983774182" sldId="267"/>
        </pc:sldMkLst>
        <pc:spChg chg="mod">
          <ac:chgData name="Kun-Han Lee" userId="2fef2c00e5329d29" providerId="LiveId" clId="{2308C564-E934-4B91-971F-60457EA1006F}" dt="2024-08-05T03:32:08.192" v="3702"/>
          <ac:spMkLst>
            <pc:docMk/>
            <pc:sldMk cId="1983774182" sldId="267"/>
            <ac:spMk id="2" creationId="{41D47B82-4FFA-4B71-90F7-2DAD8294FE22}"/>
          </ac:spMkLst>
        </pc:spChg>
        <pc:spChg chg="mod">
          <ac:chgData name="Kun-Han Lee" userId="2fef2c00e5329d29" providerId="LiveId" clId="{2308C564-E934-4B91-971F-60457EA1006F}" dt="2024-06-07T07:28:02.039" v="1302" actId="1076"/>
          <ac:spMkLst>
            <pc:docMk/>
            <pc:sldMk cId="1983774182" sldId="267"/>
            <ac:spMk id="7" creationId="{2CDBC8BC-1140-BC4C-9233-5414133C1432}"/>
          </ac:spMkLst>
        </pc:spChg>
        <pc:spChg chg="mod">
          <ac:chgData name="Kun-Han Lee" userId="2fef2c00e5329d29" providerId="LiveId" clId="{2308C564-E934-4B91-971F-60457EA1006F}" dt="2024-06-07T07:28:08.567" v="1306" actId="1035"/>
          <ac:spMkLst>
            <pc:docMk/>
            <pc:sldMk cId="1983774182" sldId="267"/>
            <ac:spMk id="8" creationId="{64AF35B1-1E3D-4674-6008-020DE91E3A40}"/>
          </ac:spMkLst>
        </pc:spChg>
        <pc:spChg chg="mod">
          <ac:chgData name="Kun-Han Lee" userId="2fef2c00e5329d29" providerId="LiveId" clId="{2308C564-E934-4B91-971F-60457EA1006F}" dt="2024-06-07T07:36:16.120" v="1319" actId="1076"/>
          <ac:spMkLst>
            <pc:docMk/>
            <pc:sldMk cId="1983774182" sldId="267"/>
            <ac:spMk id="9" creationId="{8078DFBF-25F7-B7E0-712D-D3638872FB66}"/>
          </ac:spMkLst>
        </pc:spChg>
        <pc:spChg chg="mod">
          <ac:chgData name="Kun-Han Lee" userId="2fef2c00e5329d29" providerId="LiveId" clId="{2308C564-E934-4B91-971F-60457EA1006F}" dt="2024-06-07T07:28:34.073" v="1314" actId="14100"/>
          <ac:spMkLst>
            <pc:docMk/>
            <pc:sldMk cId="1983774182" sldId="267"/>
            <ac:spMk id="10" creationId="{7CEC36A7-015E-E9CA-25A1-A88EBB4E6460}"/>
          </ac:spMkLst>
        </pc:spChg>
        <pc:spChg chg="mod">
          <ac:chgData name="Kun-Han Lee" userId="2fef2c00e5329d29" providerId="LiveId" clId="{2308C564-E934-4B91-971F-60457EA1006F}" dt="2024-06-07T07:28:19.731" v="1309" actId="1076"/>
          <ac:spMkLst>
            <pc:docMk/>
            <pc:sldMk cId="1983774182" sldId="267"/>
            <ac:spMk id="11" creationId="{7B59C331-F0CB-BF83-1422-10E1EA3C999D}"/>
          </ac:spMkLst>
        </pc:spChg>
        <pc:spChg chg="mod">
          <ac:chgData name="Kun-Han Lee" userId="2fef2c00e5329d29" providerId="LiveId" clId="{2308C564-E934-4B91-971F-60457EA1006F}" dt="2024-06-07T07:28:24.261" v="1310" actId="1076"/>
          <ac:spMkLst>
            <pc:docMk/>
            <pc:sldMk cId="1983774182" sldId="267"/>
            <ac:spMk id="13" creationId="{7DB49519-0C04-FBEE-D661-804DD7F85357}"/>
          </ac:spMkLst>
        </pc:spChg>
        <pc:spChg chg="mod">
          <ac:chgData name="Kun-Han Lee" userId="2fef2c00e5329d29" providerId="LiveId" clId="{2308C564-E934-4B91-971F-60457EA1006F}" dt="2024-06-07T07:28:28.343" v="1313" actId="1036"/>
          <ac:spMkLst>
            <pc:docMk/>
            <pc:sldMk cId="1983774182" sldId="267"/>
            <ac:spMk id="14" creationId="{4B3149D7-902E-E63D-FE0A-74519B91C6EA}"/>
          </ac:spMkLst>
        </pc:spChg>
        <pc:picChg chg="del mod">
          <ac:chgData name="Kun-Han Lee" userId="2fef2c00e5329d29" providerId="LiveId" clId="{2308C564-E934-4B91-971F-60457EA1006F}" dt="2024-06-07T07:27:51.071" v="1296" actId="478"/>
          <ac:picMkLst>
            <pc:docMk/>
            <pc:sldMk cId="1983774182" sldId="267"/>
            <ac:picMk id="5" creationId="{71817460-394C-73F7-E5D4-937CE5D16C2D}"/>
          </ac:picMkLst>
        </pc:picChg>
        <pc:picChg chg="add mod ord">
          <ac:chgData name="Kun-Han Lee" userId="2fef2c00e5329d29" providerId="LiveId" clId="{2308C564-E934-4B91-971F-60457EA1006F}" dt="2024-06-07T07:27:59.399" v="1301" actId="1035"/>
          <ac:picMkLst>
            <pc:docMk/>
            <pc:sldMk cId="1983774182" sldId="267"/>
            <ac:picMk id="6" creationId="{248B7D70-2A4F-E78B-5FD2-426396EB3BCD}"/>
          </ac:picMkLst>
        </pc:picChg>
      </pc:sldChg>
      <pc:sldChg chg="addSp delSp modSp mod">
        <pc:chgData name="Kun-Han Lee" userId="2fef2c00e5329d29" providerId="LiveId" clId="{2308C564-E934-4B91-971F-60457EA1006F}" dt="2024-08-05T03:34:43.158" v="3810" actId="20577"/>
        <pc:sldMkLst>
          <pc:docMk/>
          <pc:sldMk cId="4115901890" sldId="268"/>
        </pc:sldMkLst>
        <pc:spChg chg="mod">
          <ac:chgData name="Kun-Han Lee" userId="2fef2c00e5329d29" providerId="LiveId" clId="{2308C564-E934-4B91-971F-60457EA1006F}" dt="2024-08-05T03:34:43.158" v="3810" actId="20577"/>
          <ac:spMkLst>
            <pc:docMk/>
            <pc:sldMk cId="4115901890" sldId="268"/>
            <ac:spMk id="2" creationId="{09163A3B-0071-ED4F-9969-F5D915B59B89}"/>
          </ac:spMkLst>
        </pc:spChg>
        <pc:spChg chg="mod">
          <ac:chgData name="Kun-Han Lee" userId="2fef2c00e5329d29" providerId="LiveId" clId="{2308C564-E934-4B91-971F-60457EA1006F}" dt="2024-06-07T05:49:17.779" v="1265" actId="6549"/>
          <ac:spMkLst>
            <pc:docMk/>
            <pc:sldMk cId="4115901890" sldId="268"/>
            <ac:spMk id="12" creationId="{8E07EDAB-185D-FAAC-6B5E-08A5D4498717}"/>
          </ac:spMkLst>
        </pc:spChg>
        <pc:grpChg chg="add mod">
          <ac:chgData name="Kun-Han Lee" userId="2fef2c00e5329d29" providerId="LiveId" clId="{2308C564-E934-4B91-971F-60457EA1006F}" dt="2024-07-24T09:29:34.917" v="3639" actId="164"/>
          <ac:grpSpMkLst>
            <pc:docMk/>
            <pc:sldMk cId="4115901890" sldId="268"/>
            <ac:grpSpMk id="5" creationId="{948BA2D4-53B3-4614-84B5-147E1F9300E8}"/>
          </ac:grpSpMkLst>
        </pc:grpChg>
        <pc:grpChg chg="del">
          <ac:chgData name="Kun-Han Lee" userId="2fef2c00e5329d29" providerId="LiveId" clId="{2308C564-E934-4B91-971F-60457EA1006F}" dt="2024-06-13T01:18:32.462" v="2455" actId="478"/>
          <ac:grpSpMkLst>
            <pc:docMk/>
            <pc:sldMk cId="4115901890" sldId="268"/>
            <ac:grpSpMk id="35" creationId="{1A56920D-92F6-B6E1-2C69-BA39226A86CC}"/>
          </ac:grpSpMkLst>
        </pc:grpChg>
        <pc:picChg chg="add mod modCrop">
          <ac:chgData name="Kun-Han Lee" userId="2fef2c00e5329d29" providerId="LiveId" clId="{2308C564-E934-4B91-971F-60457EA1006F}" dt="2024-07-24T09:29:34.917" v="3639" actId="164"/>
          <ac:picMkLst>
            <pc:docMk/>
            <pc:sldMk cId="4115901890" sldId="268"/>
            <ac:picMk id="3" creationId="{EDCD16CA-42D1-E54C-8D36-8F7A531AB2C1}"/>
          </ac:picMkLst>
        </pc:pic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6" creationId="{7734468B-2822-526D-9081-114CABCD1181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7" creationId="{E2B35C80-A009-DAED-3248-A637AAD37184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8" creationId="{E4445F58-451B-A67A-33E9-D8FADE96F8AE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9" creationId="{A22DEACC-FA5F-2A7E-2E5B-0E7AB35F804C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10" creationId="{0A20A188-75A4-B93A-E5D7-53B29A763EB4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11" creationId="{C0D0F1CE-6A70-21CB-71D7-BEB008316585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14" creationId="{14C935D6-A644-8D9A-CFD3-9116C8CDBE1B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15" creationId="{390E71B0-65C1-E0C0-3D14-10928AAD51D7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16" creationId="{7E2A94D2-6B70-235B-CA85-CFD56983C8C9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17" creationId="{D05CCB10-EDD3-8D22-6974-E5C1635CBB34}"/>
          </ac:cxnSpMkLst>
        </pc:cxnChg>
        <pc:cxnChg chg="add mod">
          <ac:chgData name="Kun-Han Lee" userId="2fef2c00e5329d29" providerId="LiveId" clId="{2308C564-E934-4B91-971F-60457EA1006F}" dt="2024-07-24T09:29:34.917" v="3639" actId="164"/>
          <ac:cxnSpMkLst>
            <pc:docMk/>
            <pc:sldMk cId="4115901890" sldId="268"/>
            <ac:cxnSpMk id="18" creationId="{628C5B52-E8C6-B71F-179D-DD5013F934CC}"/>
          </ac:cxnSpMkLst>
        </pc:cxnChg>
        <pc:cxnChg chg="mod">
          <ac:chgData name="Kun-Han Lee" userId="2fef2c00e5329d29" providerId="LiveId" clId="{2308C564-E934-4B91-971F-60457EA1006F}" dt="2024-06-07T03:31:05.408" v="1142" actId="1076"/>
          <ac:cxnSpMkLst>
            <pc:docMk/>
            <pc:sldMk cId="4115901890" sldId="268"/>
            <ac:cxnSpMk id="34" creationId="{DA3F76E5-81E2-567B-015C-CC496E21C9EF}"/>
          </ac:cxnSpMkLst>
        </pc:cxnChg>
      </pc:sldChg>
      <pc:sldChg chg="modSp mod">
        <pc:chgData name="Kun-Han Lee" userId="2fef2c00e5329d29" providerId="LiveId" clId="{2308C564-E934-4B91-971F-60457EA1006F}" dt="2024-08-05T03:33:26.253" v="3771" actId="20577"/>
        <pc:sldMkLst>
          <pc:docMk/>
          <pc:sldMk cId="1736823670" sldId="270"/>
        </pc:sldMkLst>
        <pc:spChg chg="mod">
          <ac:chgData name="Kun-Han Lee" userId="2fef2c00e5329d29" providerId="LiveId" clId="{2308C564-E934-4B91-971F-60457EA1006F}" dt="2024-08-05T03:33:26.253" v="3771" actId="20577"/>
          <ac:spMkLst>
            <pc:docMk/>
            <pc:sldMk cId="1736823670" sldId="270"/>
            <ac:spMk id="2" creationId="{4BEEE780-CBF0-DFF4-42BC-D88A5316BE74}"/>
          </ac:spMkLst>
        </pc:spChg>
        <pc:spChg chg="mod">
          <ac:chgData name="Kun-Han Lee" userId="2fef2c00e5329d29" providerId="LiveId" clId="{2308C564-E934-4B91-971F-60457EA1006F}" dt="2024-06-13T06:21:16.143" v="2612" actId="14100"/>
          <ac:spMkLst>
            <pc:docMk/>
            <pc:sldMk cId="1736823670" sldId="270"/>
            <ac:spMk id="3" creationId="{7CD2DD37-25D2-56E4-DCE0-E73D573867CD}"/>
          </ac:spMkLst>
        </pc:spChg>
      </pc:sldChg>
      <pc:sldChg chg="addSp delSp modSp mod">
        <pc:chgData name="Kun-Han Lee" userId="2fef2c00e5329d29" providerId="LiveId" clId="{2308C564-E934-4B91-971F-60457EA1006F}" dt="2024-08-05T03:37:46.010" v="3908" actId="207"/>
        <pc:sldMkLst>
          <pc:docMk/>
          <pc:sldMk cId="2835799276" sldId="271"/>
        </pc:sldMkLst>
        <pc:spChg chg="mod">
          <ac:chgData name="Kun-Han Lee" userId="2fef2c00e5329d29" providerId="LiveId" clId="{2308C564-E934-4B91-971F-60457EA1006F}" dt="2024-08-05T03:36:26.446" v="3907" actId="20577"/>
          <ac:spMkLst>
            <pc:docMk/>
            <pc:sldMk cId="2835799276" sldId="271"/>
            <ac:spMk id="2" creationId="{E73CBAA0-3C41-7AE6-B7E7-FF37615DE62A}"/>
          </ac:spMkLst>
        </pc:spChg>
        <pc:spChg chg="mod">
          <ac:chgData name="Kun-Han Lee" userId="2fef2c00e5329d29" providerId="LiveId" clId="{2308C564-E934-4B91-971F-60457EA1006F}" dt="2024-08-05T03:37:46.010" v="3908" actId="207"/>
          <ac:spMkLst>
            <pc:docMk/>
            <pc:sldMk cId="2835799276" sldId="271"/>
            <ac:spMk id="3" creationId="{BD5FA424-9D09-9E8A-9C38-B1B225E6BAAA}"/>
          </ac:spMkLst>
        </pc:spChg>
        <pc:spChg chg="mod ord">
          <ac:chgData name="Kun-Han Lee" userId="2fef2c00e5329d29" providerId="LiveId" clId="{2308C564-E934-4B91-971F-60457EA1006F}" dt="2024-06-07T05:20:17.668" v="1222" actId="14100"/>
          <ac:spMkLst>
            <pc:docMk/>
            <pc:sldMk cId="2835799276" sldId="271"/>
            <ac:spMk id="7" creationId="{2D4DD1AC-2ADE-D9D8-1324-1AC62B68722A}"/>
          </ac:spMkLst>
        </pc:spChg>
        <pc:picChg chg="add del mod ord">
          <ac:chgData name="Kun-Han Lee" userId="2fef2c00e5329d29" providerId="LiveId" clId="{2308C564-E934-4B91-971F-60457EA1006F}" dt="2024-06-07T01:41:15.844" v="319" actId="478"/>
          <ac:picMkLst>
            <pc:docMk/>
            <pc:sldMk cId="2835799276" sldId="271"/>
            <ac:picMk id="6" creationId="{073EF507-072D-6595-4ECE-E8BBC3C30FC2}"/>
          </ac:picMkLst>
        </pc:picChg>
        <pc:picChg chg="add del mod ord">
          <ac:chgData name="Kun-Han Lee" userId="2fef2c00e5329d29" providerId="LiveId" clId="{2308C564-E934-4B91-971F-60457EA1006F}" dt="2024-06-07T05:19:20.340" v="1192" actId="478"/>
          <ac:picMkLst>
            <pc:docMk/>
            <pc:sldMk cId="2835799276" sldId="271"/>
            <ac:picMk id="8" creationId="{B98071D1-0DFB-D252-8D30-FBF79C393489}"/>
          </ac:picMkLst>
        </pc:picChg>
        <pc:picChg chg="del">
          <ac:chgData name="Kun-Han Lee" userId="2fef2c00e5329d29" providerId="LiveId" clId="{2308C564-E934-4B91-971F-60457EA1006F}" dt="2024-06-06T03:25:56.684" v="177" actId="478"/>
          <ac:picMkLst>
            <pc:docMk/>
            <pc:sldMk cId="2835799276" sldId="271"/>
            <ac:picMk id="9" creationId="{55C9C112-107D-7000-1519-9AFF9FDCB28C}"/>
          </ac:picMkLst>
        </pc:picChg>
        <pc:picChg chg="add del mod ord">
          <ac:chgData name="Kun-Han Lee" userId="2fef2c00e5329d29" providerId="LiveId" clId="{2308C564-E934-4B91-971F-60457EA1006F}" dt="2024-06-07T05:19:47.531" v="1202" actId="478"/>
          <ac:picMkLst>
            <pc:docMk/>
            <pc:sldMk cId="2835799276" sldId="271"/>
            <ac:picMk id="10" creationId="{9596E381-2141-85F1-A6B5-AA1DD637320F}"/>
          </ac:picMkLst>
        </pc:picChg>
        <pc:picChg chg="add mod ord">
          <ac:chgData name="Kun-Han Lee" userId="2fef2c00e5329d29" providerId="LiveId" clId="{2308C564-E934-4B91-971F-60457EA1006F}" dt="2024-06-07T05:20:10.381" v="1212" actId="167"/>
          <ac:picMkLst>
            <pc:docMk/>
            <pc:sldMk cId="2835799276" sldId="271"/>
            <ac:picMk id="12" creationId="{531799E5-16ED-4082-503F-211567AFBCF3}"/>
          </ac:picMkLst>
        </pc:picChg>
      </pc:sldChg>
      <pc:sldChg chg="modSp mod">
        <pc:chgData name="Kun-Han Lee" userId="2fef2c00e5329d29" providerId="LiveId" clId="{2308C564-E934-4B91-971F-60457EA1006F}" dt="2024-08-05T03:31:49.464" v="3700" actId="20577"/>
        <pc:sldMkLst>
          <pc:docMk/>
          <pc:sldMk cId="1778327738" sldId="276"/>
        </pc:sldMkLst>
        <pc:spChg chg="mod">
          <ac:chgData name="Kun-Han Lee" userId="2fef2c00e5329d29" providerId="LiveId" clId="{2308C564-E934-4B91-971F-60457EA1006F}" dt="2024-08-05T03:31:49.464" v="3700" actId="20577"/>
          <ac:spMkLst>
            <pc:docMk/>
            <pc:sldMk cId="1778327738" sldId="276"/>
            <ac:spMk id="2" creationId="{41D47B82-4FFA-4B71-90F7-2DAD8294FE22}"/>
          </ac:spMkLst>
        </pc:spChg>
      </pc:sldChg>
      <pc:sldChg chg="addSp delSp modSp add del mod">
        <pc:chgData name="Kun-Han Lee" userId="2fef2c00e5329d29" providerId="LiveId" clId="{2308C564-E934-4B91-971F-60457EA1006F}" dt="2024-08-05T03:34:14.933" v="3806" actId="20577"/>
        <pc:sldMkLst>
          <pc:docMk/>
          <pc:sldMk cId="314305686" sldId="277"/>
        </pc:sldMkLst>
        <pc:spChg chg="mod">
          <ac:chgData name="Kun-Han Lee" userId="2fef2c00e5329d29" providerId="LiveId" clId="{2308C564-E934-4B91-971F-60457EA1006F}" dt="2024-08-05T03:34:14.933" v="3806" actId="20577"/>
          <ac:spMkLst>
            <pc:docMk/>
            <pc:sldMk cId="314305686" sldId="277"/>
            <ac:spMk id="2" creationId="{8195A118-D3D9-054B-A14F-E352546FF25A}"/>
          </ac:spMkLst>
        </pc:spChg>
        <pc:picChg chg="del">
          <ac:chgData name="Kun-Han Lee" userId="2fef2c00e5329d29" providerId="LiveId" clId="{2308C564-E934-4B91-971F-60457EA1006F}" dt="2024-06-13T01:18:22.367" v="2450" actId="478"/>
          <ac:picMkLst>
            <pc:docMk/>
            <pc:sldMk cId="314305686" sldId="277"/>
            <ac:picMk id="5" creationId="{D56CF161-51CE-EABD-A6A2-256893E7A53C}"/>
          </ac:picMkLst>
        </pc:picChg>
        <pc:picChg chg="add mod modCrop">
          <ac:chgData name="Kun-Han Lee" userId="2fef2c00e5329d29" providerId="LiveId" clId="{2308C564-E934-4B91-971F-60457EA1006F}" dt="2024-06-13T01:19:02.413" v="2465" actId="14100"/>
          <ac:picMkLst>
            <pc:docMk/>
            <pc:sldMk cId="314305686" sldId="277"/>
            <ac:picMk id="6" creationId="{69A98815-4188-2C70-E253-55F582B3FF86}"/>
          </ac:picMkLst>
        </pc:picChg>
      </pc:sldChg>
      <pc:sldChg chg="addSp delSp modSp mod modAnim">
        <pc:chgData name="Kun-Han Lee" userId="2fef2c00e5329d29" providerId="LiveId" clId="{2308C564-E934-4B91-971F-60457EA1006F}" dt="2024-08-05T03:34:09.589" v="3804" actId="6549"/>
        <pc:sldMkLst>
          <pc:docMk/>
          <pc:sldMk cId="929193761" sldId="278"/>
        </pc:sldMkLst>
        <pc:spChg chg="mod">
          <ac:chgData name="Kun-Han Lee" userId="2fef2c00e5329d29" providerId="LiveId" clId="{2308C564-E934-4B91-971F-60457EA1006F}" dt="2024-08-05T03:34:09.589" v="3804" actId="6549"/>
          <ac:spMkLst>
            <pc:docMk/>
            <pc:sldMk cId="929193761" sldId="278"/>
            <ac:spMk id="2" creationId="{8195A118-D3D9-054B-A14F-E352546FF25A}"/>
          </ac:spMkLst>
        </pc:spChg>
        <pc:picChg chg="add mod">
          <ac:chgData name="Kun-Han Lee" userId="2fef2c00e5329d29" providerId="LiveId" clId="{2308C564-E934-4B91-971F-60457EA1006F}" dt="2024-06-07T07:37:12.069" v="1326" actId="14100"/>
          <ac:picMkLst>
            <pc:docMk/>
            <pc:sldMk cId="929193761" sldId="278"/>
            <ac:picMk id="3" creationId="{A6381BCF-2A01-487E-6387-C385DED37593}"/>
          </ac:picMkLst>
        </pc:picChg>
        <pc:picChg chg="del">
          <ac:chgData name="Kun-Han Lee" userId="2fef2c00e5329d29" providerId="LiveId" clId="{2308C564-E934-4B91-971F-60457EA1006F}" dt="2024-06-07T07:37:07.511" v="1324" actId="478"/>
          <ac:picMkLst>
            <pc:docMk/>
            <pc:sldMk cId="929193761" sldId="278"/>
            <ac:picMk id="5" creationId="{F0E515BF-7F60-451C-1182-3C46FAD0026A}"/>
          </ac:picMkLst>
        </pc:picChg>
      </pc:sldChg>
      <pc:sldChg chg="addSp delSp modSp mod modTransition delAnim modAnim">
        <pc:chgData name="Kun-Han Lee" userId="2fef2c00e5329d29" providerId="LiveId" clId="{2308C564-E934-4B91-971F-60457EA1006F}" dt="2024-08-05T03:33:57.010" v="3799"/>
        <pc:sldMkLst>
          <pc:docMk/>
          <pc:sldMk cId="2119351486" sldId="279"/>
        </pc:sldMkLst>
        <pc:spChg chg="mod">
          <ac:chgData name="Kun-Han Lee" userId="2fef2c00e5329d29" providerId="LiveId" clId="{2308C564-E934-4B91-971F-60457EA1006F}" dt="2024-08-05T03:33:57.010" v="3799"/>
          <ac:spMkLst>
            <pc:docMk/>
            <pc:sldMk cId="2119351486" sldId="279"/>
            <ac:spMk id="2" creationId="{8195A118-D3D9-054B-A14F-E352546FF25A}"/>
          </ac:spMkLst>
        </pc:spChg>
        <pc:spChg chg="add del mod">
          <ac:chgData name="Kun-Han Lee" userId="2fef2c00e5329d29" providerId="LiveId" clId="{2308C564-E934-4B91-971F-60457EA1006F}" dt="2024-06-07T08:21:06.854" v="1530"/>
          <ac:spMkLst>
            <pc:docMk/>
            <pc:sldMk cId="2119351486" sldId="279"/>
            <ac:spMk id="5" creationId="{DC426CE4-E516-BA02-2D7D-1B8AAC200B27}"/>
          </ac:spMkLst>
        </pc:spChg>
        <pc:spChg chg="add del mod">
          <ac:chgData name="Kun-Han Lee" userId="2fef2c00e5329d29" providerId="LiveId" clId="{2308C564-E934-4B91-971F-60457EA1006F}" dt="2024-07-01T02:52:45.586" v="3556"/>
          <ac:spMkLst>
            <pc:docMk/>
            <pc:sldMk cId="2119351486" sldId="279"/>
            <ac:spMk id="7" creationId="{5932F273-6255-9D78-F519-C90F986F9FCC}"/>
          </ac:spMkLst>
        </pc:spChg>
        <pc:picChg chg="add del mod ord">
          <ac:chgData name="Kun-Han Lee" userId="2fef2c00e5329d29" providerId="LiveId" clId="{2308C564-E934-4B91-971F-60457EA1006F}" dt="2024-06-11T01:35:41.115" v="1562" actId="478"/>
          <ac:picMkLst>
            <pc:docMk/>
            <pc:sldMk cId="2119351486" sldId="279"/>
            <ac:picMk id="3" creationId="{01E99A77-C1F3-23AF-A4D5-551027AD1924}"/>
          </ac:picMkLst>
        </pc:picChg>
        <pc:picChg chg="add del mod ord">
          <ac:chgData name="Kun-Han Lee" userId="2fef2c00e5329d29" providerId="LiveId" clId="{2308C564-E934-4B91-971F-60457EA1006F}" dt="2024-07-01T03:00:11.503" v="3561" actId="478"/>
          <ac:picMkLst>
            <pc:docMk/>
            <pc:sldMk cId="2119351486" sldId="279"/>
            <ac:picMk id="5" creationId="{1EE02DD7-9AAF-BD49-F455-A1E9012876F1}"/>
          </ac:picMkLst>
        </pc:picChg>
        <pc:picChg chg="add del mod ord">
          <ac:chgData name="Kun-Han Lee" userId="2fef2c00e5329d29" providerId="LiveId" clId="{2308C564-E934-4B91-971F-60457EA1006F}" dt="2024-07-01T02:52:44.063" v="3555" actId="478"/>
          <ac:picMkLst>
            <pc:docMk/>
            <pc:sldMk cId="2119351486" sldId="279"/>
            <ac:picMk id="6" creationId="{2CEBC114-695B-76BF-7692-85CF7C86180B}"/>
          </ac:picMkLst>
        </pc:picChg>
        <pc:picChg chg="del">
          <ac:chgData name="Kun-Han Lee" userId="2fef2c00e5329d29" providerId="LiveId" clId="{2308C564-E934-4B91-971F-60457EA1006F}" dt="2024-06-07T08:21:04.460" v="1529" actId="478"/>
          <ac:picMkLst>
            <pc:docMk/>
            <pc:sldMk cId="2119351486" sldId="279"/>
            <ac:picMk id="7" creationId="{E3C3B408-3CDF-70ED-410F-8ACABA5DD977}"/>
          </ac:picMkLst>
        </pc:picChg>
        <pc:picChg chg="add mod ord">
          <ac:chgData name="Kun-Han Lee" userId="2fef2c00e5329d29" providerId="LiveId" clId="{2308C564-E934-4B91-971F-60457EA1006F}" dt="2024-07-01T03:41:19.612" v="3632" actId="1076"/>
          <ac:picMkLst>
            <pc:docMk/>
            <pc:sldMk cId="2119351486" sldId="279"/>
            <ac:picMk id="8" creationId="{9C4C12AA-976E-E83C-EED8-B7DE58BA5BFC}"/>
          </ac:picMkLst>
        </pc:picChg>
        <pc:picChg chg="del">
          <ac:chgData name="Kun-Han Lee" userId="2fef2c00e5329d29" providerId="LiveId" clId="{2308C564-E934-4B91-971F-60457EA1006F}" dt="2024-06-08T08:02:09.974" v="1536" actId="478"/>
          <ac:picMkLst>
            <pc:docMk/>
            <pc:sldMk cId="2119351486" sldId="279"/>
            <ac:picMk id="8" creationId="{F3309AB8-B280-9DC1-CED5-1188B98FA941}"/>
          </ac:picMkLst>
        </pc:picChg>
        <pc:picChg chg="add del mod ord">
          <ac:chgData name="Kun-Han Lee" userId="2fef2c00e5329d29" providerId="LiveId" clId="{2308C564-E934-4B91-971F-60457EA1006F}" dt="2024-07-01T03:41:16.640" v="3631" actId="478"/>
          <ac:picMkLst>
            <pc:docMk/>
            <pc:sldMk cId="2119351486" sldId="279"/>
            <ac:picMk id="10" creationId="{A6895551-A3F9-83E7-5437-2CBC42532D5A}"/>
          </ac:picMkLst>
        </pc:picChg>
        <pc:picChg chg="mod">
          <ac:chgData name="Kun-Han Lee" userId="2fef2c00e5329d29" providerId="LiveId" clId="{2308C564-E934-4B91-971F-60457EA1006F}" dt="2024-06-08T08:02:53.993" v="1547" actId="1076"/>
          <ac:picMkLst>
            <pc:docMk/>
            <pc:sldMk cId="2119351486" sldId="279"/>
            <ac:picMk id="13" creationId="{9D54F765-4D78-BF90-0031-7C480DDEBE03}"/>
          </ac:picMkLst>
        </pc:picChg>
      </pc:sldChg>
      <pc:sldChg chg="modSp mod">
        <pc:chgData name="Kun-Han Lee" userId="2fef2c00e5329d29" providerId="LiveId" clId="{2308C564-E934-4B91-971F-60457EA1006F}" dt="2024-08-05T03:34:24.644" v="3808"/>
        <pc:sldMkLst>
          <pc:docMk/>
          <pc:sldMk cId="2762785966" sldId="280"/>
        </pc:sldMkLst>
        <pc:spChg chg="mod">
          <ac:chgData name="Kun-Han Lee" userId="2fef2c00e5329d29" providerId="LiveId" clId="{2308C564-E934-4B91-971F-60457EA1006F}" dt="2024-08-05T03:34:24.644" v="3808"/>
          <ac:spMkLst>
            <pc:docMk/>
            <pc:sldMk cId="2762785966" sldId="280"/>
            <ac:spMk id="2" creationId="{8195A118-D3D9-054B-A14F-E352546FF25A}"/>
          </ac:spMkLst>
        </pc:spChg>
      </pc:sldChg>
      <pc:sldChg chg="addSp delSp modSp mod">
        <pc:chgData name="Kun-Han Lee" userId="2fef2c00e5329d29" providerId="LiveId" clId="{2308C564-E934-4B91-971F-60457EA1006F}" dt="2024-08-05T03:34:48.486" v="3813" actId="20577"/>
        <pc:sldMkLst>
          <pc:docMk/>
          <pc:sldMk cId="1336295607" sldId="281"/>
        </pc:sldMkLst>
        <pc:spChg chg="mod">
          <ac:chgData name="Kun-Han Lee" userId="2fef2c00e5329d29" providerId="LiveId" clId="{2308C564-E934-4B91-971F-60457EA1006F}" dt="2024-08-05T03:34:48.486" v="3813" actId="20577"/>
          <ac:spMkLst>
            <pc:docMk/>
            <pc:sldMk cId="1336295607" sldId="281"/>
            <ac:spMk id="2" creationId="{8195A118-D3D9-054B-A14F-E352546FF25A}"/>
          </ac:spMkLst>
        </pc:spChg>
        <pc:picChg chg="add mod modCrop">
          <ac:chgData name="Kun-Han Lee" userId="2fef2c00e5329d29" providerId="LiveId" clId="{2308C564-E934-4B91-971F-60457EA1006F}" dt="2024-06-13T01:23:32.402" v="2486" actId="14100"/>
          <ac:picMkLst>
            <pc:docMk/>
            <pc:sldMk cId="1336295607" sldId="281"/>
            <ac:picMk id="6" creationId="{072269FD-F9C1-1114-02A8-E5A6D9EFB3C8}"/>
          </ac:picMkLst>
        </pc:picChg>
        <pc:picChg chg="del">
          <ac:chgData name="Kun-Han Lee" userId="2fef2c00e5329d29" providerId="LiveId" clId="{2308C564-E934-4B91-971F-60457EA1006F}" dt="2024-06-13T01:23:20.846" v="2483" actId="478"/>
          <ac:picMkLst>
            <pc:docMk/>
            <pc:sldMk cId="1336295607" sldId="281"/>
            <ac:picMk id="7" creationId="{B1211F0B-004F-7DDA-3ED8-185D25DF0C93}"/>
          </ac:picMkLst>
        </pc:picChg>
      </pc:sldChg>
      <pc:sldChg chg="addSp delSp modSp mod">
        <pc:chgData name="Kun-Han Lee" userId="2fef2c00e5329d29" providerId="LiveId" clId="{2308C564-E934-4B91-971F-60457EA1006F}" dt="2024-08-05T03:32:05.601" v="3701"/>
        <pc:sldMkLst>
          <pc:docMk/>
          <pc:sldMk cId="3186344167" sldId="282"/>
        </pc:sldMkLst>
        <pc:spChg chg="mod">
          <ac:chgData name="Kun-Han Lee" userId="2fef2c00e5329d29" providerId="LiveId" clId="{2308C564-E934-4B91-971F-60457EA1006F}" dt="2024-08-05T03:32:05.601" v="3701"/>
          <ac:spMkLst>
            <pc:docMk/>
            <pc:sldMk cId="3186344167" sldId="282"/>
            <ac:spMk id="2" creationId="{41D47B82-4FFA-4B71-90F7-2DAD8294FE22}"/>
          </ac:spMkLst>
        </pc:spChg>
        <pc:spChg chg="mod">
          <ac:chgData name="Kun-Han Lee" userId="2fef2c00e5329d29" providerId="LiveId" clId="{2308C564-E934-4B91-971F-60457EA1006F}" dt="2024-06-07T03:06:32.951" v="760" actId="1035"/>
          <ac:spMkLst>
            <pc:docMk/>
            <pc:sldMk cId="3186344167" sldId="282"/>
            <ac:spMk id="7" creationId="{C5611DBB-CECE-8E3B-265A-A980AB678A87}"/>
          </ac:spMkLst>
        </pc:spChg>
        <pc:spChg chg="mod">
          <ac:chgData name="Kun-Han Lee" userId="2fef2c00e5329d29" providerId="LiveId" clId="{2308C564-E934-4B91-971F-60457EA1006F}" dt="2024-06-07T03:06:27.905" v="753" actId="14100"/>
          <ac:spMkLst>
            <pc:docMk/>
            <pc:sldMk cId="3186344167" sldId="282"/>
            <ac:spMk id="8" creationId="{3237EEE9-7B70-5398-324A-176C146DD0BB}"/>
          </ac:spMkLst>
        </pc:spChg>
        <pc:spChg chg="add mod">
          <ac:chgData name="Kun-Han Lee" userId="2fef2c00e5329d29" providerId="LiveId" clId="{2308C564-E934-4B91-971F-60457EA1006F}" dt="2024-06-07T05:24:59.494" v="1256" actId="1076"/>
          <ac:spMkLst>
            <pc:docMk/>
            <pc:sldMk cId="3186344167" sldId="282"/>
            <ac:spMk id="9" creationId="{5A8EF043-DBE1-B9BD-CC88-E09926123F82}"/>
          </ac:spMkLst>
        </pc:spChg>
        <pc:picChg chg="del">
          <ac:chgData name="Kun-Han Lee" userId="2fef2c00e5329d29" providerId="LiveId" clId="{2308C564-E934-4B91-971F-60457EA1006F}" dt="2024-06-07T03:06:04.296" v="745" actId="478"/>
          <ac:picMkLst>
            <pc:docMk/>
            <pc:sldMk cId="3186344167" sldId="282"/>
            <ac:picMk id="5" creationId="{5EE43C63-2D56-2F87-37ED-3D8EDA408E35}"/>
          </ac:picMkLst>
        </pc:picChg>
        <pc:picChg chg="add mod ord">
          <ac:chgData name="Kun-Han Lee" userId="2fef2c00e5329d29" providerId="LiveId" clId="{2308C564-E934-4B91-971F-60457EA1006F}" dt="2024-06-07T03:06:01.994" v="744" actId="167"/>
          <ac:picMkLst>
            <pc:docMk/>
            <pc:sldMk cId="3186344167" sldId="282"/>
            <ac:picMk id="6" creationId="{2B2C2AC4-FC34-2CAA-D9E6-4843D2B6B0F4}"/>
          </ac:picMkLst>
        </pc:picChg>
      </pc:sldChg>
      <pc:sldChg chg="addSp delSp modSp mod">
        <pc:chgData name="Kun-Han Lee" userId="2fef2c00e5329d29" providerId="LiveId" clId="{2308C564-E934-4B91-971F-60457EA1006F}" dt="2024-08-05T03:32:11.152" v="3703"/>
        <pc:sldMkLst>
          <pc:docMk/>
          <pc:sldMk cId="157821387" sldId="283"/>
        </pc:sldMkLst>
        <pc:spChg chg="mod">
          <ac:chgData name="Kun-Han Lee" userId="2fef2c00e5329d29" providerId="LiveId" clId="{2308C564-E934-4B91-971F-60457EA1006F}" dt="2024-08-05T03:32:11.152" v="3703"/>
          <ac:spMkLst>
            <pc:docMk/>
            <pc:sldMk cId="157821387" sldId="283"/>
            <ac:spMk id="2" creationId="{41D47B82-4FFA-4B71-90F7-2DAD8294FE22}"/>
          </ac:spMkLst>
        </pc:spChg>
        <pc:spChg chg="mod">
          <ac:chgData name="Kun-Han Lee" userId="2fef2c00e5329d29" providerId="LiveId" clId="{2308C564-E934-4B91-971F-60457EA1006F}" dt="2024-06-07T07:25:48.366" v="1284" actId="1038"/>
          <ac:spMkLst>
            <pc:docMk/>
            <pc:sldMk cId="157821387" sldId="283"/>
            <ac:spMk id="7" creationId="{C0E0DB24-7B1E-0836-C98A-E020CABA847D}"/>
          </ac:spMkLst>
        </pc:spChg>
        <pc:spChg chg="mod">
          <ac:chgData name="Kun-Han Lee" userId="2fef2c00e5329d29" providerId="LiveId" clId="{2308C564-E934-4B91-971F-60457EA1006F}" dt="2024-06-07T07:25:57.577" v="1285" actId="1076"/>
          <ac:spMkLst>
            <pc:docMk/>
            <pc:sldMk cId="157821387" sldId="283"/>
            <ac:spMk id="9" creationId="{8078DFBF-25F7-B7E0-712D-D3638872FB66}"/>
          </ac:spMkLst>
        </pc:spChg>
        <pc:picChg chg="add mod ord">
          <ac:chgData name="Kun-Han Lee" userId="2fef2c00e5329d29" providerId="LiveId" clId="{2308C564-E934-4B91-971F-60457EA1006F}" dt="2024-06-07T07:25:38.656" v="1277" actId="167"/>
          <ac:picMkLst>
            <pc:docMk/>
            <pc:sldMk cId="157821387" sldId="283"/>
            <ac:picMk id="5" creationId="{551D2D3C-FBD6-7BAE-0608-B8386BAF1EF7}"/>
          </ac:picMkLst>
        </pc:picChg>
        <pc:picChg chg="del">
          <ac:chgData name="Kun-Han Lee" userId="2fef2c00e5329d29" providerId="LiveId" clId="{2308C564-E934-4B91-971F-60457EA1006F}" dt="2024-06-07T07:25:40.367" v="1278" actId="478"/>
          <ac:picMkLst>
            <pc:docMk/>
            <pc:sldMk cId="157821387" sldId="283"/>
            <ac:picMk id="8" creationId="{779163F6-1291-3353-EB98-15B1E443E6C6}"/>
          </ac:picMkLst>
        </pc:picChg>
      </pc:sldChg>
      <pc:sldChg chg="addSp delSp modSp mod">
        <pc:chgData name="Kun-Han Lee" userId="2fef2c00e5329d29" providerId="LiveId" clId="{2308C564-E934-4B91-971F-60457EA1006F}" dt="2024-08-05T03:36:16.469" v="3888" actId="14100"/>
        <pc:sldMkLst>
          <pc:docMk/>
          <pc:sldMk cId="555628269" sldId="285"/>
        </pc:sldMkLst>
        <pc:spChg chg="mod">
          <ac:chgData name="Kun-Han Lee" userId="2fef2c00e5329d29" providerId="LiveId" clId="{2308C564-E934-4B91-971F-60457EA1006F}" dt="2024-08-05T03:36:16.469" v="3888" actId="14100"/>
          <ac:spMkLst>
            <pc:docMk/>
            <pc:sldMk cId="555628269" sldId="285"/>
            <ac:spMk id="2" creationId="{E73CBAA0-3C41-7AE6-B7E7-FF37615DE62A}"/>
          </ac:spMkLst>
        </pc:spChg>
        <pc:grpChg chg="add mod">
          <ac:chgData name="Kun-Han Lee" userId="2fef2c00e5329d29" providerId="LiveId" clId="{2308C564-E934-4B91-971F-60457EA1006F}" dt="2024-06-07T01:45:34.613" v="343" actId="14826"/>
          <ac:grpSpMkLst>
            <pc:docMk/>
            <pc:sldMk cId="555628269" sldId="285"/>
            <ac:grpSpMk id="12" creationId="{EE57B484-4A74-1EFE-C44F-51B2B6FBCAF2}"/>
          </ac:grpSpMkLst>
        </pc:grpChg>
        <pc:picChg chg="add del mod">
          <ac:chgData name="Kun-Han Lee" userId="2fef2c00e5329d29" providerId="LiveId" clId="{2308C564-E934-4B91-971F-60457EA1006F}" dt="2024-06-07T01:44:48.058" v="329" actId="478"/>
          <ac:picMkLst>
            <pc:docMk/>
            <pc:sldMk cId="555628269" sldId="285"/>
            <ac:picMk id="5" creationId="{5B08E0AF-AF4C-3984-FBBF-EECB5634DDA8}"/>
          </ac:picMkLst>
        </pc:picChg>
        <pc:picChg chg="add mod ord">
          <ac:chgData name="Kun-Han Lee" userId="2fef2c00e5329d29" providerId="LiveId" clId="{2308C564-E934-4B91-971F-60457EA1006F}" dt="2024-06-13T01:22:38.440" v="2479" actId="1076"/>
          <ac:picMkLst>
            <pc:docMk/>
            <pc:sldMk cId="555628269" sldId="285"/>
            <ac:picMk id="5" creationId="{A4415C92-EDE4-6B82-08E6-D9E5530B87AF}"/>
          </ac:picMkLst>
        </pc:picChg>
        <pc:picChg chg="add del mod">
          <ac:chgData name="Kun-Han Lee" userId="2fef2c00e5329d29" providerId="LiveId" clId="{2308C564-E934-4B91-971F-60457EA1006F}" dt="2024-06-13T01:22:21.095" v="2471" actId="478"/>
          <ac:picMkLst>
            <pc:docMk/>
            <pc:sldMk cId="555628269" sldId="285"/>
            <ac:picMk id="6" creationId="{D5FC9E7A-7CC0-240D-DB22-A92023CACA29}"/>
          </ac:picMkLst>
        </pc:picChg>
        <pc:picChg chg="add mod">
          <ac:chgData name="Kun-Han Lee" userId="2fef2c00e5329d29" providerId="LiveId" clId="{2308C564-E934-4B91-971F-60457EA1006F}" dt="2024-06-07T01:45:34.613" v="343" actId="14826"/>
          <ac:picMkLst>
            <pc:docMk/>
            <pc:sldMk cId="555628269" sldId="285"/>
            <ac:picMk id="7" creationId="{083E735E-AE7E-99D2-ECC1-9732C183D37A}"/>
          </ac:picMkLst>
        </pc:picChg>
        <pc:picChg chg="add mod">
          <ac:chgData name="Kun-Han Lee" userId="2fef2c00e5329d29" providerId="LiveId" clId="{2308C564-E934-4B91-971F-60457EA1006F}" dt="2024-06-07T01:45:34.613" v="343" actId="14826"/>
          <ac:picMkLst>
            <pc:docMk/>
            <pc:sldMk cId="555628269" sldId="285"/>
            <ac:picMk id="9" creationId="{3AB6FDC9-BDCB-92BC-487D-709FDA04A90C}"/>
          </ac:picMkLst>
        </pc:picChg>
        <pc:picChg chg="add mod">
          <ac:chgData name="Kun-Han Lee" userId="2fef2c00e5329d29" providerId="LiveId" clId="{2308C564-E934-4B91-971F-60457EA1006F}" dt="2024-06-07T01:45:34.613" v="343" actId="14826"/>
          <ac:picMkLst>
            <pc:docMk/>
            <pc:sldMk cId="555628269" sldId="285"/>
            <ac:picMk id="11" creationId="{F04BAF3F-2685-9EF1-7ED8-60F28E0613A6}"/>
          </ac:picMkLst>
        </pc:picChg>
        <pc:picChg chg="del">
          <ac:chgData name="Kun-Han Lee" userId="2fef2c00e5329d29" providerId="LiveId" clId="{2308C564-E934-4B91-971F-60457EA1006F}" dt="2024-06-06T03:28:02.963" v="195" actId="478"/>
          <ac:picMkLst>
            <pc:docMk/>
            <pc:sldMk cId="555628269" sldId="285"/>
            <ac:picMk id="14" creationId="{7F0248AA-B577-9BA1-11E8-296D31ED9604}"/>
          </ac:picMkLst>
        </pc:picChg>
        <pc:picChg chg="del">
          <ac:chgData name="Kun-Han Lee" userId="2fef2c00e5329d29" providerId="LiveId" clId="{2308C564-E934-4B91-971F-60457EA1006F}" dt="2024-06-06T03:28:03.531" v="196" actId="478"/>
          <ac:picMkLst>
            <pc:docMk/>
            <pc:sldMk cId="555628269" sldId="285"/>
            <ac:picMk id="16" creationId="{B0D73559-7FD2-5CBC-5BA7-8C34912E9758}"/>
          </ac:picMkLst>
        </pc:picChg>
        <pc:picChg chg="del">
          <ac:chgData name="Kun-Han Lee" userId="2fef2c00e5329d29" providerId="LiveId" clId="{2308C564-E934-4B91-971F-60457EA1006F}" dt="2024-06-06T03:27:56.850" v="190" actId="478"/>
          <ac:picMkLst>
            <pc:docMk/>
            <pc:sldMk cId="555628269" sldId="285"/>
            <ac:picMk id="18" creationId="{EB387A6C-50F3-3E20-6CA6-268012C06D33}"/>
          </ac:picMkLst>
        </pc:picChg>
      </pc:sldChg>
      <pc:sldChg chg="addSp delSp modSp mod">
        <pc:chgData name="Kun-Han Lee" userId="2fef2c00e5329d29" providerId="LiveId" clId="{2308C564-E934-4B91-971F-60457EA1006F}" dt="2024-06-13T00:27:12.818" v="2433" actId="5793"/>
        <pc:sldMkLst>
          <pc:docMk/>
          <pc:sldMk cId="2771467055" sldId="286"/>
        </pc:sldMkLst>
        <pc:spChg chg="mod">
          <ac:chgData name="Kun-Han Lee" userId="2fef2c00e5329d29" providerId="LiveId" clId="{2308C564-E934-4B91-971F-60457EA1006F}" dt="2024-06-13T00:27:12.818" v="2433" actId="5793"/>
          <ac:spMkLst>
            <pc:docMk/>
            <pc:sldMk cId="2771467055" sldId="286"/>
            <ac:spMk id="3" creationId="{7CD2DD37-25D2-56E4-DCE0-E73D573867CD}"/>
          </ac:spMkLst>
        </pc:spChg>
        <pc:picChg chg="del">
          <ac:chgData name="Kun-Han Lee" userId="2fef2c00e5329d29" providerId="LiveId" clId="{2308C564-E934-4B91-971F-60457EA1006F}" dt="2024-06-07T05:22:05.954" v="1225" actId="478"/>
          <ac:picMkLst>
            <pc:docMk/>
            <pc:sldMk cId="2771467055" sldId="286"/>
            <ac:picMk id="6" creationId="{DB9D8589-22AB-5234-3413-589AD1D8C601}"/>
          </ac:picMkLst>
        </pc:picChg>
        <pc:picChg chg="del">
          <ac:chgData name="Kun-Han Lee" userId="2fef2c00e5329d29" providerId="LiveId" clId="{2308C564-E934-4B91-971F-60457EA1006F}" dt="2024-06-07T05:22:05.251" v="1223" actId="478"/>
          <ac:picMkLst>
            <pc:docMk/>
            <pc:sldMk cId="2771467055" sldId="286"/>
            <ac:picMk id="7" creationId="{7D7B9CFE-A41A-9612-BCD0-378C8FF808B4}"/>
          </ac:picMkLst>
        </pc:picChg>
        <pc:picChg chg="del">
          <ac:chgData name="Kun-Han Lee" userId="2fef2c00e5329d29" providerId="LiveId" clId="{2308C564-E934-4B91-971F-60457EA1006F}" dt="2024-06-07T05:22:05.634" v="1224" actId="478"/>
          <ac:picMkLst>
            <pc:docMk/>
            <pc:sldMk cId="2771467055" sldId="286"/>
            <ac:picMk id="8" creationId="{08E3E24B-AE79-840D-8396-96E69AA4FBA3}"/>
          </ac:picMkLst>
        </pc:picChg>
        <pc:picChg chg="add mod modCrop">
          <ac:chgData name="Kun-Han Lee" userId="2fef2c00e5329d29" providerId="LiveId" clId="{2308C564-E934-4B91-971F-60457EA1006F}" dt="2024-06-07T05:23:21.277" v="1248" actId="1076"/>
          <ac:picMkLst>
            <pc:docMk/>
            <pc:sldMk cId="2771467055" sldId="286"/>
            <ac:picMk id="9" creationId="{B09AE048-CF95-BFEB-96F4-10C7AC9C621E}"/>
          </ac:picMkLst>
        </pc:picChg>
        <pc:picChg chg="add del mod modCrop">
          <ac:chgData name="Kun-Han Lee" userId="2fef2c00e5329d29" providerId="LiveId" clId="{2308C564-E934-4B91-971F-60457EA1006F}" dt="2024-06-07T05:23:21.277" v="1248" actId="1076"/>
          <ac:picMkLst>
            <pc:docMk/>
            <pc:sldMk cId="2771467055" sldId="286"/>
            <ac:picMk id="10" creationId="{870E5762-8707-41FD-BD95-35642580727B}"/>
          </ac:picMkLst>
        </pc:picChg>
        <pc:picChg chg="add mod">
          <ac:chgData name="Kun-Han Lee" userId="2fef2c00e5329d29" providerId="LiveId" clId="{2308C564-E934-4B91-971F-60457EA1006F}" dt="2024-06-07T05:22:10.667" v="1229" actId="571"/>
          <ac:picMkLst>
            <pc:docMk/>
            <pc:sldMk cId="2771467055" sldId="286"/>
            <ac:picMk id="11" creationId="{90D0FF57-9409-1D27-2F90-F8BDFE452714}"/>
          </ac:picMkLst>
        </pc:picChg>
      </pc:sldChg>
      <pc:sldChg chg="modSp mod">
        <pc:chgData name="Kun-Han Lee" userId="2fef2c00e5329d29" providerId="LiveId" clId="{2308C564-E934-4B91-971F-60457EA1006F}" dt="2024-06-07T03:27:02.473" v="1140" actId="6549"/>
        <pc:sldMkLst>
          <pc:docMk/>
          <pc:sldMk cId="2760297016" sldId="287"/>
        </pc:sldMkLst>
        <pc:spChg chg="mod">
          <ac:chgData name="Kun-Han Lee" userId="2fef2c00e5329d29" providerId="LiveId" clId="{2308C564-E934-4B91-971F-60457EA1006F}" dt="2024-06-07T03:27:00.548" v="1139"/>
          <ac:spMkLst>
            <pc:docMk/>
            <pc:sldMk cId="2760297016" sldId="287"/>
            <ac:spMk id="2" creationId="{4BEEE780-CBF0-DFF4-42BC-D88A5316BE74}"/>
          </ac:spMkLst>
        </pc:spChg>
        <pc:spChg chg="mod">
          <ac:chgData name="Kun-Han Lee" userId="2fef2c00e5329d29" providerId="LiveId" clId="{2308C564-E934-4B91-971F-60457EA1006F}" dt="2024-06-07T03:27:02.473" v="1140" actId="6549"/>
          <ac:spMkLst>
            <pc:docMk/>
            <pc:sldMk cId="2760297016" sldId="287"/>
            <ac:spMk id="11" creationId="{BF2CBA74-D593-C267-A7DF-C8B27F36AB9E}"/>
          </ac:spMkLst>
        </pc:spChg>
      </pc:sldChg>
      <pc:sldChg chg="modSp mod">
        <pc:chgData name="Kun-Han Lee" userId="2fef2c00e5329d29" providerId="LiveId" clId="{2308C564-E934-4B91-971F-60457EA1006F}" dt="2024-08-05T03:32:25.583" v="3718" actId="20577"/>
        <pc:sldMkLst>
          <pc:docMk/>
          <pc:sldMk cId="959727248" sldId="289"/>
        </pc:sldMkLst>
        <pc:spChg chg="mod">
          <ac:chgData name="Kun-Han Lee" userId="2fef2c00e5329d29" providerId="LiveId" clId="{2308C564-E934-4B91-971F-60457EA1006F}" dt="2024-08-05T03:32:25.583" v="3718" actId="20577"/>
          <ac:spMkLst>
            <pc:docMk/>
            <pc:sldMk cId="959727248" sldId="289"/>
            <ac:spMk id="2" creationId="{41D47B82-4FFA-4B71-90F7-2DAD8294FE22}"/>
          </ac:spMkLst>
        </pc:spChg>
        <pc:spChg chg="mod">
          <ac:chgData name="Kun-Han Lee" userId="2fef2c00e5329d29" providerId="LiveId" clId="{2308C564-E934-4B91-971F-60457EA1006F}" dt="2024-06-13T00:20:11.039" v="2407"/>
          <ac:spMkLst>
            <pc:docMk/>
            <pc:sldMk cId="959727248" sldId="289"/>
            <ac:spMk id="7" creationId="{E037F08F-8ACE-CDE9-61F1-CA6EAF674238}"/>
          </ac:spMkLst>
        </pc:spChg>
      </pc:sldChg>
      <pc:sldChg chg="new del">
        <pc:chgData name="Kun-Han Lee" userId="2fef2c00e5329d29" providerId="LiveId" clId="{2308C564-E934-4B91-971F-60457EA1006F}" dt="2024-06-07T07:45:28.012" v="1332" actId="47"/>
        <pc:sldMkLst>
          <pc:docMk/>
          <pc:sldMk cId="1480278668" sldId="290"/>
        </pc:sldMkLst>
      </pc:sldChg>
      <pc:sldChg chg="modSp mod ord">
        <pc:chgData name="Kun-Han Lee" userId="2fef2c00e5329d29" providerId="LiveId" clId="{2308C564-E934-4B91-971F-60457EA1006F}" dt="2024-08-05T03:30:16.414" v="3652" actId="20577"/>
        <pc:sldMkLst>
          <pc:docMk/>
          <pc:sldMk cId="1867546884" sldId="290"/>
        </pc:sldMkLst>
        <pc:spChg chg="mod">
          <ac:chgData name="Kun-Han Lee" userId="2fef2c00e5329d29" providerId="LiveId" clId="{2308C564-E934-4B91-971F-60457EA1006F}" dt="2024-08-05T03:30:16.414" v="3652" actId="20577"/>
          <ac:spMkLst>
            <pc:docMk/>
            <pc:sldMk cId="1867546884" sldId="290"/>
            <ac:spMk id="2" creationId="{41D47B82-4FFA-4B71-90F7-2DAD8294FE22}"/>
          </ac:spMkLst>
        </pc:spChg>
        <pc:spChg chg="mod">
          <ac:chgData name="Kun-Han Lee" userId="2fef2c00e5329d29" providerId="LiveId" clId="{2308C564-E934-4B91-971F-60457EA1006F}" dt="2024-06-13T06:50:12.467" v="2905" actId="6549"/>
          <ac:spMkLst>
            <pc:docMk/>
            <pc:sldMk cId="1867546884" sldId="290"/>
            <ac:spMk id="3" creationId="{5D8AE4A5-FE57-D945-3CB6-961D9B5BE3FA}"/>
          </ac:spMkLst>
        </pc:spChg>
      </pc:sldChg>
      <pc:sldChg chg="modSp add mod ord">
        <pc:chgData name="Kun-Han Lee" userId="2fef2c00e5329d29" providerId="LiveId" clId="{2308C564-E934-4B91-971F-60457EA1006F}" dt="2024-08-05T03:31:27.023" v="3669" actId="6549"/>
        <pc:sldMkLst>
          <pc:docMk/>
          <pc:sldMk cId="2974144724" sldId="291"/>
        </pc:sldMkLst>
        <pc:spChg chg="mod">
          <ac:chgData name="Kun-Han Lee" userId="2fef2c00e5329d29" providerId="LiveId" clId="{2308C564-E934-4B91-971F-60457EA1006F}" dt="2024-08-05T03:31:27.023" v="3669" actId="6549"/>
          <ac:spMkLst>
            <pc:docMk/>
            <pc:sldMk cId="2974144724" sldId="291"/>
            <ac:spMk id="2" creationId="{41D47B82-4FFA-4B71-90F7-2DAD8294FE22}"/>
          </ac:spMkLst>
        </pc:spChg>
        <pc:spChg chg="mod">
          <ac:chgData name="Kun-Han Lee" userId="2fef2c00e5329d29" providerId="LiveId" clId="{2308C564-E934-4B91-971F-60457EA1006F}" dt="2024-07-01T03:29:40.544" v="3630" actId="20577"/>
          <ac:spMkLst>
            <pc:docMk/>
            <pc:sldMk cId="2974144724" sldId="291"/>
            <ac:spMk id="3" creationId="{5D8AE4A5-FE57-D945-3CB6-961D9B5BE3FA}"/>
          </ac:spMkLst>
        </pc:spChg>
      </pc:sldChg>
      <pc:sldChg chg="modSp add del mod">
        <pc:chgData name="Kun-Han Lee" userId="2fef2c00e5329d29" providerId="LiveId" clId="{2308C564-E934-4B91-971F-60457EA1006F}" dt="2024-06-11T03:58:53.474" v="1583" actId="47"/>
        <pc:sldMkLst>
          <pc:docMk/>
          <pc:sldMk cId="3336949637" sldId="291"/>
        </pc:sldMkLst>
        <pc:spChg chg="mod">
          <ac:chgData name="Kun-Han Lee" userId="2fef2c00e5329d29" providerId="LiveId" clId="{2308C564-E934-4B91-971F-60457EA1006F}" dt="2024-06-07T07:45:32.967" v="1341" actId="20577"/>
          <ac:spMkLst>
            <pc:docMk/>
            <pc:sldMk cId="3336949637" sldId="291"/>
            <ac:spMk id="2" creationId="{4BEEE780-CBF0-DFF4-42BC-D88A5316BE74}"/>
          </ac:spMkLst>
        </pc:spChg>
        <pc:spChg chg="mod">
          <ac:chgData name="Kun-Han Lee" userId="2fef2c00e5329d29" providerId="LiveId" clId="{2308C564-E934-4B91-971F-60457EA1006F}" dt="2024-06-07T07:47:01.513" v="1528" actId="20577"/>
          <ac:spMkLst>
            <pc:docMk/>
            <pc:sldMk cId="3336949637" sldId="291"/>
            <ac:spMk id="11" creationId="{BF2CBA74-D593-C267-A7DF-C8B27F36AB9E}"/>
          </ac:spMkLst>
        </pc:spChg>
      </pc:sldChg>
    </pc:docChg>
  </pc:docChgLst>
  <pc:docChgLst>
    <pc:chgData name="Kun-Han Lee" userId="2fef2c00e5329d29" providerId="LiveId" clId="{37AA5EAE-E873-42D0-B281-6AE187052DB6}"/>
    <pc:docChg chg="undo custSel addSld delSld modSld">
      <pc:chgData name="Kun-Han Lee" userId="2fef2c00e5329d29" providerId="LiveId" clId="{37AA5EAE-E873-42D0-B281-6AE187052DB6}" dt="2024-08-05T06:34:01.990" v="246" actId="20577"/>
      <pc:docMkLst>
        <pc:docMk/>
      </pc:docMkLst>
      <pc:sldChg chg="del">
        <pc:chgData name="Kun-Han Lee" userId="2fef2c00e5329d29" providerId="LiveId" clId="{37AA5EAE-E873-42D0-B281-6AE187052DB6}" dt="2024-08-05T03:45:36.104" v="0" actId="47"/>
        <pc:sldMkLst>
          <pc:docMk/>
          <pc:sldMk cId="114892996" sldId="261"/>
        </pc:sldMkLst>
      </pc:sldChg>
      <pc:sldChg chg="del">
        <pc:chgData name="Kun-Han Lee" userId="2fef2c00e5329d29" providerId="LiveId" clId="{37AA5EAE-E873-42D0-B281-6AE187052DB6}" dt="2024-08-05T03:45:36.756" v="1" actId="47"/>
        <pc:sldMkLst>
          <pc:docMk/>
          <pc:sldMk cId="2742057969" sldId="263"/>
        </pc:sldMkLst>
      </pc:sldChg>
      <pc:sldChg chg="del">
        <pc:chgData name="Kun-Han Lee" userId="2fef2c00e5329d29" providerId="LiveId" clId="{37AA5EAE-E873-42D0-B281-6AE187052DB6}" dt="2024-08-05T03:45:40.963" v="6" actId="47"/>
        <pc:sldMkLst>
          <pc:docMk/>
          <pc:sldMk cId="1983774182" sldId="267"/>
        </pc:sldMkLst>
      </pc:sldChg>
      <pc:sldChg chg="del">
        <pc:chgData name="Kun-Han Lee" userId="2fef2c00e5329d29" providerId="LiveId" clId="{37AA5EAE-E873-42D0-B281-6AE187052DB6}" dt="2024-08-05T03:45:51.346" v="14" actId="47"/>
        <pc:sldMkLst>
          <pc:docMk/>
          <pc:sldMk cId="4115901890" sldId="268"/>
        </pc:sldMkLst>
      </pc:sldChg>
      <pc:sldChg chg="del">
        <pc:chgData name="Kun-Han Lee" userId="2fef2c00e5329d29" providerId="LiveId" clId="{37AA5EAE-E873-42D0-B281-6AE187052DB6}" dt="2024-08-05T03:45:44.394" v="8" actId="47"/>
        <pc:sldMkLst>
          <pc:docMk/>
          <pc:sldMk cId="1736823670" sldId="270"/>
        </pc:sldMkLst>
      </pc:sldChg>
      <pc:sldChg chg="del">
        <pc:chgData name="Kun-Han Lee" userId="2fef2c00e5329d29" providerId="LiveId" clId="{37AA5EAE-E873-42D0-B281-6AE187052DB6}" dt="2024-08-05T03:45:53.273" v="16" actId="47"/>
        <pc:sldMkLst>
          <pc:docMk/>
          <pc:sldMk cId="2835799276" sldId="271"/>
        </pc:sldMkLst>
      </pc:sldChg>
      <pc:sldChg chg="modSp mod">
        <pc:chgData name="Kun-Han Lee" userId="2fef2c00e5329d29" providerId="LiveId" clId="{37AA5EAE-E873-42D0-B281-6AE187052DB6}" dt="2024-08-05T06:09:06.588" v="224"/>
        <pc:sldMkLst>
          <pc:docMk/>
          <pc:sldMk cId="3990325775" sldId="274"/>
        </pc:sldMkLst>
        <pc:spChg chg="mod">
          <ac:chgData name="Kun-Han Lee" userId="2fef2c00e5329d29" providerId="LiveId" clId="{37AA5EAE-E873-42D0-B281-6AE187052DB6}" dt="2024-08-05T06:09:06.588" v="224"/>
          <ac:spMkLst>
            <pc:docMk/>
            <pc:sldMk cId="3990325775" sldId="274"/>
            <ac:spMk id="2" creationId="{41D47B82-4FFA-4B71-90F7-2DAD8294FE22}"/>
          </ac:spMkLst>
        </pc:spChg>
      </pc:sldChg>
      <pc:sldChg chg="del">
        <pc:chgData name="Kun-Han Lee" userId="2fef2c00e5329d29" providerId="LiveId" clId="{37AA5EAE-E873-42D0-B281-6AE187052DB6}" dt="2024-08-05T03:45:39.523" v="4" actId="47"/>
        <pc:sldMkLst>
          <pc:docMk/>
          <pc:sldMk cId="1778327738" sldId="276"/>
        </pc:sldMkLst>
      </pc:sldChg>
      <pc:sldChg chg="del">
        <pc:chgData name="Kun-Han Lee" userId="2fef2c00e5329d29" providerId="LiveId" clId="{37AA5EAE-E873-42D0-B281-6AE187052DB6}" dt="2024-08-05T03:45:49.635" v="12" actId="47"/>
        <pc:sldMkLst>
          <pc:docMk/>
          <pc:sldMk cId="314305686" sldId="277"/>
        </pc:sldMkLst>
      </pc:sldChg>
      <pc:sldChg chg="del">
        <pc:chgData name="Kun-Han Lee" userId="2fef2c00e5329d29" providerId="LiveId" clId="{37AA5EAE-E873-42D0-B281-6AE187052DB6}" dt="2024-08-05T03:45:48.514" v="11" actId="47"/>
        <pc:sldMkLst>
          <pc:docMk/>
          <pc:sldMk cId="929193761" sldId="278"/>
        </pc:sldMkLst>
      </pc:sldChg>
      <pc:sldChg chg="del">
        <pc:chgData name="Kun-Han Lee" userId="2fef2c00e5329d29" providerId="LiveId" clId="{37AA5EAE-E873-42D0-B281-6AE187052DB6}" dt="2024-08-05T03:45:47.670" v="10" actId="47"/>
        <pc:sldMkLst>
          <pc:docMk/>
          <pc:sldMk cId="2119351486" sldId="279"/>
        </pc:sldMkLst>
      </pc:sldChg>
      <pc:sldChg chg="del">
        <pc:chgData name="Kun-Han Lee" userId="2fef2c00e5329d29" providerId="LiveId" clId="{37AA5EAE-E873-42D0-B281-6AE187052DB6}" dt="2024-08-05T03:45:50.387" v="13" actId="47"/>
        <pc:sldMkLst>
          <pc:docMk/>
          <pc:sldMk cId="2762785966" sldId="280"/>
        </pc:sldMkLst>
      </pc:sldChg>
      <pc:sldChg chg="del">
        <pc:chgData name="Kun-Han Lee" userId="2fef2c00e5329d29" providerId="LiveId" clId="{37AA5EAE-E873-42D0-B281-6AE187052DB6}" dt="2024-08-05T03:45:52.187" v="15" actId="47"/>
        <pc:sldMkLst>
          <pc:docMk/>
          <pc:sldMk cId="1336295607" sldId="281"/>
        </pc:sldMkLst>
      </pc:sldChg>
      <pc:sldChg chg="del">
        <pc:chgData name="Kun-Han Lee" userId="2fef2c00e5329d29" providerId="LiveId" clId="{37AA5EAE-E873-42D0-B281-6AE187052DB6}" dt="2024-08-05T03:45:40.587" v="5" actId="47"/>
        <pc:sldMkLst>
          <pc:docMk/>
          <pc:sldMk cId="3186344167" sldId="282"/>
        </pc:sldMkLst>
      </pc:sldChg>
      <pc:sldChg chg="del">
        <pc:chgData name="Kun-Han Lee" userId="2fef2c00e5329d29" providerId="LiveId" clId="{37AA5EAE-E873-42D0-B281-6AE187052DB6}" dt="2024-08-05T03:45:41.601" v="7" actId="47"/>
        <pc:sldMkLst>
          <pc:docMk/>
          <pc:sldMk cId="157821387" sldId="283"/>
        </pc:sldMkLst>
      </pc:sldChg>
      <pc:sldChg chg="addSp modSp mod">
        <pc:chgData name="Kun-Han Lee" userId="2fef2c00e5329d29" providerId="LiveId" clId="{37AA5EAE-E873-42D0-B281-6AE187052DB6}" dt="2024-08-05T06:15:14.567" v="225"/>
        <pc:sldMkLst>
          <pc:docMk/>
          <pc:sldMk cId="555628269" sldId="285"/>
        </pc:sldMkLst>
        <pc:spChg chg="mod">
          <ac:chgData name="Kun-Han Lee" userId="2fef2c00e5329d29" providerId="LiveId" clId="{37AA5EAE-E873-42D0-B281-6AE187052DB6}" dt="2024-08-05T06:15:14.567" v="225"/>
          <ac:spMkLst>
            <pc:docMk/>
            <pc:sldMk cId="555628269" sldId="285"/>
            <ac:spMk id="2" creationId="{E73CBAA0-3C41-7AE6-B7E7-FF37615DE62A}"/>
          </ac:spMkLst>
        </pc:spChg>
        <pc:spChg chg="add mod">
          <ac:chgData name="Kun-Han Lee" userId="2fef2c00e5329d29" providerId="LiveId" clId="{37AA5EAE-E873-42D0-B281-6AE187052DB6}" dt="2024-08-05T04:10:37.108" v="129" actId="1076"/>
          <ac:spMkLst>
            <pc:docMk/>
            <pc:sldMk cId="555628269" sldId="285"/>
            <ac:spMk id="6" creationId="{1D65D797-60E9-794F-61D6-4A523C639ADC}"/>
          </ac:spMkLst>
        </pc:spChg>
        <pc:grpChg chg="mod">
          <ac:chgData name="Kun-Han Lee" userId="2fef2c00e5329d29" providerId="LiveId" clId="{37AA5EAE-E873-42D0-B281-6AE187052DB6}" dt="2024-08-05T03:57:36.221" v="104" actId="1076"/>
          <ac:grpSpMkLst>
            <pc:docMk/>
            <pc:sldMk cId="555628269" sldId="285"/>
            <ac:grpSpMk id="12" creationId="{EE57B484-4A74-1EFE-C44F-51B2B6FBCAF2}"/>
          </ac:grpSpMkLst>
        </pc:grpChg>
        <pc:picChg chg="mod ord">
          <ac:chgData name="Kun-Han Lee" userId="2fef2c00e5329d29" providerId="LiveId" clId="{37AA5EAE-E873-42D0-B281-6AE187052DB6}" dt="2024-08-05T03:57:39.720" v="105" actId="1076"/>
          <ac:picMkLst>
            <pc:docMk/>
            <pc:sldMk cId="555628269" sldId="285"/>
            <ac:picMk id="5" creationId="{A4415C92-EDE4-6B82-08E6-D9E5530B87AF}"/>
          </ac:picMkLst>
        </pc:picChg>
      </pc:sldChg>
      <pc:sldChg chg="del">
        <pc:chgData name="Kun-Han Lee" userId="2fef2c00e5329d29" providerId="LiveId" clId="{37AA5EAE-E873-42D0-B281-6AE187052DB6}" dt="2024-08-05T03:46:01.916" v="17" actId="47"/>
        <pc:sldMkLst>
          <pc:docMk/>
          <pc:sldMk cId="2771467055" sldId="286"/>
        </pc:sldMkLst>
      </pc:sldChg>
      <pc:sldChg chg="addSp modSp del mod">
        <pc:chgData name="Kun-Han Lee" userId="2fef2c00e5329d29" providerId="LiveId" clId="{37AA5EAE-E873-42D0-B281-6AE187052DB6}" dt="2024-08-05T04:17:29.486" v="190" actId="47"/>
        <pc:sldMkLst>
          <pc:docMk/>
          <pc:sldMk cId="2760297016" sldId="287"/>
        </pc:sldMkLst>
        <pc:spChg chg="mod">
          <ac:chgData name="Kun-Han Lee" userId="2fef2c00e5329d29" providerId="LiveId" clId="{37AA5EAE-E873-42D0-B281-6AE187052DB6}" dt="2024-08-05T03:46:26.185" v="21"/>
          <ac:spMkLst>
            <pc:docMk/>
            <pc:sldMk cId="2760297016" sldId="287"/>
            <ac:spMk id="2" creationId="{4BEEE780-CBF0-DFF4-42BC-D88A5316BE74}"/>
          </ac:spMkLst>
        </pc:spChg>
        <pc:spChg chg="add mod">
          <ac:chgData name="Kun-Han Lee" userId="2fef2c00e5329d29" providerId="LiveId" clId="{37AA5EAE-E873-42D0-B281-6AE187052DB6}" dt="2024-08-05T03:53:06.490" v="87" actId="1076"/>
          <ac:spMkLst>
            <pc:docMk/>
            <pc:sldMk cId="2760297016" sldId="287"/>
            <ac:spMk id="3" creationId="{ACED9575-6221-4AE5-7AC3-687B391A86B3}"/>
          </ac:spMkLst>
        </pc:spChg>
        <pc:spChg chg="mod">
          <ac:chgData name="Kun-Han Lee" userId="2fef2c00e5329d29" providerId="LiveId" clId="{37AA5EAE-E873-42D0-B281-6AE187052DB6}" dt="2024-08-05T03:46:34.167" v="25" actId="20577"/>
          <ac:spMkLst>
            <pc:docMk/>
            <pc:sldMk cId="2760297016" sldId="287"/>
            <ac:spMk id="11" creationId="{BF2CBA74-D593-C267-A7DF-C8B27F36AB9E}"/>
          </ac:spMkLst>
        </pc:spChg>
      </pc:sldChg>
      <pc:sldChg chg="del">
        <pc:chgData name="Kun-Han Lee" userId="2fef2c00e5329d29" providerId="LiveId" clId="{37AA5EAE-E873-42D0-B281-6AE187052DB6}" dt="2024-08-05T03:45:46.652" v="9" actId="47"/>
        <pc:sldMkLst>
          <pc:docMk/>
          <pc:sldMk cId="959727248" sldId="289"/>
        </pc:sldMkLst>
      </pc:sldChg>
      <pc:sldChg chg="addSp modSp mod">
        <pc:chgData name="Kun-Han Lee" userId="2fef2c00e5329d29" providerId="LiveId" clId="{37AA5EAE-E873-42D0-B281-6AE187052DB6}" dt="2024-08-05T06:29:20.298" v="234" actId="1035"/>
        <pc:sldMkLst>
          <pc:docMk/>
          <pc:sldMk cId="1867546884" sldId="290"/>
        </pc:sldMkLst>
        <pc:spChg chg="mod">
          <ac:chgData name="Kun-Han Lee" userId="2fef2c00e5329d29" providerId="LiveId" clId="{37AA5EAE-E873-42D0-B281-6AE187052DB6}" dt="2024-08-05T04:18:58.991" v="191" actId="6549"/>
          <ac:spMkLst>
            <pc:docMk/>
            <pc:sldMk cId="1867546884" sldId="290"/>
            <ac:spMk id="3" creationId="{5D8AE4A5-FE57-D945-3CB6-961D9B5BE3FA}"/>
          </ac:spMkLst>
        </pc:spChg>
        <pc:grpChg chg="add mod">
          <ac:chgData name="Kun-Han Lee" userId="2fef2c00e5329d29" providerId="LiveId" clId="{37AA5EAE-E873-42D0-B281-6AE187052DB6}" dt="2024-08-05T06:02:16.660" v="200" actId="1076"/>
          <ac:grpSpMkLst>
            <pc:docMk/>
            <pc:sldMk cId="1867546884" sldId="290"/>
            <ac:grpSpMk id="5" creationId="{1CF6EAEC-2935-00B1-5F2E-4A915C26E645}"/>
          </ac:grpSpMkLst>
        </pc:grpChg>
        <pc:picChg chg="mod">
          <ac:chgData name="Kun-Han Lee" userId="2fef2c00e5329d29" providerId="LiveId" clId="{37AA5EAE-E873-42D0-B281-6AE187052DB6}" dt="2024-08-05T06:01:57.479" v="192"/>
          <ac:picMkLst>
            <pc:docMk/>
            <pc:sldMk cId="1867546884" sldId="290"/>
            <ac:picMk id="6" creationId="{262E6977-8F3D-9FB7-708A-BB0376DAD280}"/>
          </ac:picMkLst>
        </pc:picChg>
        <pc:picChg chg="add mod">
          <ac:chgData name="Kun-Han Lee" userId="2fef2c00e5329d29" providerId="LiveId" clId="{37AA5EAE-E873-42D0-B281-6AE187052DB6}" dt="2024-08-05T06:29:07.817" v="229" actId="1076"/>
          <ac:picMkLst>
            <pc:docMk/>
            <pc:sldMk cId="1867546884" sldId="290"/>
            <ac:picMk id="6" creationId="{46544681-AFD4-D5B8-19BB-861040FB014B}"/>
          </ac:picMkLst>
        </pc:picChg>
        <pc:picChg chg="add mod">
          <ac:chgData name="Kun-Han Lee" userId="2fef2c00e5329d29" providerId="LiveId" clId="{37AA5EAE-E873-42D0-B281-6AE187052DB6}" dt="2024-08-05T06:29:20.298" v="234" actId="1035"/>
          <ac:picMkLst>
            <pc:docMk/>
            <pc:sldMk cId="1867546884" sldId="290"/>
            <ac:picMk id="8" creationId="{2ADF53C7-6A53-4698-5FB9-711F02E9FDBB}"/>
          </ac:picMkLst>
        </pc:picChg>
        <pc:picChg chg="add mod modCrop">
          <ac:chgData name="Kun-Han Lee" userId="2fef2c00e5329d29" providerId="LiveId" clId="{37AA5EAE-E873-42D0-B281-6AE187052DB6}" dt="2024-08-05T06:06:19.977" v="220" actId="732"/>
          <ac:picMkLst>
            <pc:docMk/>
            <pc:sldMk cId="1867546884" sldId="290"/>
            <ac:picMk id="18" creationId="{4319ACE2-5672-ED40-C180-5F86DE25B94D}"/>
          </ac:picMkLst>
        </pc:picChg>
        <pc:picChg chg="add mod modCrop">
          <ac:chgData name="Kun-Han Lee" userId="2fef2c00e5329d29" providerId="LiveId" clId="{37AA5EAE-E873-42D0-B281-6AE187052DB6}" dt="2024-08-05T06:03:14.517" v="217" actId="1076"/>
          <ac:picMkLst>
            <pc:docMk/>
            <pc:sldMk cId="1867546884" sldId="290"/>
            <ac:picMk id="19" creationId="{BA76D13D-A3E2-0853-0A65-0E0ACE21E8B0}"/>
          </ac:picMkLst>
        </pc:pic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7" creationId="{51F71CC5-2D56-88E5-AF8C-C57F80CE97F8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8" creationId="{4DFAFF25-38B7-D912-F376-CBF8D99C15F9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9" creationId="{94F5E644-D1A3-2573-BEA9-72E5BC15EA3F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0" creationId="{C07E4F4C-ABB5-1BF3-A59D-34ADC8D37D6E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1" creationId="{B4B0303E-DE5D-CF39-309E-8F22AD9E7057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2" creationId="{43EEDC90-6161-3BC8-5A99-5D039EB3B06E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3" creationId="{1320795A-A0A9-8F28-A50F-03CA1D7F9F00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4" creationId="{5EF8D1EE-A47D-6CB0-E8E9-663370B6B77C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5" creationId="{058AF875-7136-797D-C4CC-C6A03D9BCCDA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6" creationId="{2EAA1463-FCDC-0167-D439-748F696F006B}"/>
          </ac:cxnSpMkLst>
        </pc:cxnChg>
        <pc:cxnChg chg="mod">
          <ac:chgData name="Kun-Han Lee" userId="2fef2c00e5329d29" providerId="LiveId" clId="{37AA5EAE-E873-42D0-B281-6AE187052DB6}" dt="2024-08-05T06:01:57.479" v="192"/>
          <ac:cxnSpMkLst>
            <pc:docMk/>
            <pc:sldMk cId="1867546884" sldId="290"/>
            <ac:cxnSpMk id="17" creationId="{34DA0185-6988-9AF9-E7AC-A7CC5CD73631}"/>
          </ac:cxnSpMkLst>
        </pc:cxnChg>
      </pc:sldChg>
      <pc:sldChg chg="del">
        <pc:chgData name="Kun-Han Lee" userId="2fef2c00e5329d29" providerId="LiveId" clId="{37AA5EAE-E873-42D0-B281-6AE187052DB6}" dt="2024-08-05T03:54:56.461" v="96" actId="47"/>
        <pc:sldMkLst>
          <pc:docMk/>
          <pc:sldMk cId="2974144724" sldId="291"/>
        </pc:sldMkLst>
      </pc:sldChg>
      <pc:sldChg chg="del">
        <pc:chgData name="Kun-Han Lee" userId="2fef2c00e5329d29" providerId="LiveId" clId="{37AA5EAE-E873-42D0-B281-6AE187052DB6}" dt="2024-08-05T03:47:18.581" v="37" actId="47"/>
        <pc:sldMkLst>
          <pc:docMk/>
          <pc:sldMk cId="2602010031" sldId="292"/>
        </pc:sldMkLst>
      </pc:sldChg>
      <pc:sldChg chg="new del">
        <pc:chgData name="Kun-Han Lee" userId="2fef2c00e5329d29" providerId="LiveId" clId="{37AA5EAE-E873-42D0-B281-6AE187052DB6}" dt="2024-08-05T03:45:38.835" v="3" actId="47"/>
        <pc:sldMkLst>
          <pc:docMk/>
          <pc:sldMk cId="748691790" sldId="293"/>
        </pc:sldMkLst>
      </pc:sldChg>
      <pc:sldChg chg="modSp add mod">
        <pc:chgData name="Kun-Han Lee" userId="2fef2c00e5329d29" providerId="LiveId" clId="{37AA5EAE-E873-42D0-B281-6AE187052DB6}" dt="2024-08-05T06:34:01.990" v="246" actId="20577"/>
        <pc:sldMkLst>
          <pc:docMk/>
          <pc:sldMk cId="445556912" sldId="294"/>
        </pc:sldMkLst>
        <pc:spChg chg="mod">
          <ac:chgData name="Kun-Han Lee" userId="2fef2c00e5329d29" providerId="LiveId" clId="{37AA5EAE-E873-42D0-B281-6AE187052DB6}" dt="2024-08-05T06:34:01.990" v="246" actId="20577"/>
          <ac:spMkLst>
            <pc:docMk/>
            <pc:sldMk cId="445556912" sldId="294"/>
            <ac:spMk id="3" creationId="{ACED9575-6221-4AE5-7AC3-687B391A86B3}"/>
          </ac:spMkLst>
        </pc:spChg>
      </pc:sldChg>
    </pc:docChg>
  </pc:docChgLst>
  <pc:docChgLst>
    <pc:chgData name="Kun-Han Lee" userId="2fef2c00e5329d29" providerId="LiveId" clId="{9479E2DC-688E-467A-888F-7109C01D0B1B}"/>
    <pc:docChg chg="undo redo custSel addSld delSld modSld sldOrd">
      <pc:chgData name="Kun-Han Lee" userId="2fef2c00e5329d29" providerId="LiveId" clId="{9479E2DC-688E-467A-888F-7109C01D0B1B}" dt="2024-05-31T06:54:03.958" v="5750" actId="113"/>
      <pc:docMkLst>
        <pc:docMk/>
      </pc:docMkLst>
      <pc:sldChg chg="modSp mod">
        <pc:chgData name="Kun-Han Lee" userId="2fef2c00e5329d29" providerId="LiveId" clId="{9479E2DC-688E-467A-888F-7109C01D0B1B}" dt="2024-05-31T06:54:03.958" v="5750" actId="113"/>
        <pc:sldMkLst>
          <pc:docMk/>
          <pc:sldMk cId="3526162056" sldId="256"/>
        </pc:sldMkLst>
        <pc:spChg chg="mod">
          <ac:chgData name="Kun-Han Lee" userId="2fef2c00e5329d29" providerId="LiveId" clId="{9479E2DC-688E-467A-888F-7109C01D0B1B}" dt="2024-05-31T06:54:03.958" v="5750" actId="113"/>
          <ac:spMkLst>
            <pc:docMk/>
            <pc:sldMk cId="3526162056" sldId="256"/>
            <ac:spMk id="2" creationId="{67D8A4E6-72E4-4DBB-0B0C-FFC2E775A54B}"/>
          </ac:spMkLst>
        </pc:spChg>
        <pc:spChg chg="mod">
          <ac:chgData name="Kun-Han Lee" userId="2fef2c00e5329d29" providerId="LiveId" clId="{9479E2DC-688E-467A-888F-7109C01D0B1B}" dt="2024-05-31T06:53:26.289" v="5727" actId="1076"/>
          <ac:spMkLst>
            <pc:docMk/>
            <pc:sldMk cId="3526162056" sldId="256"/>
            <ac:spMk id="4" creationId="{711CFC03-3FF3-F1DD-28AC-00917722839F}"/>
          </ac:spMkLst>
        </pc:spChg>
        <pc:spChg chg="mod">
          <ac:chgData name="Kun-Han Lee" userId="2fef2c00e5329d29" providerId="LiveId" clId="{9479E2DC-688E-467A-888F-7109C01D0B1B}" dt="2024-05-31T06:53:24.587" v="5726" actId="1076"/>
          <ac:spMkLst>
            <pc:docMk/>
            <pc:sldMk cId="3526162056" sldId="256"/>
            <ac:spMk id="5" creationId="{137F0B10-77BF-FA63-49A2-1DCE6FD064C3}"/>
          </ac:spMkLst>
        </pc:spChg>
      </pc:sldChg>
      <pc:sldChg chg="addSp delSp modSp mod modNotesTx">
        <pc:chgData name="Kun-Han Lee" userId="2fef2c00e5329d29" providerId="LiveId" clId="{9479E2DC-688E-467A-888F-7109C01D0B1B}" dt="2024-05-07T01:58:46.503" v="3446" actId="478"/>
        <pc:sldMkLst>
          <pc:docMk/>
          <pc:sldMk cId="114892996" sldId="261"/>
        </pc:sldMkLst>
        <pc:spChg chg="add del mod">
          <ac:chgData name="Kun-Han Lee" userId="2fef2c00e5329d29" providerId="LiveId" clId="{9479E2DC-688E-467A-888F-7109C01D0B1B}" dt="2024-05-07T01:58:46.503" v="3446" actId="478"/>
          <ac:spMkLst>
            <pc:docMk/>
            <pc:sldMk cId="114892996" sldId="261"/>
            <ac:spMk id="2" creationId="{F074301F-3350-0E2D-672F-C4F2AF8B26AD}"/>
          </ac:spMkLst>
        </pc:spChg>
        <pc:spChg chg="mod">
          <ac:chgData name="Kun-Han Lee" userId="2fef2c00e5329d29" providerId="LiveId" clId="{9479E2DC-688E-467A-888F-7109C01D0B1B}" dt="2024-05-07T01:53:59.445" v="3430" actId="12"/>
          <ac:spMkLst>
            <pc:docMk/>
            <pc:sldMk cId="114892996" sldId="261"/>
            <ac:spMk id="4" creationId="{335495CD-09BA-6D88-5D83-1DE6FC02C876}"/>
          </ac:spMkLst>
        </pc:spChg>
        <pc:spChg chg="mod ord">
          <ac:chgData name="Kun-Han Lee" userId="2fef2c00e5329d29" providerId="LiveId" clId="{9479E2DC-688E-467A-888F-7109C01D0B1B}" dt="2024-05-07T01:57:49.382" v="3431" actId="14100"/>
          <ac:spMkLst>
            <pc:docMk/>
            <pc:sldMk cId="114892996" sldId="261"/>
            <ac:spMk id="7" creationId="{1744F96F-1F6D-9286-AA73-15ADD458F84B}"/>
          </ac:spMkLst>
        </pc:spChg>
        <pc:spChg chg="add del mod">
          <ac:chgData name="Kun-Han Lee" userId="2fef2c00e5329d29" providerId="LiveId" clId="{9479E2DC-688E-467A-888F-7109C01D0B1B}" dt="2024-05-07T01:58:45.328" v="3445" actId="478"/>
          <ac:spMkLst>
            <pc:docMk/>
            <pc:sldMk cId="114892996" sldId="261"/>
            <ac:spMk id="8" creationId="{CE1976D5-B4DA-A4C4-6E12-04F97F501DE6}"/>
          </ac:spMkLst>
        </pc:spChg>
        <pc:picChg chg="mod">
          <ac:chgData name="Kun-Han Lee" userId="2fef2c00e5329d29" providerId="LiveId" clId="{9479E2DC-688E-467A-888F-7109C01D0B1B}" dt="2024-05-07T01:57:52.078" v="3433" actId="1076"/>
          <ac:picMkLst>
            <pc:docMk/>
            <pc:sldMk cId="114892996" sldId="261"/>
            <ac:picMk id="5" creationId="{D772B650-6752-C857-1CBF-61E6689D6C91}"/>
          </ac:picMkLst>
        </pc:picChg>
        <pc:cxnChg chg="add">
          <ac:chgData name="Kun-Han Lee" userId="2fef2c00e5329d29" providerId="LiveId" clId="{9479E2DC-688E-467A-888F-7109C01D0B1B}" dt="2024-04-18T08:13:04.087" v="1995" actId="11529"/>
          <ac:cxnSpMkLst>
            <pc:docMk/>
            <pc:sldMk cId="114892996" sldId="261"/>
            <ac:cxnSpMk id="3" creationId="{5EE0C0BE-5B67-441A-F00C-0B6A3FC5846E}"/>
          </ac:cxnSpMkLst>
        </pc:cxnChg>
      </pc:sldChg>
      <pc:sldChg chg="modSp mod">
        <pc:chgData name="Kun-Han Lee" userId="2fef2c00e5329d29" providerId="LiveId" clId="{9479E2DC-688E-467A-888F-7109C01D0B1B}" dt="2024-05-07T02:00:16.694" v="3448" actId="15"/>
        <pc:sldMkLst>
          <pc:docMk/>
          <pc:sldMk cId="2742057969" sldId="263"/>
        </pc:sldMkLst>
        <pc:spChg chg="mod">
          <ac:chgData name="Kun-Han Lee" userId="2fef2c00e5329d29" providerId="LiveId" clId="{9479E2DC-688E-467A-888F-7109C01D0B1B}" dt="2024-04-18T07:04:22.993" v="350" actId="20577"/>
          <ac:spMkLst>
            <pc:docMk/>
            <pc:sldMk cId="2742057969" sldId="263"/>
            <ac:spMk id="2" creationId="{41D47B82-4FFA-4B71-90F7-2DAD8294FE22}"/>
          </ac:spMkLst>
        </pc:spChg>
        <pc:spChg chg="mod">
          <ac:chgData name="Kun-Han Lee" userId="2fef2c00e5329d29" providerId="LiveId" clId="{9479E2DC-688E-467A-888F-7109C01D0B1B}" dt="2024-05-07T02:00:16.694" v="3448" actId="15"/>
          <ac:spMkLst>
            <pc:docMk/>
            <pc:sldMk cId="2742057969" sldId="263"/>
            <ac:spMk id="3" creationId="{5D8AE4A5-FE57-D945-3CB6-961D9B5BE3FA}"/>
          </ac:spMkLst>
        </pc:spChg>
      </pc:sldChg>
      <pc:sldChg chg="addSp delSp modSp mod ord">
        <pc:chgData name="Kun-Han Lee" userId="2fef2c00e5329d29" providerId="LiveId" clId="{9479E2DC-688E-467A-888F-7109C01D0B1B}" dt="2024-05-31T06:42:26.543" v="5685" actId="1076"/>
        <pc:sldMkLst>
          <pc:docMk/>
          <pc:sldMk cId="1983774182" sldId="267"/>
        </pc:sldMkLst>
        <pc:spChg chg="mod">
          <ac:chgData name="Kun-Han Lee" userId="2fef2c00e5329d29" providerId="LiveId" clId="{9479E2DC-688E-467A-888F-7109C01D0B1B}" dt="2024-05-06T08:09:04.903" v="2994" actId="20577"/>
          <ac:spMkLst>
            <pc:docMk/>
            <pc:sldMk cId="1983774182" sldId="267"/>
            <ac:spMk id="2" creationId="{41D47B82-4FFA-4B71-90F7-2DAD8294FE22}"/>
          </ac:spMkLst>
        </pc:spChg>
        <pc:spChg chg="del mod">
          <ac:chgData name="Kun-Han Lee" userId="2fef2c00e5329d29" providerId="LiveId" clId="{9479E2DC-688E-467A-888F-7109C01D0B1B}" dt="2024-04-18T06:56:05.640" v="67" actId="478"/>
          <ac:spMkLst>
            <pc:docMk/>
            <pc:sldMk cId="1983774182" sldId="267"/>
            <ac:spMk id="3" creationId="{5D8AE4A5-FE57-D945-3CB6-961D9B5BE3FA}"/>
          </ac:spMkLst>
        </pc:spChg>
        <pc:spChg chg="add mod">
          <ac:chgData name="Kun-Han Lee" userId="2fef2c00e5329d29" providerId="LiveId" clId="{9479E2DC-688E-467A-888F-7109C01D0B1B}" dt="2024-05-02T09:30:35.936" v="2769" actId="1076"/>
          <ac:spMkLst>
            <pc:docMk/>
            <pc:sldMk cId="1983774182" sldId="267"/>
            <ac:spMk id="7" creationId="{2CDBC8BC-1140-BC4C-9233-5414133C1432}"/>
          </ac:spMkLst>
        </pc:spChg>
        <pc:spChg chg="add del mod">
          <ac:chgData name="Kun-Han Lee" userId="2fef2c00e5329d29" providerId="LiveId" clId="{9479E2DC-688E-467A-888F-7109C01D0B1B}" dt="2024-04-18T06:56:07.208" v="68" actId="478"/>
          <ac:spMkLst>
            <pc:docMk/>
            <pc:sldMk cId="1983774182" sldId="267"/>
            <ac:spMk id="8" creationId="{15812687-E558-98A9-07BB-0FFC9481BC37}"/>
          </ac:spMkLst>
        </pc:spChg>
        <pc:spChg chg="add mod">
          <ac:chgData name="Kun-Han Lee" userId="2fef2c00e5329d29" providerId="LiveId" clId="{9479E2DC-688E-467A-888F-7109C01D0B1B}" dt="2024-05-02T09:30:28.215" v="2766" actId="1036"/>
          <ac:spMkLst>
            <pc:docMk/>
            <pc:sldMk cId="1983774182" sldId="267"/>
            <ac:spMk id="8" creationId="{64AF35B1-1E3D-4674-6008-020DE91E3A40}"/>
          </ac:spMkLst>
        </pc:spChg>
        <pc:spChg chg="add mod">
          <ac:chgData name="Kun-Han Lee" userId="2fef2c00e5329d29" providerId="LiveId" clId="{9479E2DC-688E-467A-888F-7109C01D0B1B}" dt="2024-05-31T06:42:26.543" v="5685" actId="1076"/>
          <ac:spMkLst>
            <pc:docMk/>
            <pc:sldMk cId="1983774182" sldId="267"/>
            <ac:spMk id="9" creationId="{8078DFBF-25F7-B7E0-712D-D3638872FB66}"/>
          </ac:spMkLst>
        </pc:spChg>
        <pc:spChg chg="add mod">
          <ac:chgData name="Kun-Han Lee" userId="2fef2c00e5329d29" providerId="LiveId" clId="{9479E2DC-688E-467A-888F-7109C01D0B1B}" dt="2024-05-02T09:30:40.305" v="2771" actId="14100"/>
          <ac:spMkLst>
            <pc:docMk/>
            <pc:sldMk cId="1983774182" sldId="267"/>
            <ac:spMk id="10" creationId="{7CEC36A7-015E-E9CA-25A1-A88EBB4E6460}"/>
          </ac:spMkLst>
        </pc:spChg>
        <pc:spChg chg="add mod">
          <ac:chgData name="Kun-Han Lee" userId="2fef2c00e5329d29" providerId="LiveId" clId="{9479E2DC-688E-467A-888F-7109C01D0B1B}" dt="2024-05-02T09:31:23.177" v="2783" actId="14100"/>
          <ac:spMkLst>
            <pc:docMk/>
            <pc:sldMk cId="1983774182" sldId="267"/>
            <ac:spMk id="11" creationId="{7B59C331-F0CB-BF83-1422-10E1EA3C999D}"/>
          </ac:spMkLst>
        </pc:spChg>
        <pc:spChg chg="add del mod">
          <ac:chgData name="Kun-Han Lee" userId="2fef2c00e5329d29" providerId="LiveId" clId="{9479E2DC-688E-467A-888F-7109C01D0B1B}" dt="2024-05-02T09:31:19.701" v="2782" actId="478"/>
          <ac:spMkLst>
            <pc:docMk/>
            <pc:sldMk cId="1983774182" sldId="267"/>
            <ac:spMk id="12" creationId="{C05A0DC4-5A0E-E24C-5073-63B4795BF1A2}"/>
          </ac:spMkLst>
        </pc:spChg>
        <pc:spChg chg="add mod">
          <ac:chgData name="Kun-Han Lee" userId="2fef2c00e5329d29" providerId="LiveId" clId="{9479E2DC-688E-467A-888F-7109C01D0B1B}" dt="2024-05-02T09:31:46.787" v="2788" actId="14100"/>
          <ac:spMkLst>
            <pc:docMk/>
            <pc:sldMk cId="1983774182" sldId="267"/>
            <ac:spMk id="13" creationId="{7DB49519-0C04-FBEE-D661-804DD7F85357}"/>
          </ac:spMkLst>
        </pc:spChg>
        <pc:spChg chg="add mod">
          <ac:chgData name="Kun-Han Lee" userId="2fef2c00e5329d29" providerId="LiveId" clId="{9479E2DC-688E-467A-888F-7109C01D0B1B}" dt="2024-05-02T09:31:53.689" v="2791" actId="14100"/>
          <ac:spMkLst>
            <pc:docMk/>
            <pc:sldMk cId="1983774182" sldId="267"/>
            <ac:spMk id="14" creationId="{4B3149D7-902E-E63D-FE0A-74519B91C6EA}"/>
          </ac:spMkLst>
        </pc:spChg>
        <pc:spChg chg="add del mod">
          <ac:chgData name="Kun-Han Lee" userId="2fef2c00e5329d29" providerId="LiveId" clId="{9479E2DC-688E-467A-888F-7109C01D0B1B}" dt="2024-05-02T09:31:32.973" v="2786" actId="478"/>
          <ac:spMkLst>
            <pc:docMk/>
            <pc:sldMk cId="1983774182" sldId="267"/>
            <ac:spMk id="15" creationId="{267C3903-7D5E-452D-E9A1-9E22C13503E8}"/>
          </ac:spMkLst>
        </pc:spChg>
        <pc:picChg chg="add del mod ord">
          <ac:chgData name="Kun-Han Lee" userId="2fef2c00e5329d29" providerId="LiveId" clId="{9479E2DC-688E-467A-888F-7109C01D0B1B}" dt="2024-05-02T09:30:02.551" v="2754" actId="1035"/>
          <ac:picMkLst>
            <pc:docMk/>
            <pc:sldMk cId="1983774182" sldId="267"/>
            <ac:picMk id="5" creationId="{71817460-394C-73F7-E5D4-937CE5D16C2D}"/>
          </ac:picMkLst>
        </pc:picChg>
        <pc:picChg chg="add del mod">
          <ac:chgData name="Kun-Han Lee" userId="2fef2c00e5329d29" providerId="LiveId" clId="{9479E2DC-688E-467A-888F-7109C01D0B1B}" dt="2024-05-02T09:32:06.767" v="2792" actId="478"/>
          <ac:picMkLst>
            <pc:docMk/>
            <pc:sldMk cId="1983774182" sldId="267"/>
            <ac:picMk id="6" creationId="{2C15AC7D-FF15-11CA-194E-D215ACAD0F82}"/>
          </ac:picMkLst>
        </pc:picChg>
      </pc:sldChg>
      <pc:sldChg chg="addSp delSp modSp mod ord delAnim">
        <pc:chgData name="Kun-Han Lee" userId="2fef2c00e5329d29" providerId="LiveId" clId="{9479E2DC-688E-467A-888F-7109C01D0B1B}" dt="2024-05-07T02:35:29.953" v="3465"/>
        <pc:sldMkLst>
          <pc:docMk/>
          <pc:sldMk cId="4115901890" sldId="268"/>
        </pc:sldMkLst>
        <pc:spChg chg="mod">
          <ac:chgData name="Kun-Han Lee" userId="2fef2c00e5329d29" providerId="LiveId" clId="{9479E2DC-688E-467A-888F-7109C01D0B1B}" dt="2024-05-07T02:35:29.953" v="3465"/>
          <ac:spMkLst>
            <pc:docMk/>
            <pc:sldMk cId="4115901890" sldId="268"/>
            <ac:spMk id="2" creationId="{09163A3B-0071-ED4F-9969-F5D915B59B89}"/>
          </ac:spMkLst>
        </pc:spChg>
        <pc:spChg chg="del mod">
          <ac:chgData name="Kun-Han Lee" userId="2fef2c00e5329d29" providerId="LiveId" clId="{9479E2DC-688E-467A-888F-7109C01D0B1B}" dt="2024-04-18T07:32:41.801" v="847" actId="21"/>
          <ac:spMkLst>
            <pc:docMk/>
            <pc:sldMk cId="4115901890" sldId="268"/>
            <ac:spMk id="5" creationId="{9729C39D-AD7F-D5D1-90C1-A5597183919B}"/>
          </ac:spMkLst>
        </pc:spChg>
        <pc:spChg chg="add del mod">
          <ac:chgData name="Kun-Han Lee" userId="2fef2c00e5329d29" providerId="LiveId" clId="{9479E2DC-688E-467A-888F-7109C01D0B1B}" dt="2024-04-18T07:28:51.751" v="822" actId="478"/>
          <ac:spMkLst>
            <pc:docMk/>
            <pc:sldMk cId="4115901890" sldId="268"/>
            <ac:spMk id="7" creationId="{54631862-BF14-05EA-0E4F-10885C12C808}"/>
          </ac:spMkLst>
        </pc:spChg>
        <pc:spChg chg="add del mod">
          <ac:chgData name="Kun-Han Lee" userId="2fef2c00e5329d29" providerId="LiveId" clId="{9479E2DC-688E-467A-888F-7109C01D0B1B}" dt="2024-04-18T06:49:52.843" v="3"/>
          <ac:spMkLst>
            <pc:docMk/>
            <pc:sldMk cId="4115901890" sldId="268"/>
            <ac:spMk id="12" creationId="{71E55A67-5DAD-95D1-CA0A-4E2BFBC8BA54}"/>
          </ac:spMkLst>
        </pc:spChg>
        <pc:spChg chg="add mod">
          <ac:chgData name="Kun-Han Lee" userId="2fef2c00e5329d29" providerId="LiveId" clId="{9479E2DC-688E-467A-888F-7109C01D0B1B}" dt="2024-04-19T02:30:28.752" v="2050" actId="6549"/>
          <ac:spMkLst>
            <pc:docMk/>
            <pc:sldMk cId="4115901890" sldId="268"/>
            <ac:spMk id="12" creationId="{8E07EDAB-185D-FAAC-6B5E-08A5D4498717}"/>
          </ac:spMkLst>
        </pc:spChg>
        <pc:spChg chg="mod topLvl">
          <ac:chgData name="Kun-Han Lee" userId="2fef2c00e5329d29" providerId="LiveId" clId="{9479E2DC-688E-467A-888F-7109C01D0B1B}" dt="2024-05-02T09:13:21.922" v="2657" actId="165"/>
          <ac:spMkLst>
            <pc:docMk/>
            <pc:sldMk cId="4115901890" sldId="268"/>
            <ac:spMk id="13" creationId="{3C648B53-123D-9E8F-25A5-F09701075F4A}"/>
          </ac:spMkLst>
        </pc:spChg>
        <pc:grpChg chg="del mod">
          <ac:chgData name="Kun-Han Lee" userId="2fef2c00e5329d29" providerId="LiveId" clId="{9479E2DC-688E-467A-888F-7109C01D0B1B}" dt="2024-04-18T07:32:30.629" v="843" actId="478"/>
          <ac:grpSpMkLst>
            <pc:docMk/>
            <pc:sldMk cId="4115901890" sldId="268"/>
            <ac:grpSpMk id="10" creationId="{97FF64CB-A6AA-3FF4-28AF-5103B96CFD04}"/>
          </ac:grpSpMkLst>
        </pc:grpChg>
        <pc:grpChg chg="add del mod">
          <ac:chgData name="Kun-Han Lee" userId="2fef2c00e5329d29" providerId="LiveId" clId="{9479E2DC-688E-467A-888F-7109C01D0B1B}" dt="2024-05-02T09:13:21.922" v="2657" actId="165"/>
          <ac:grpSpMkLst>
            <pc:docMk/>
            <pc:sldMk cId="4115901890" sldId="268"/>
            <ac:grpSpMk id="11" creationId="{EADC8703-9A81-0585-0D82-6BE36DC92585}"/>
          </ac:grpSpMkLst>
        </pc:grpChg>
        <pc:grpChg chg="add mod">
          <ac:chgData name="Kun-Han Lee" userId="2fef2c00e5329d29" providerId="LiveId" clId="{9479E2DC-688E-467A-888F-7109C01D0B1B}" dt="2024-05-02T09:15:16.432" v="2684" actId="164"/>
          <ac:grpSpMkLst>
            <pc:docMk/>
            <pc:sldMk cId="4115901890" sldId="268"/>
            <ac:grpSpMk id="35" creationId="{1A56920D-92F6-B6E1-2C69-BA39226A86CC}"/>
          </ac:grpSpMkLst>
        </pc:grpChg>
        <pc:graphicFrameChg chg="del">
          <ac:chgData name="Kun-Han Lee" userId="2fef2c00e5329d29" providerId="LiveId" clId="{9479E2DC-688E-467A-888F-7109C01D0B1B}" dt="2024-04-18T06:49:38.211" v="1" actId="478"/>
          <ac:graphicFrameMkLst>
            <pc:docMk/>
            <pc:sldMk cId="4115901890" sldId="268"/>
            <ac:graphicFrameMk id="11" creationId="{9223DC40-8769-D812-9108-1A0EBA050C66}"/>
          </ac:graphicFrameMkLst>
        </pc:graphicFrameChg>
        <pc:picChg chg="add del mod modCrop">
          <ac:chgData name="Kun-Han Lee" userId="2fef2c00e5329d29" providerId="LiveId" clId="{9479E2DC-688E-467A-888F-7109C01D0B1B}" dt="2024-05-02T09:11:25.446" v="2642" actId="478"/>
          <ac:picMkLst>
            <pc:docMk/>
            <pc:sldMk cId="4115901890" sldId="268"/>
            <ac:picMk id="5" creationId="{EE8D9DC0-C415-5C12-D65A-CDCD5B0316E7}"/>
          </ac:picMkLst>
        </pc:picChg>
        <pc:picChg chg="del">
          <ac:chgData name="Kun-Han Lee" userId="2fef2c00e5329d29" providerId="LiveId" clId="{9479E2DC-688E-467A-888F-7109C01D0B1B}" dt="2024-04-18T06:49:31.561" v="0" actId="478"/>
          <ac:picMkLst>
            <pc:docMk/>
            <pc:sldMk cId="4115901890" sldId="268"/>
            <ac:picMk id="6" creationId="{3CB6AFF1-A68F-8377-E5D9-5D2EEE3B3288}"/>
          </ac:picMkLst>
        </pc:picChg>
        <pc:picChg chg="add mod ord modCrop">
          <ac:chgData name="Kun-Han Lee" userId="2fef2c00e5329d29" providerId="LiveId" clId="{9479E2DC-688E-467A-888F-7109C01D0B1B}" dt="2024-05-02T09:15:16.432" v="2684" actId="164"/>
          <ac:picMkLst>
            <pc:docMk/>
            <pc:sldMk cId="4115901890" sldId="268"/>
            <ac:picMk id="7" creationId="{25C05BEC-8FBB-84DD-AAA2-6C85968D3215}"/>
          </ac:picMkLst>
        </pc:picChg>
        <pc:picChg chg="del">
          <ac:chgData name="Kun-Han Lee" userId="2fef2c00e5329d29" providerId="LiveId" clId="{9479E2DC-688E-467A-888F-7109C01D0B1B}" dt="2024-04-18T06:49:43.194" v="2" actId="478"/>
          <ac:picMkLst>
            <pc:docMk/>
            <pc:sldMk cId="4115901890" sldId="268"/>
            <ac:picMk id="7" creationId="{AAFC2775-9EF7-487D-E60F-652D11E504E8}"/>
          </ac:picMkLst>
        </pc:picChg>
        <pc:picChg chg="add mod">
          <ac:chgData name="Kun-Han Lee" userId="2fef2c00e5329d29" providerId="LiveId" clId="{9479E2DC-688E-467A-888F-7109C01D0B1B}" dt="2024-05-02T09:14:01.504" v="2669" actId="571"/>
          <ac:picMkLst>
            <pc:docMk/>
            <pc:sldMk cId="4115901890" sldId="268"/>
            <ac:picMk id="10" creationId="{E928510B-0297-F59E-4A3D-6F3C65A4B1BF}"/>
          </ac:picMkLst>
        </pc:picChg>
        <pc:picChg chg="add del mod">
          <ac:chgData name="Kun-Han Lee" userId="2fef2c00e5329d29" providerId="LiveId" clId="{9479E2DC-688E-467A-888F-7109C01D0B1B}" dt="2024-04-18T07:28:47.613" v="821" actId="478"/>
          <ac:picMkLst>
            <pc:docMk/>
            <pc:sldMk cId="4115901890" sldId="268"/>
            <ac:picMk id="15" creationId="{481B973F-CE69-C957-7CA9-5544641B9610}"/>
          </ac:picMkLst>
        </pc:picChg>
        <pc:picChg chg="add del mod ord topLvl modCrop">
          <ac:chgData name="Kun-Han Lee" userId="2fef2c00e5329d29" providerId="LiveId" clId="{9479E2DC-688E-467A-888F-7109C01D0B1B}" dt="2024-05-02T09:13:26.118" v="2658" actId="478"/>
          <ac:picMkLst>
            <pc:docMk/>
            <pc:sldMk cId="4115901890" sldId="268"/>
            <ac:picMk id="17" creationId="{985A358B-333D-2301-93A6-A3AD9F06CA34}"/>
          </ac:picMkLst>
        </pc:picChg>
        <pc:cxnChg chg="add mod">
          <ac:chgData name="Kun-Han Lee" userId="2fef2c00e5329d29" providerId="LiveId" clId="{9479E2DC-688E-467A-888F-7109C01D0B1B}" dt="2024-04-18T07:14:27.325" v="577" actId="571"/>
          <ac:cxnSpMkLst>
            <pc:docMk/>
            <pc:sldMk cId="4115901890" sldId="268"/>
            <ac:cxnSpMk id="3" creationId="{A822A198-322B-165A-AAB1-D61DFC0F46FE}"/>
          </ac:cxnSpMkLst>
        </pc:cxnChg>
        <pc:cxnChg chg="add mod">
          <ac:chgData name="Kun-Han Lee" userId="2fef2c00e5329d29" providerId="LiveId" clId="{9479E2DC-688E-467A-888F-7109C01D0B1B}" dt="2024-05-02T09:14:01.504" v="2669" actId="571"/>
          <ac:cxnSpMkLst>
            <pc:docMk/>
            <pc:sldMk cId="4115901890" sldId="268"/>
            <ac:cxnSpMk id="14" creationId="{ECC445BC-444F-4D89-F0F6-AAC786729FE9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15" creationId="{D6953EC5-C014-DF82-9C92-37FAEB855BA3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16" creationId="{221499D5-F62B-2554-4B8E-8A7E5BDBC16B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18" creationId="{43547579-4EE3-DE8C-96FC-EBDA180655F0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19" creationId="{6DE71830-147A-6744-8F4F-D93DD1B8C3FB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0" creationId="{062F6377-83FB-4ECB-FDC2-348BD189DFAC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1" creationId="{768AB783-34D5-08CB-7EE6-CC089A606437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2" creationId="{E2FC7362-6EB5-F49E-78DB-ED9FDD2445D1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3" creationId="{956F3EA7-8777-AAE0-59D1-E4B07AFA5873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4" creationId="{758B0D5A-AB7A-076C-3CE0-BD58C5EBA0CE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5" creationId="{B2493D41-0ED2-A08D-CA30-4ABB35E45160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6" creationId="{3C5676D8-C667-0B93-3148-441C5F80523D}"/>
          </ac:cxnSpMkLst>
        </pc:cxnChg>
        <pc:cxnChg chg="add del mod topLvl">
          <ac:chgData name="Kun-Han Lee" userId="2fef2c00e5329d29" providerId="LiveId" clId="{9479E2DC-688E-467A-888F-7109C01D0B1B}" dt="2024-05-02T09:13:43.750" v="2660" actId="478"/>
          <ac:cxnSpMkLst>
            <pc:docMk/>
            <pc:sldMk cId="4115901890" sldId="268"/>
            <ac:cxnSpMk id="27" creationId="{C81267F2-2F33-DB9F-81A4-C93AB3675AAA}"/>
          </ac:cxnSpMkLst>
        </pc:cxnChg>
        <pc:cxnChg chg="add mod topLvl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28" creationId="{28B71A71-3326-B6B6-1903-9EEE69D664A8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29" creationId="{FD1AD6F3-5531-270C-9028-A7B687A5133F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30" creationId="{970EC762-AF60-CB62-F5AC-F9D56F29196A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31" creationId="{1A86BC4A-478E-A4F5-6119-16A66DD0DF7A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32" creationId="{B238A55A-8BC4-59AB-3BFF-277B6892EFF8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33" creationId="{9FA7E0C9-9069-B1EA-B6CD-D2AA9E51A8C6}"/>
          </ac:cxnSpMkLst>
        </pc:cxnChg>
        <pc:cxnChg chg="add mod">
          <ac:chgData name="Kun-Han Lee" userId="2fef2c00e5329d29" providerId="LiveId" clId="{9479E2DC-688E-467A-888F-7109C01D0B1B}" dt="2024-05-02T09:15:16.432" v="2684" actId="164"/>
          <ac:cxnSpMkLst>
            <pc:docMk/>
            <pc:sldMk cId="4115901890" sldId="268"/>
            <ac:cxnSpMk id="34" creationId="{DA3F76E5-81E2-567B-015C-CC496E21C9EF}"/>
          </ac:cxnSpMkLst>
        </pc:cxnChg>
      </pc:sldChg>
      <pc:sldChg chg="modSp mod">
        <pc:chgData name="Kun-Han Lee" userId="2fef2c00e5329d29" providerId="LiveId" clId="{9479E2DC-688E-467A-888F-7109C01D0B1B}" dt="2024-05-07T06:10:08.725" v="3517"/>
        <pc:sldMkLst>
          <pc:docMk/>
          <pc:sldMk cId="1924035926" sldId="269"/>
        </pc:sldMkLst>
        <pc:spChg chg="mod">
          <ac:chgData name="Kun-Han Lee" userId="2fef2c00e5329d29" providerId="LiveId" clId="{9479E2DC-688E-467A-888F-7109C01D0B1B}" dt="2024-05-07T06:10:08.725" v="3517"/>
          <ac:spMkLst>
            <pc:docMk/>
            <pc:sldMk cId="1924035926" sldId="269"/>
            <ac:spMk id="3" creationId="{58534F32-AF0A-75DD-F0B9-73734B9F387A}"/>
          </ac:spMkLst>
        </pc:spChg>
      </pc:sldChg>
      <pc:sldChg chg="modSp mod">
        <pc:chgData name="Kun-Han Lee" userId="2fef2c00e5329d29" providerId="LiveId" clId="{9479E2DC-688E-467A-888F-7109C01D0B1B}" dt="2024-05-07T02:30:29.178" v="3450" actId="207"/>
        <pc:sldMkLst>
          <pc:docMk/>
          <pc:sldMk cId="1736823670" sldId="270"/>
        </pc:sldMkLst>
        <pc:spChg chg="mod">
          <ac:chgData name="Kun-Han Lee" userId="2fef2c00e5329d29" providerId="LiveId" clId="{9479E2DC-688E-467A-888F-7109C01D0B1B}" dt="2024-04-18T07:04:17.681" v="348"/>
          <ac:spMkLst>
            <pc:docMk/>
            <pc:sldMk cId="1736823670" sldId="270"/>
            <ac:spMk id="2" creationId="{4BEEE780-CBF0-DFF4-42BC-D88A5316BE74}"/>
          </ac:spMkLst>
        </pc:spChg>
        <pc:spChg chg="mod">
          <ac:chgData name="Kun-Han Lee" userId="2fef2c00e5329d29" providerId="LiveId" clId="{9479E2DC-688E-467A-888F-7109C01D0B1B}" dt="2024-05-07T02:30:29.178" v="3450" actId="207"/>
          <ac:spMkLst>
            <pc:docMk/>
            <pc:sldMk cId="1736823670" sldId="270"/>
            <ac:spMk id="3" creationId="{7CD2DD37-25D2-56E4-DCE0-E73D573867CD}"/>
          </ac:spMkLst>
        </pc:spChg>
      </pc:sldChg>
      <pc:sldChg chg="addSp delSp modSp mod">
        <pc:chgData name="Kun-Han Lee" userId="2fef2c00e5329d29" providerId="LiveId" clId="{9479E2DC-688E-467A-888F-7109C01D0B1B}" dt="2024-05-06T07:55:54.004" v="2923"/>
        <pc:sldMkLst>
          <pc:docMk/>
          <pc:sldMk cId="2835799276" sldId="271"/>
        </pc:sldMkLst>
        <pc:spChg chg="mod">
          <ac:chgData name="Kun-Han Lee" userId="2fef2c00e5329d29" providerId="LiveId" clId="{9479E2DC-688E-467A-888F-7109C01D0B1B}" dt="2024-05-06T07:55:54.004" v="2923"/>
          <ac:spMkLst>
            <pc:docMk/>
            <pc:sldMk cId="2835799276" sldId="271"/>
            <ac:spMk id="3" creationId="{BD5FA424-9D09-9E8A-9C38-B1B225E6BAAA}"/>
          </ac:spMkLst>
        </pc:spChg>
        <pc:spChg chg="add mod ord topLvl">
          <ac:chgData name="Kun-Han Lee" userId="2fef2c00e5329d29" providerId="LiveId" clId="{9479E2DC-688E-467A-888F-7109C01D0B1B}" dt="2024-05-02T09:28:44.305" v="2722" actId="14100"/>
          <ac:spMkLst>
            <pc:docMk/>
            <pc:sldMk cId="2835799276" sldId="271"/>
            <ac:spMk id="7" creationId="{2D4DD1AC-2ADE-D9D8-1324-1AC62B68722A}"/>
          </ac:spMkLst>
        </pc:spChg>
        <pc:grpChg chg="add del mod">
          <ac:chgData name="Kun-Han Lee" userId="2fef2c00e5329d29" providerId="LiveId" clId="{9479E2DC-688E-467A-888F-7109C01D0B1B}" dt="2024-05-02T09:28:32.391" v="2715" actId="478"/>
          <ac:grpSpMkLst>
            <pc:docMk/>
            <pc:sldMk cId="2835799276" sldId="271"/>
            <ac:grpSpMk id="5" creationId="{141E59A6-7000-C4D4-68C5-3EEDC6DC4A20}"/>
          </ac:grpSpMkLst>
        </pc:grpChg>
        <pc:picChg chg="add del mod topLvl">
          <ac:chgData name="Kun-Han Lee" userId="2fef2c00e5329d29" providerId="LiveId" clId="{9479E2DC-688E-467A-888F-7109C01D0B1B}" dt="2024-05-02T09:28:32.391" v="2715" actId="478"/>
          <ac:picMkLst>
            <pc:docMk/>
            <pc:sldMk cId="2835799276" sldId="271"/>
            <ac:picMk id="6" creationId="{D398CF45-C37D-FC93-E689-EC15AC20F92C}"/>
          </ac:picMkLst>
        </pc:picChg>
        <pc:picChg chg="add mod">
          <ac:chgData name="Kun-Han Lee" userId="2fef2c00e5329d29" providerId="LiveId" clId="{9479E2DC-688E-467A-888F-7109C01D0B1B}" dt="2024-05-02T09:28:37.793" v="2719" actId="962"/>
          <ac:picMkLst>
            <pc:docMk/>
            <pc:sldMk cId="2835799276" sldId="271"/>
            <ac:picMk id="9" creationId="{55C9C112-107D-7000-1519-9AFF9FDCB28C}"/>
          </ac:picMkLst>
        </pc:picChg>
      </pc:sldChg>
      <pc:sldChg chg="modSp del mod">
        <pc:chgData name="Kun-Han Lee" userId="2fef2c00e5329d29" providerId="LiveId" clId="{9479E2DC-688E-467A-888F-7109C01D0B1B}" dt="2024-04-18T06:57:35.591" v="139" actId="47"/>
        <pc:sldMkLst>
          <pc:docMk/>
          <pc:sldMk cId="2185990457" sldId="272"/>
        </pc:sldMkLst>
        <pc:spChg chg="mod">
          <ac:chgData name="Kun-Han Lee" userId="2fef2c00e5329d29" providerId="LiveId" clId="{9479E2DC-688E-467A-888F-7109C01D0B1B}" dt="2024-04-18T06:57:34.140" v="138" actId="20577"/>
          <ac:spMkLst>
            <pc:docMk/>
            <pc:sldMk cId="2185990457" sldId="272"/>
            <ac:spMk id="2" creationId="{41D47B82-4FFA-4B71-90F7-2DAD8294FE22}"/>
          </ac:spMkLst>
        </pc:spChg>
      </pc:sldChg>
      <pc:sldChg chg="del">
        <pc:chgData name="Kun-Han Lee" userId="2fef2c00e5329d29" providerId="LiveId" clId="{9479E2DC-688E-467A-888F-7109C01D0B1B}" dt="2024-04-18T06:57:07.697" v="110" actId="47"/>
        <pc:sldMkLst>
          <pc:docMk/>
          <pc:sldMk cId="1737245920" sldId="273"/>
        </pc:sldMkLst>
      </pc:sldChg>
      <pc:sldChg chg="addSp delSp modSp mod ord">
        <pc:chgData name="Kun-Han Lee" userId="2fef2c00e5329d29" providerId="LiveId" clId="{9479E2DC-688E-467A-888F-7109C01D0B1B}" dt="2024-05-07T06:18:18.614" v="3519"/>
        <pc:sldMkLst>
          <pc:docMk/>
          <pc:sldMk cId="3990325775" sldId="274"/>
        </pc:sldMkLst>
        <pc:spChg chg="mod">
          <ac:chgData name="Kun-Han Lee" userId="2fef2c00e5329d29" providerId="LiveId" clId="{9479E2DC-688E-467A-888F-7109C01D0B1B}" dt="2024-04-18T06:57:27.559" v="132"/>
          <ac:spMkLst>
            <pc:docMk/>
            <pc:sldMk cId="3990325775" sldId="274"/>
            <ac:spMk id="2" creationId="{41D47B82-4FFA-4B71-90F7-2DAD8294FE22}"/>
          </ac:spMkLst>
        </pc:spChg>
        <pc:spChg chg="del">
          <ac:chgData name="Kun-Han Lee" userId="2fef2c00e5329d29" providerId="LiveId" clId="{9479E2DC-688E-467A-888F-7109C01D0B1B}" dt="2024-04-18T06:57:22.503" v="116" actId="478"/>
          <ac:spMkLst>
            <pc:docMk/>
            <pc:sldMk cId="3990325775" sldId="274"/>
            <ac:spMk id="3" creationId="{5D8AE4A5-FE57-D945-3CB6-961D9B5BE3FA}"/>
          </ac:spMkLst>
        </pc:spChg>
        <pc:spChg chg="add mod">
          <ac:chgData name="Kun-Han Lee" userId="2fef2c00e5329d29" providerId="LiveId" clId="{9479E2DC-688E-467A-888F-7109C01D0B1B}" dt="2024-05-07T01:30:57.014" v="3403" actId="6549"/>
          <ac:spMkLst>
            <pc:docMk/>
            <pc:sldMk cId="3990325775" sldId="274"/>
            <ac:spMk id="7" creationId="{E037F08F-8ACE-CDE9-61F1-CA6EAF674238}"/>
          </ac:spMkLst>
        </pc:spChg>
        <pc:picChg chg="add mod">
          <ac:chgData name="Kun-Han Lee" userId="2fef2c00e5329d29" providerId="LiveId" clId="{9479E2DC-688E-467A-888F-7109C01D0B1B}" dt="2024-05-07T01:31:04.397" v="3411" actId="1035"/>
          <ac:picMkLst>
            <pc:docMk/>
            <pc:sldMk cId="3990325775" sldId="274"/>
            <ac:picMk id="5" creationId="{7AA2101F-AC44-A3DE-FD82-99AFB875716E}"/>
          </ac:picMkLst>
        </pc:picChg>
        <pc:picChg chg="del">
          <ac:chgData name="Kun-Han Lee" userId="2fef2c00e5329d29" providerId="LiveId" clId="{9479E2DC-688E-467A-888F-7109C01D0B1B}" dt="2024-04-18T06:57:20.171" v="114" actId="478"/>
          <ac:picMkLst>
            <pc:docMk/>
            <pc:sldMk cId="3990325775" sldId="274"/>
            <ac:picMk id="6" creationId="{C7C1149E-23E4-69B2-D866-FDB26F762465}"/>
          </ac:picMkLst>
        </pc:picChg>
        <pc:picChg chg="del">
          <ac:chgData name="Kun-Han Lee" userId="2fef2c00e5329d29" providerId="LiveId" clId="{9479E2DC-688E-467A-888F-7109C01D0B1B}" dt="2024-04-18T06:57:20.522" v="115" actId="478"/>
          <ac:picMkLst>
            <pc:docMk/>
            <pc:sldMk cId="3990325775" sldId="274"/>
            <ac:picMk id="8" creationId="{8997667B-E375-9A6E-9093-1B9F8B59E147}"/>
          </ac:picMkLst>
        </pc:picChg>
        <pc:picChg chg="add mod">
          <ac:chgData name="Kun-Han Lee" userId="2fef2c00e5329d29" providerId="LiveId" clId="{9479E2DC-688E-467A-888F-7109C01D0B1B}" dt="2024-05-07T01:31:13.037" v="3418" actId="14100"/>
          <ac:picMkLst>
            <pc:docMk/>
            <pc:sldMk cId="3990325775" sldId="274"/>
            <ac:picMk id="8" creationId="{D095B299-097E-E26B-05D5-26C27E328F44}"/>
          </ac:picMkLst>
        </pc:picChg>
        <pc:picChg chg="add del mod">
          <ac:chgData name="Kun-Han Lee" userId="2fef2c00e5329d29" providerId="LiveId" clId="{9479E2DC-688E-467A-888F-7109C01D0B1B}" dt="2024-05-06T08:05:30.104" v="2957" actId="478"/>
          <ac:picMkLst>
            <pc:docMk/>
            <pc:sldMk cId="3990325775" sldId="274"/>
            <ac:picMk id="10" creationId="{AF54B3A9-8F4E-DB2E-3FC5-1E3A07488505}"/>
          </ac:picMkLst>
        </pc:picChg>
        <pc:picChg chg="del">
          <ac:chgData name="Kun-Han Lee" userId="2fef2c00e5329d29" providerId="LiveId" clId="{9479E2DC-688E-467A-888F-7109C01D0B1B}" dt="2024-04-18T06:57:19.330" v="112" actId="478"/>
          <ac:picMkLst>
            <pc:docMk/>
            <pc:sldMk cId="3990325775" sldId="274"/>
            <ac:picMk id="11" creationId="{8EF3A9A5-DAC6-455A-E095-41F052244A83}"/>
          </ac:picMkLst>
        </pc:picChg>
        <pc:picChg chg="add mod">
          <ac:chgData name="Kun-Han Lee" userId="2fef2c00e5329d29" providerId="LiveId" clId="{9479E2DC-688E-467A-888F-7109C01D0B1B}" dt="2024-05-07T01:30:45.181" v="3399" actId="14100"/>
          <ac:picMkLst>
            <pc:docMk/>
            <pc:sldMk cId="3990325775" sldId="274"/>
            <ac:picMk id="12" creationId="{3F6080D9-DAD7-0F85-C1C3-E897DD80701A}"/>
          </ac:picMkLst>
        </pc:picChg>
        <pc:picChg chg="del">
          <ac:chgData name="Kun-Han Lee" userId="2fef2c00e5329d29" providerId="LiveId" clId="{9479E2DC-688E-467A-888F-7109C01D0B1B}" dt="2024-04-18T06:57:19.779" v="113" actId="478"/>
          <ac:picMkLst>
            <pc:docMk/>
            <pc:sldMk cId="3990325775" sldId="274"/>
            <ac:picMk id="14" creationId="{89C891A5-F43A-D5CC-2D15-6B7AB9D2ED7C}"/>
          </ac:picMkLst>
        </pc:picChg>
        <pc:picChg chg="add mod">
          <ac:chgData name="Kun-Han Lee" userId="2fef2c00e5329d29" providerId="LiveId" clId="{9479E2DC-688E-467A-888F-7109C01D0B1B}" dt="2024-05-07T01:31:06.197" v="3414" actId="1038"/>
          <ac:picMkLst>
            <pc:docMk/>
            <pc:sldMk cId="3990325775" sldId="274"/>
            <ac:picMk id="14" creationId="{8BA70283-2A6C-3F6B-8458-539CBA7BB54E}"/>
          </ac:picMkLst>
        </pc:picChg>
        <pc:picChg chg="add mod">
          <ac:chgData name="Kun-Han Lee" userId="2fef2c00e5329d29" providerId="LiveId" clId="{9479E2DC-688E-467A-888F-7109C01D0B1B}" dt="2024-05-07T01:31:07.388" v="3416" actId="1038"/>
          <ac:picMkLst>
            <pc:docMk/>
            <pc:sldMk cId="3990325775" sldId="274"/>
            <ac:picMk id="16" creationId="{E7A650F7-D3BB-BEEC-7CC7-D9E869B1F583}"/>
          </ac:picMkLst>
        </pc:picChg>
      </pc:sldChg>
      <pc:sldChg chg="del">
        <pc:chgData name="Kun-Han Lee" userId="2fef2c00e5329d29" providerId="LiveId" clId="{9479E2DC-688E-467A-888F-7109C01D0B1B}" dt="2024-04-18T06:57:13.441" v="111" actId="47"/>
        <pc:sldMkLst>
          <pc:docMk/>
          <pc:sldMk cId="1145875958" sldId="275"/>
        </pc:sldMkLst>
      </pc:sldChg>
      <pc:sldChg chg="addSp delSp modSp add mod ord">
        <pc:chgData name="Kun-Han Lee" userId="2fef2c00e5329d29" providerId="LiveId" clId="{9479E2DC-688E-467A-888F-7109C01D0B1B}" dt="2024-05-31T06:39:44.081" v="5684" actId="1076"/>
        <pc:sldMkLst>
          <pc:docMk/>
          <pc:sldMk cId="1778327738" sldId="276"/>
        </pc:sldMkLst>
        <pc:spChg chg="mod">
          <ac:chgData name="Kun-Han Lee" userId="2fef2c00e5329d29" providerId="LiveId" clId="{9479E2DC-688E-467A-888F-7109C01D0B1B}" dt="2024-04-19T07:58:39.034" v="2582" actId="20577"/>
          <ac:spMkLst>
            <pc:docMk/>
            <pc:sldMk cId="1778327738" sldId="276"/>
            <ac:spMk id="2" creationId="{41D47B82-4FFA-4B71-90F7-2DAD8294FE22}"/>
          </ac:spMkLst>
        </pc:spChg>
        <pc:spChg chg="add del mod">
          <ac:chgData name="Kun-Han Lee" userId="2fef2c00e5329d29" providerId="LiveId" clId="{9479E2DC-688E-467A-888F-7109C01D0B1B}" dt="2024-04-19T07:44:23.462" v="2248" actId="478"/>
          <ac:spMkLst>
            <pc:docMk/>
            <pc:sldMk cId="1778327738" sldId="276"/>
            <ac:spMk id="3" creationId="{36F0FCC6-879B-4ACC-C6F4-BA0D6DAEAA03}"/>
          </ac:spMkLst>
        </pc:spChg>
        <pc:spChg chg="add mod">
          <ac:chgData name="Kun-Han Lee" userId="2fef2c00e5329d29" providerId="LiveId" clId="{9479E2DC-688E-467A-888F-7109C01D0B1B}" dt="2024-05-02T09:34:48.777" v="2849" actId="14100"/>
          <ac:spMkLst>
            <pc:docMk/>
            <pc:sldMk cId="1778327738" sldId="276"/>
            <ac:spMk id="6" creationId="{EFBFFA33-AE2A-365A-E4D7-73587598E8A3}"/>
          </ac:spMkLst>
        </pc:spChg>
        <pc:spChg chg="add mod">
          <ac:chgData name="Kun-Han Lee" userId="2fef2c00e5329d29" providerId="LiveId" clId="{9479E2DC-688E-467A-888F-7109C01D0B1B}" dt="2024-05-02T09:34:52.227" v="2850" actId="1076"/>
          <ac:spMkLst>
            <pc:docMk/>
            <pc:sldMk cId="1778327738" sldId="276"/>
            <ac:spMk id="7" creationId="{C5611DBB-CECE-8E3B-265A-A980AB678A87}"/>
          </ac:spMkLst>
        </pc:spChg>
        <pc:spChg chg="add mod">
          <ac:chgData name="Kun-Han Lee" userId="2fef2c00e5329d29" providerId="LiveId" clId="{9479E2DC-688E-467A-888F-7109C01D0B1B}" dt="2024-05-02T09:34:35.082" v="2843" actId="14100"/>
          <ac:spMkLst>
            <pc:docMk/>
            <pc:sldMk cId="1778327738" sldId="276"/>
            <ac:spMk id="8" creationId="{4EE424C6-6E93-92A8-1253-D3A897A426D7}"/>
          </ac:spMkLst>
        </pc:spChg>
        <pc:spChg chg="add mod">
          <ac:chgData name="Kun-Han Lee" userId="2fef2c00e5329d29" providerId="LiveId" clId="{9479E2DC-688E-467A-888F-7109C01D0B1B}" dt="2024-05-02T09:34:33.079" v="2842" actId="14100"/>
          <ac:spMkLst>
            <pc:docMk/>
            <pc:sldMk cId="1778327738" sldId="276"/>
            <ac:spMk id="9" creationId="{B943E366-267D-285C-C423-832B650A3267}"/>
          </ac:spMkLst>
        </pc:spChg>
        <pc:spChg chg="add mod">
          <ac:chgData name="Kun-Han Lee" userId="2fef2c00e5329d29" providerId="LiveId" clId="{9479E2DC-688E-467A-888F-7109C01D0B1B}" dt="2024-05-02T09:34:31.407" v="2841" actId="14100"/>
          <ac:spMkLst>
            <pc:docMk/>
            <pc:sldMk cId="1778327738" sldId="276"/>
            <ac:spMk id="10" creationId="{463204A0-D873-BFBB-4E91-FCA88315806A}"/>
          </ac:spMkLst>
        </pc:spChg>
        <pc:spChg chg="add mod">
          <ac:chgData name="Kun-Han Lee" userId="2fef2c00e5329d29" providerId="LiveId" clId="{9479E2DC-688E-467A-888F-7109C01D0B1B}" dt="2024-05-02T09:34:55.736" v="2852" actId="571"/>
          <ac:spMkLst>
            <pc:docMk/>
            <pc:sldMk cId="1778327738" sldId="276"/>
            <ac:spMk id="12" creationId="{D90EF76D-027B-1BE5-B492-6676F906526A}"/>
          </ac:spMkLst>
        </pc:spChg>
        <pc:spChg chg="add mod">
          <ac:chgData name="Kun-Han Lee" userId="2fef2c00e5329d29" providerId="LiveId" clId="{9479E2DC-688E-467A-888F-7109C01D0B1B}" dt="2024-05-02T09:35:04.760" v="2854" actId="14100"/>
          <ac:spMkLst>
            <pc:docMk/>
            <pc:sldMk cId="1778327738" sldId="276"/>
            <ac:spMk id="13" creationId="{67381541-AECF-41C2-3EDC-E8093F65CCD3}"/>
          </ac:spMkLst>
        </pc:spChg>
        <pc:picChg chg="add mod ord modCrop">
          <ac:chgData name="Kun-Han Lee" userId="2fef2c00e5329d29" providerId="LiveId" clId="{9479E2DC-688E-467A-888F-7109C01D0B1B}" dt="2024-05-31T06:39:44.081" v="5684" actId="1076"/>
          <ac:picMkLst>
            <pc:docMk/>
            <pc:sldMk cId="1778327738" sldId="276"/>
            <ac:picMk id="3" creationId="{AD33C380-649E-6B66-FAD1-118DF8210159}"/>
          </ac:picMkLst>
        </pc:picChg>
        <pc:picChg chg="add del mod modCrop">
          <ac:chgData name="Kun-Han Lee" userId="2fef2c00e5329d29" providerId="LiveId" clId="{9479E2DC-688E-467A-888F-7109C01D0B1B}" dt="2024-05-02T09:33:48.511" v="2822" actId="478"/>
          <ac:picMkLst>
            <pc:docMk/>
            <pc:sldMk cId="1778327738" sldId="276"/>
            <ac:picMk id="5" creationId="{3D4D58EF-F4C1-E0C8-8628-EA861065EAE3}"/>
          </ac:picMkLst>
        </pc:picChg>
        <pc:picChg chg="del">
          <ac:chgData name="Kun-Han Lee" userId="2fef2c00e5329d29" providerId="LiveId" clId="{9479E2DC-688E-467A-888F-7109C01D0B1B}" dt="2024-04-18T06:56:34.444" v="101" actId="478"/>
          <ac:picMkLst>
            <pc:docMk/>
            <pc:sldMk cId="1778327738" sldId="276"/>
            <ac:picMk id="6" creationId="{2C15AC7D-FF15-11CA-194E-D215ACAD0F82}"/>
          </ac:picMkLst>
        </pc:picChg>
        <pc:picChg chg="add mod">
          <ac:chgData name="Kun-Han Lee" userId="2fef2c00e5329d29" providerId="LiveId" clId="{9479E2DC-688E-467A-888F-7109C01D0B1B}" dt="2024-05-02T09:34:55.736" v="2852" actId="571"/>
          <ac:picMkLst>
            <pc:docMk/>
            <pc:sldMk cId="1778327738" sldId="276"/>
            <ac:picMk id="11" creationId="{53822C25-D274-FE49-B35F-63DF2F3DE13B}"/>
          </ac:picMkLst>
        </pc:picChg>
      </pc:sldChg>
      <pc:sldChg chg="addSp delSp modSp new mod">
        <pc:chgData name="Kun-Han Lee" userId="2fef2c00e5329d29" providerId="LiveId" clId="{9479E2DC-688E-467A-888F-7109C01D0B1B}" dt="2024-05-02T09:10:48.239" v="2630" actId="1037"/>
        <pc:sldMkLst>
          <pc:docMk/>
          <pc:sldMk cId="314305686" sldId="277"/>
        </pc:sldMkLst>
        <pc:spChg chg="mod">
          <ac:chgData name="Kun-Han Lee" userId="2fef2c00e5329d29" providerId="LiveId" clId="{9479E2DC-688E-467A-888F-7109C01D0B1B}" dt="2024-04-18T07:26:59.765" v="803" actId="6549"/>
          <ac:spMkLst>
            <pc:docMk/>
            <pc:sldMk cId="314305686" sldId="277"/>
            <ac:spMk id="2" creationId="{8195A118-D3D9-054B-A14F-E352546FF25A}"/>
          </ac:spMkLst>
        </pc:spChg>
        <pc:spChg chg="del">
          <ac:chgData name="Kun-Han Lee" userId="2fef2c00e5329d29" providerId="LiveId" clId="{9479E2DC-688E-467A-888F-7109C01D0B1B}" dt="2024-04-18T07:15:24.662" v="588"/>
          <ac:spMkLst>
            <pc:docMk/>
            <pc:sldMk cId="314305686" sldId="277"/>
            <ac:spMk id="3" creationId="{2BA6DC62-972F-911A-FD51-6D54EDF466EB}"/>
          </ac:spMkLst>
        </pc:spChg>
        <pc:spChg chg="add del mod">
          <ac:chgData name="Kun-Han Lee" userId="2fef2c00e5329d29" providerId="LiveId" clId="{9479E2DC-688E-467A-888F-7109C01D0B1B}" dt="2024-05-02T09:10:29.844" v="2623" actId="478"/>
          <ac:spMkLst>
            <pc:docMk/>
            <pc:sldMk cId="314305686" sldId="277"/>
            <ac:spMk id="7" creationId="{A0F46C2A-FB62-EBD9-6221-845864BBDCD6}"/>
          </ac:spMkLst>
        </pc:spChg>
        <pc:spChg chg="add del mod">
          <ac:chgData name="Kun-Han Lee" userId="2fef2c00e5329d29" providerId="LiveId" clId="{9479E2DC-688E-467A-888F-7109C01D0B1B}" dt="2024-04-18T07:18:09.544" v="596"/>
          <ac:spMkLst>
            <pc:docMk/>
            <pc:sldMk cId="314305686" sldId="277"/>
            <ac:spMk id="8" creationId="{1693CE74-6D52-20D4-8A78-156C7EC63F66}"/>
          </ac:spMkLst>
        </pc:spChg>
        <pc:picChg chg="add mod modCrop">
          <ac:chgData name="Kun-Han Lee" userId="2fef2c00e5329d29" providerId="LiveId" clId="{9479E2DC-688E-467A-888F-7109C01D0B1B}" dt="2024-05-02T09:10:48.239" v="2630" actId="1037"/>
          <ac:picMkLst>
            <pc:docMk/>
            <pc:sldMk cId="314305686" sldId="277"/>
            <ac:picMk id="5" creationId="{D56CF161-51CE-EABD-A6A2-256893E7A53C}"/>
          </ac:picMkLst>
        </pc:picChg>
        <pc:picChg chg="add del mod modCrop">
          <ac:chgData name="Kun-Han Lee" userId="2fef2c00e5329d29" providerId="LiveId" clId="{9479E2DC-688E-467A-888F-7109C01D0B1B}" dt="2024-04-18T07:17:55.862" v="595" actId="478"/>
          <ac:picMkLst>
            <pc:docMk/>
            <pc:sldMk cId="314305686" sldId="277"/>
            <ac:picMk id="6" creationId="{E6C3B936-89FE-FE1D-26FE-37700589D0AF}"/>
          </ac:picMkLst>
        </pc:picChg>
        <pc:picChg chg="add del mod modCrop">
          <ac:chgData name="Kun-Han Lee" userId="2fef2c00e5329d29" providerId="LiveId" clId="{9479E2DC-688E-467A-888F-7109C01D0B1B}" dt="2024-05-02T09:10:26.735" v="2622" actId="478"/>
          <ac:picMkLst>
            <pc:docMk/>
            <pc:sldMk cId="314305686" sldId="277"/>
            <ac:picMk id="10" creationId="{BCFB2DB7-19CB-E5E2-BA99-15328AE73142}"/>
          </ac:picMkLst>
        </pc:picChg>
        <pc:picChg chg="add del mod">
          <ac:chgData name="Kun-Han Lee" userId="2fef2c00e5329d29" providerId="LiveId" clId="{9479E2DC-688E-467A-888F-7109C01D0B1B}" dt="2024-04-18T07:44:03.533" v="1405" actId="478"/>
          <ac:picMkLst>
            <pc:docMk/>
            <pc:sldMk cId="314305686" sldId="277"/>
            <ac:picMk id="12" creationId="{5E171C13-AB68-D1BE-5778-2E76B59235DD}"/>
          </ac:picMkLst>
        </pc:picChg>
        <pc:picChg chg="add mod">
          <ac:chgData name="Kun-Han Lee" userId="2fef2c00e5329d29" providerId="LiveId" clId="{9479E2DC-688E-467A-888F-7109C01D0B1B}" dt="2024-04-18T07:45:38.650" v="1418" actId="1076"/>
          <ac:picMkLst>
            <pc:docMk/>
            <pc:sldMk cId="314305686" sldId="277"/>
            <ac:picMk id="14" creationId="{0FE51289-E7A6-4766-270C-39666D3E54D7}"/>
          </ac:picMkLst>
        </pc:picChg>
      </pc:sldChg>
      <pc:sldChg chg="addSp delSp modSp add mod ord">
        <pc:chgData name="Kun-Han Lee" userId="2fef2c00e5329d29" providerId="LiveId" clId="{9479E2DC-688E-467A-888F-7109C01D0B1B}" dt="2024-05-02T09:09:07.836" v="2609" actId="1076"/>
        <pc:sldMkLst>
          <pc:docMk/>
          <pc:sldMk cId="929193761" sldId="278"/>
        </pc:sldMkLst>
        <pc:spChg chg="mod">
          <ac:chgData name="Kun-Han Lee" userId="2fef2c00e5329d29" providerId="LiveId" clId="{9479E2DC-688E-467A-888F-7109C01D0B1B}" dt="2024-04-19T07:40:01.661" v="2094"/>
          <ac:spMkLst>
            <pc:docMk/>
            <pc:sldMk cId="929193761" sldId="278"/>
            <ac:spMk id="2" creationId="{8195A118-D3D9-054B-A14F-E352546FF25A}"/>
          </ac:spMkLst>
        </pc:spChg>
        <pc:spChg chg="del">
          <ac:chgData name="Kun-Han Lee" userId="2fef2c00e5329d29" providerId="LiveId" clId="{9479E2DC-688E-467A-888F-7109C01D0B1B}" dt="2024-04-18T07:18:44.287" v="607"/>
          <ac:spMkLst>
            <pc:docMk/>
            <pc:sldMk cId="929193761" sldId="278"/>
            <ac:spMk id="3" creationId="{2BA6DC62-972F-911A-FD51-6D54EDF466EB}"/>
          </ac:spMkLst>
        </pc:spChg>
        <pc:spChg chg="mod">
          <ac:chgData name="Kun-Han Lee" userId="2fef2c00e5329d29" providerId="LiveId" clId="{9479E2DC-688E-467A-888F-7109C01D0B1B}" dt="2024-04-18T07:26:00.182" v="737" actId="1076"/>
          <ac:spMkLst>
            <pc:docMk/>
            <pc:sldMk cId="929193761" sldId="278"/>
            <ac:spMk id="4" creationId="{1741A5A4-F0E0-652B-2641-FEB805A28799}"/>
          </ac:spMkLst>
        </pc:spChg>
        <pc:spChg chg="add del mod">
          <ac:chgData name="Kun-Han Lee" userId="2fef2c00e5329d29" providerId="LiveId" clId="{9479E2DC-688E-467A-888F-7109C01D0B1B}" dt="2024-04-19T07:39:49.262" v="2072" actId="478"/>
          <ac:spMkLst>
            <pc:docMk/>
            <pc:sldMk cId="929193761" sldId="278"/>
            <ac:spMk id="5" creationId="{303A3BD7-3A64-07B7-689C-3142A96CD04B}"/>
          </ac:spMkLst>
        </pc:spChg>
        <pc:spChg chg="add del mod">
          <ac:chgData name="Kun-Han Lee" userId="2fef2c00e5329d29" providerId="LiveId" clId="{9479E2DC-688E-467A-888F-7109C01D0B1B}" dt="2024-04-18T07:19:39.866" v="644"/>
          <ac:spMkLst>
            <pc:docMk/>
            <pc:sldMk cId="929193761" sldId="278"/>
            <ac:spMk id="8" creationId="{8C2F86F3-FCD5-25D6-F107-6D0E82CE1D2F}"/>
          </ac:spMkLst>
        </pc:spChg>
        <pc:spChg chg="add del mod">
          <ac:chgData name="Kun-Han Lee" userId="2fef2c00e5329d29" providerId="LiveId" clId="{9479E2DC-688E-467A-888F-7109C01D0B1B}" dt="2024-04-18T07:20:47.152" v="667"/>
          <ac:spMkLst>
            <pc:docMk/>
            <pc:sldMk cId="929193761" sldId="278"/>
            <ac:spMk id="24" creationId="{7DB218DD-754A-507B-A211-A21401E3AB73}"/>
          </ac:spMkLst>
        </pc:spChg>
        <pc:spChg chg="add del mod">
          <ac:chgData name="Kun-Han Lee" userId="2fef2c00e5329d29" providerId="LiveId" clId="{9479E2DC-688E-467A-888F-7109C01D0B1B}" dt="2024-04-19T07:39:54.740" v="2076" actId="478"/>
          <ac:spMkLst>
            <pc:docMk/>
            <pc:sldMk cId="929193761" sldId="278"/>
            <ac:spMk id="32" creationId="{7894B43A-6047-70BE-3DC9-6557D58864EE}"/>
          </ac:spMkLst>
        </pc:spChg>
        <pc:spChg chg="add del mod">
          <ac:chgData name="Kun-Han Lee" userId="2fef2c00e5329d29" providerId="LiveId" clId="{9479E2DC-688E-467A-888F-7109C01D0B1B}" dt="2024-04-19T07:39:53.284" v="2075" actId="478"/>
          <ac:spMkLst>
            <pc:docMk/>
            <pc:sldMk cId="929193761" sldId="278"/>
            <ac:spMk id="35" creationId="{9438C202-C546-3602-ECEA-1BA76E8EE0C1}"/>
          </ac:spMkLst>
        </pc:spChg>
        <pc:grpChg chg="add del mod">
          <ac:chgData name="Kun-Han Lee" userId="2fef2c00e5329d29" providerId="LiveId" clId="{9479E2DC-688E-467A-888F-7109C01D0B1B}" dt="2024-04-19T07:39:46.516" v="2071" actId="478"/>
          <ac:grpSpMkLst>
            <pc:docMk/>
            <pc:sldMk cId="929193761" sldId="278"/>
            <ac:grpSpMk id="29" creationId="{5BA6FB33-3919-FA01-213F-38EE329CB712}"/>
          </ac:grpSpMkLst>
        </pc:grpChg>
        <pc:picChg chg="add mod">
          <ac:chgData name="Kun-Han Lee" userId="2fef2c00e5329d29" providerId="LiveId" clId="{9479E2DC-688E-467A-888F-7109C01D0B1B}" dt="2024-05-02T09:09:07.836" v="2609" actId="1076"/>
          <ac:picMkLst>
            <pc:docMk/>
            <pc:sldMk cId="929193761" sldId="278"/>
            <ac:picMk id="5" creationId="{F0E515BF-7F60-451C-1182-3C46FAD0026A}"/>
          </ac:picMkLst>
        </pc:picChg>
        <pc:picChg chg="add del mod">
          <ac:chgData name="Kun-Han Lee" userId="2fef2c00e5329d29" providerId="LiveId" clId="{9479E2DC-688E-467A-888F-7109C01D0B1B}" dt="2024-04-18T07:19:32.813" v="643" actId="478"/>
          <ac:picMkLst>
            <pc:docMk/>
            <pc:sldMk cId="929193761" sldId="278"/>
            <ac:picMk id="6" creationId="{F4D17001-4551-E14B-A0D1-949D00DDA521}"/>
          </ac:picMkLst>
        </pc:picChg>
        <pc:picChg chg="add del mod">
          <ac:chgData name="Kun-Han Lee" userId="2fef2c00e5329d29" providerId="LiveId" clId="{9479E2DC-688E-467A-888F-7109C01D0B1B}" dt="2024-05-02T09:08:47.737" v="2604" actId="478"/>
          <ac:picMkLst>
            <pc:docMk/>
            <pc:sldMk cId="929193761" sldId="278"/>
            <ac:picMk id="7" creationId="{CE7E3AEE-7953-BC71-E06B-CD516CE687BA}"/>
          </ac:picMkLst>
        </pc:picChg>
        <pc:picChg chg="add del mod">
          <ac:chgData name="Kun-Han Lee" userId="2fef2c00e5329d29" providerId="LiveId" clId="{9479E2DC-688E-467A-888F-7109C01D0B1B}" dt="2024-04-18T07:20:44.645" v="666" actId="478"/>
          <ac:picMkLst>
            <pc:docMk/>
            <pc:sldMk cId="929193761" sldId="278"/>
            <ac:picMk id="10" creationId="{DC765E2C-77C5-E5D7-C6F2-1570A464E475}"/>
          </ac:picMkLst>
        </pc:picChg>
        <pc:picChg chg="add mod ord">
          <ac:chgData name="Kun-Han Lee" userId="2fef2c00e5329d29" providerId="LiveId" clId="{9479E2DC-688E-467A-888F-7109C01D0B1B}" dt="2024-04-18T07:21:42.664" v="677" actId="164"/>
          <ac:picMkLst>
            <pc:docMk/>
            <pc:sldMk cId="929193761" sldId="278"/>
            <ac:picMk id="12" creationId="{0D901FD7-44C3-E426-B00C-F005E9CA5928}"/>
          </ac:picMkLst>
        </pc:picChg>
        <pc:picChg chg="add mod ord">
          <ac:chgData name="Kun-Han Lee" userId="2fef2c00e5329d29" providerId="LiveId" clId="{9479E2DC-688E-467A-888F-7109C01D0B1B}" dt="2024-04-18T07:21:42.664" v="677" actId="164"/>
          <ac:picMkLst>
            <pc:docMk/>
            <pc:sldMk cId="929193761" sldId="278"/>
            <ac:picMk id="14" creationId="{0DECF94B-85C4-1236-60BD-F3380B39B30A}"/>
          </ac:picMkLst>
        </pc:picChg>
        <pc:picChg chg="add mod ord">
          <ac:chgData name="Kun-Han Lee" userId="2fef2c00e5329d29" providerId="LiveId" clId="{9479E2DC-688E-467A-888F-7109C01D0B1B}" dt="2024-04-18T07:21:42.664" v="677" actId="164"/>
          <ac:picMkLst>
            <pc:docMk/>
            <pc:sldMk cId="929193761" sldId="278"/>
            <ac:picMk id="16" creationId="{F66F53FE-43D8-B7A8-7495-611BF874C2EA}"/>
          </ac:picMkLst>
        </pc:picChg>
        <pc:picChg chg="add mod ord">
          <ac:chgData name="Kun-Han Lee" userId="2fef2c00e5329d29" providerId="LiveId" clId="{9479E2DC-688E-467A-888F-7109C01D0B1B}" dt="2024-04-18T07:21:42.664" v="677" actId="164"/>
          <ac:picMkLst>
            <pc:docMk/>
            <pc:sldMk cId="929193761" sldId="278"/>
            <ac:picMk id="18" creationId="{CEF0268F-E065-B42C-0576-ABA1FD8E9129}"/>
          </ac:picMkLst>
        </pc:picChg>
        <pc:picChg chg="add mod ord">
          <ac:chgData name="Kun-Han Lee" userId="2fef2c00e5329d29" providerId="LiveId" clId="{9479E2DC-688E-467A-888F-7109C01D0B1B}" dt="2024-04-18T07:21:42.664" v="677" actId="164"/>
          <ac:picMkLst>
            <pc:docMk/>
            <pc:sldMk cId="929193761" sldId="278"/>
            <ac:picMk id="20" creationId="{360DA782-2A30-CC3D-5863-E247F90BCF5F}"/>
          </ac:picMkLst>
        </pc:picChg>
        <pc:picChg chg="add mod ord">
          <ac:chgData name="Kun-Han Lee" userId="2fef2c00e5329d29" providerId="LiveId" clId="{9479E2DC-688E-467A-888F-7109C01D0B1B}" dt="2024-04-18T07:21:42.664" v="677" actId="164"/>
          <ac:picMkLst>
            <pc:docMk/>
            <pc:sldMk cId="929193761" sldId="278"/>
            <ac:picMk id="22" creationId="{F4703C14-05F1-6708-AFA6-5E1A8A269E6F}"/>
          </ac:picMkLst>
        </pc:picChg>
        <pc:picChg chg="add del mod ord">
          <ac:chgData name="Kun-Han Lee" userId="2fef2c00e5329d29" providerId="LiveId" clId="{9479E2DC-688E-467A-888F-7109C01D0B1B}" dt="2024-04-19T07:39:46.516" v="2071" actId="478"/>
          <ac:picMkLst>
            <pc:docMk/>
            <pc:sldMk cId="929193761" sldId="278"/>
            <ac:picMk id="26" creationId="{78C7BF57-465D-A004-0959-8FDABEADEAC6}"/>
          </ac:picMkLst>
        </pc:picChg>
        <pc:picChg chg="add del mod">
          <ac:chgData name="Kun-Han Lee" userId="2fef2c00e5329d29" providerId="LiveId" clId="{9479E2DC-688E-467A-888F-7109C01D0B1B}" dt="2024-04-18T07:21:01.579" v="672" actId="478"/>
          <ac:picMkLst>
            <pc:docMk/>
            <pc:sldMk cId="929193761" sldId="278"/>
            <ac:picMk id="28" creationId="{A7FADDBE-E50D-4E10-4AF5-FB546547E3C9}"/>
          </ac:picMkLst>
        </pc:picChg>
        <pc:picChg chg="add mod">
          <ac:chgData name="Kun-Han Lee" userId="2fef2c00e5329d29" providerId="LiveId" clId="{9479E2DC-688E-467A-888F-7109C01D0B1B}" dt="2024-04-18T07:25:52.101" v="733" actId="1076"/>
          <ac:picMkLst>
            <pc:docMk/>
            <pc:sldMk cId="929193761" sldId="278"/>
            <ac:picMk id="38" creationId="{85464934-0469-5F1B-E0C8-6EFA6DE9163E}"/>
          </ac:picMkLst>
        </pc:picChg>
        <pc:picChg chg="add del mod">
          <ac:chgData name="Kun-Han Lee" userId="2fef2c00e5329d29" providerId="LiveId" clId="{9479E2DC-688E-467A-888F-7109C01D0B1B}" dt="2024-04-18T07:45:08.965" v="1406" actId="478"/>
          <ac:picMkLst>
            <pc:docMk/>
            <pc:sldMk cId="929193761" sldId="278"/>
            <ac:picMk id="40" creationId="{7EAC29B4-A7A3-91AB-3E87-5A236BEAEBC0}"/>
          </ac:picMkLst>
        </pc:picChg>
        <pc:picChg chg="add mod">
          <ac:chgData name="Kun-Han Lee" userId="2fef2c00e5329d29" providerId="LiveId" clId="{9479E2DC-688E-467A-888F-7109C01D0B1B}" dt="2024-04-19T07:40:28.421" v="2104" actId="1076"/>
          <ac:picMkLst>
            <pc:docMk/>
            <pc:sldMk cId="929193761" sldId="278"/>
            <ac:picMk id="42" creationId="{C452C8D1-5442-E0D6-4686-C8F067770863}"/>
          </ac:picMkLst>
        </pc:picChg>
        <pc:cxnChg chg="add del mod">
          <ac:chgData name="Kun-Han Lee" userId="2fef2c00e5329d29" providerId="LiveId" clId="{9479E2DC-688E-467A-888F-7109C01D0B1B}" dt="2024-04-19T07:39:50.666" v="2073" actId="478"/>
          <ac:cxnSpMkLst>
            <pc:docMk/>
            <pc:sldMk cId="929193761" sldId="278"/>
            <ac:cxnSpMk id="31" creationId="{CD362881-0D28-23D9-AD0D-6EA936085766}"/>
          </ac:cxnSpMkLst>
        </pc:cxnChg>
        <pc:cxnChg chg="add del mod">
          <ac:chgData name="Kun-Han Lee" userId="2fef2c00e5329d29" providerId="LiveId" clId="{9479E2DC-688E-467A-888F-7109C01D0B1B}" dt="2024-04-19T07:39:51.817" v="2074" actId="478"/>
          <ac:cxnSpMkLst>
            <pc:docMk/>
            <pc:sldMk cId="929193761" sldId="278"/>
            <ac:cxnSpMk id="33" creationId="{F85A0699-9A04-2D0F-E603-4BFF3A4AB350}"/>
          </ac:cxnSpMkLst>
        </pc:cxnChg>
      </pc:sldChg>
      <pc:sldChg chg="addSp delSp modSp add mod ord delAnim modAnim">
        <pc:chgData name="Kun-Han Lee" userId="2fef2c00e5329d29" providerId="LiveId" clId="{9479E2DC-688E-467A-888F-7109C01D0B1B}" dt="2024-05-07T02:33:30.942" v="3452"/>
        <pc:sldMkLst>
          <pc:docMk/>
          <pc:sldMk cId="2119351486" sldId="279"/>
        </pc:sldMkLst>
        <pc:spChg chg="mod">
          <ac:chgData name="Kun-Han Lee" userId="2fef2c00e5329d29" providerId="LiveId" clId="{9479E2DC-688E-467A-888F-7109C01D0B1B}" dt="2024-04-18T07:27:54.134" v="806" actId="113"/>
          <ac:spMkLst>
            <pc:docMk/>
            <pc:sldMk cId="2119351486" sldId="279"/>
            <ac:spMk id="2" creationId="{8195A118-D3D9-054B-A14F-E352546FF25A}"/>
          </ac:spMkLst>
        </pc:spChg>
        <pc:spChg chg="del">
          <ac:chgData name="Kun-Han Lee" userId="2fef2c00e5329d29" providerId="LiveId" clId="{9479E2DC-688E-467A-888F-7109C01D0B1B}" dt="2024-04-18T07:28:20.244" v="807"/>
          <ac:spMkLst>
            <pc:docMk/>
            <pc:sldMk cId="2119351486" sldId="279"/>
            <ac:spMk id="3" creationId="{2BA6DC62-972F-911A-FD51-6D54EDF466EB}"/>
          </ac:spMkLst>
        </pc:spChg>
        <pc:spChg chg="add del mod">
          <ac:chgData name="Kun-Han Lee" userId="2fef2c00e5329d29" providerId="LiveId" clId="{9479E2DC-688E-467A-888F-7109C01D0B1B}" dt="2024-04-19T03:56:58.501" v="2052"/>
          <ac:spMkLst>
            <pc:docMk/>
            <pc:sldMk cId="2119351486" sldId="279"/>
            <ac:spMk id="5" creationId="{21A6BC47-3DBF-BF6F-3712-936D9BC6D607}"/>
          </ac:spMkLst>
        </pc:spChg>
        <pc:spChg chg="add del mod">
          <ac:chgData name="Kun-Han Lee" userId="2fef2c00e5329d29" providerId="LiveId" clId="{9479E2DC-688E-467A-888F-7109C01D0B1B}" dt="2024-05-06T07:50:02.162" v="2856"/>
          <ac:spMkLst>
            <pc:docMk/>
            <pc:sldMk cId="2119351486" sldId="279"/>
            <ac:spMk id="5" creationId="{26620AD1-C781-7A90-8E90-82DBE7AAF981}"/>
          </ac:spMkLst>
        </pc:spChg>
        <pc:spChg chg="add del mod">
          <ac:chgData name="Kun-Han Lee" userId="2fef2c00e5329d29" providerId="LiveId" clId="{9479E2DC-688E-467A-888F-7109C01D0B1B}" dt="2024-05-02T09:09:16.249" v="2611"/>
          <ac:spMkLst>
            <pc:docMk/>
            <pc:sldMk cId="2119351486" sldId="279"/>
            <ac:spMk id="5" creationId="{963BA639-1FA9-0AA7-745E-D39394394726}"/>
          </ac:spMkLst>
        </pc:spChg>
        <pc:spChg chg="add mod">
          <ac:chgData name="Kun-Han Lee" userId="2fef2c00e5329d29" providerId="LiveId" clId="{9479E2DC-688E-467A-888F-7109C01D0B1B}" dt="2024-04-19T03:57:20.816" v="2058" actId="1076"/>
          <ac:spMkLst>
            <pc:docMk/>
            <pc:sldMk cId="2119351486" sldId="279"/>
            <ac:spMk id="9" creationId="{9729C39D-AD7F-D5D1-90C1-A5597183919B}"/>
          </ac:spMkLst>
        </pc:spChg>
        <pc:picChg chg="add del mod">
          <ac:chgData name="Kun-Han Lee" userId="2fef2c00e5329d29" providerId="LiveId" clId="{9479E2DC-688E-467A-888F-7109C01D0B1B}" dt="2024-05-06T07:49:56.091" v="2855" actId="478"/>
          <ac:picMkLst>
            <pc:docMk/>
            <pc:sldMk cId="2119351486" sldId="279"/>
            <ac:picMk id="6" creationId="{15CA909F-FA2E-AFEA-7765-ADB0589A6AC9}"/>
          </ac:picMkLst>
        </pc:picChg>
        <pc:picChg chg="add del mod">
          <ac:chgData name="Kun-Han Lee" userId="2fef2c00e5329d29" providerId="LiveId" clId="{9479E2DC-688E-467A-888F-7109C01D0B1B}" dt="2024-04-19T03:56:30.661" v="2051" actId="478"/>
          <ac:picMkLst>
            <pc:docMk/>
            <pc:sldMk cId="2119351486" sldId="279"/>
            <ac:picMk id="6" creationId="{9C398696-3866-5F75-5E77-4ABFBA52A1FC}"/>
          </ac:picMkLst>
        </pc:picChg>
        <pc:picChg chg="add mod">
          <ac:chgData name="Kun-Han Lee" userId="2fef2c00e5329d29" providerId="LiveId" clId="{9479E2DC-688E-467A-888F-7109C01D0B1B}" dt="2024-05-06T07:53:04.781" v="2868" actId="1076"/>
          <ac:picMkLst>
            <pc:docMk/>
            <pc:sldMk cId="2119351486" sldId="279"/>
            <ac:picMk id="7" creationId="{E3C3B408-3CDF-70ED-410F-8ACABA5DD977}"/>
          </ac:picMkLst>
        </pc:picChg>
        <pc:picChg chg="add mod ord">
          <ac:chgData name="Kun-Han Lee" userId="2fef2c00e5329d29" providerId="LiveId" clId="{9479E2DC-688E-467A-888F-7109C01D0B1B}" dt="2024-05-06T07:53:07.150" v="2869" actId="1076"/>
          <ac:picMkLst>
            <pc:docMk/>
            <pc:sldMk cId="2119351486" sldId="279"/>
            <ac:picMk id="8" creationId="{F3309AB8-B280-9DC1-CED5-1188B98FA941}"/>
          </ac:picMkLst>
        </pc:picChg>
        <pc:picChg chg="add del mod ord">
          <ac:chgData name="Kun-Han Lee" userId="2fef2c00e5329d29" providerId="LiveId" clId="{9479E2DC-688E-467A-888F-7109C01D0B1B}" dt="2024-05-02T09:09:12.375" v="2610" actId="478"/>
          <ac:picMkLst>
            <pc:docMk/>
            <pc:sldMk cId="2119351486" sldId="279"/>
            <ac:picMk id="10" creationId="{A47EA610-8EBE-662F-969C-4101B02BA378}"/>
          </ac:picMkLst>
        </pc:picChg>
        <pc:picChg chg="add del mod">
          <ac:chgData name="Kun-Han Lee" userId="2fef2c00e5329d29" providerId="LiveId" clId="{9479E2DC-688E-467A-888F-7109C01D0B1B}" dt="2024-04-18T07:46:29.061" v="1422" actId="478"/>
          <ac:picMkLst>
            <pc:docMk/>
            <pc:sldMk cId="2119351486" sldId="279"/>
            <ac:picMk id="11" creationId="{9E1CFE8B-A2A7-5683-F0C0-8DD19D34DB1A}"/>
          </ac:picMkLst>
        </pc:picChg>
        <pc:picChg chg="add mod ord modCrop">
          <ac:chgData name="Kun-Han Lee" userId="2fef2c00e5329d29" providerId="LiveId" clId="{9479E2DC-688E-467A-888F-7109C01D0B1B}" dt="2024-05-06T07:53:00.193" v="2867" actId="166"/>
          <ac:picMkLst>
            <pc:docMk/>
            <pc:sldMk cId="2119351486" sldId="279"/>
            <ac:picMk id="13" creationId="{9D54F765-4D78-BF90-0031-7C480DDEBE03}"/>
          </ac:picMkLst>
        </pc:picChg>
      </pc:sldChg>
      <pc:sldChg chg="addSp delSp modSp add mod">
        <pc:chgData name="Kun-Han Lee" userId="2fef2c00e5329d29" providerId="LiveId" clId="{9479E2DC-688E-467A-888F-7109C01D0B1B}" dt="2024-05-02T09:24:51.547" v="2714" actId="1076"/>
        <pc:sldMkLst>
          <pc:docMk/>
          <pc:sldMk cId="2762785966" sldId="280"/>
        </pc:sldMkLst>
        <pc:spChg chg="mod">
          <ac:chgData name="Kun-Han Lee" userId="2fef2c00e5329d29" providerId="LiveId" clId="{9479E2DC-688E-467A-888F-7109C01D0B1B}" dt="2024-04-18T07:33:16.595" v="860"/>
          <ac:spMkLst>
            <pc:docMk/>
            <pc:sldMk cId="2762785966" sldId="280"/>
            <ac:spMk id="2" creationId="{8195A118-D3D9-054B-A14F-E352546FF25A}"/>
          </ac:spMkLst>
        </pc:spChg>
        <pc:spChg chg="del">
          <ac:chgData name="Kun-Han Lee" userId="2fef2c00e5329d29" providerId="LiveId" clId="{9479E2DC-688E-467A-888F-7109C01D0B1B}" dt="2024-04-18T07:33:28.919" v="861"/>
          <ac:spMkLst>
            <pc:docMk/>
            <pc:sldMk cId="2762785966" sldId="280"/>
            <ac:spMk id="3" creationId="{2BA6DC62-972F-911A-FD51-6D54EDF466EB}"/>
          </ac:spMkLst>
        </pc:spChg>
        <pc:spChg chg="add del mod">
          <ac:chgData name="Kun-Han Lee" userId="2fef2c00e5329d29" providerId="LiveId" clId="{9479E2DC-688E-467A-888F-7109C01D0B1B}" dt="2024-05-02T09:23:12.692" v="2686"/>
          <ac:spMkLst>
            <pc:docMk/>
            <pc:sldMk cId="2762785966" sldId="280"/>
            <ac:spMk id="5" creationId="{CF1128A6-FFA4-50ED-A0A8-8363A7165BD9}"/>
          </ac:spMkLst>
        </pc:spChg>
        <pc:spChg chg="add mod">
          <ac:chgData name="Kun-Han Lee" userId="2fef2c00e5329d29" providerId="LiveId" clId="{9479E2DC-688E-467A-888F-7109C01D0B1B}" dt="2024-04-18T07:53:20.044" v="1526" actId="208"/>
          <ac:spMkLst>
            <pc:docMk/>
            <pc:sldMk cId="2762785966" sldId="280"/>
            <ac:spMk id="9" creationId="{723649EB-A3B2-B674-3918-043F6D48F8A7}"/>
          </ac:spMkLst>
        </pc:spChg>
        <pc:picChg chg="add del mod modCrop">
          <ac:chgData name="Kun-Han Lee" userId="2fef2c00e5329d29" providerId="LiveId" clId="{9479E2DC-688E-467A-888F-7109C01D0B1B}" dt="2024-05-02T09:23:05.592" v="2685" actId="478"/>
          <ac:picMkLst>
            <pc:docMk/>
            <pc:sldMk cId="2762785966" sldId="280"/>
            <ac:picMk id="6" creationId="{BEC7F6FA-979D-D57D-BBBB-A20FFF4F7087}"/>
          </ac:picMkLst>
        </pc:picChg>
        <pc:picChg chg="add mod">
          <ac:chgData name="Kun-Han Lee" userId="2fef2c00e5329d29" providerId="LiveId" clId="{9479E2DC-688E-467A-888F-7109C01D0B1B}" dt="2024-04-18T07:52:51.197" v="1523" actId="1076"/>
          <ac:picMkLst>
            <pc:docMk/>
            <pc:sldMk cId="2762785966" sldId="280"/>
            <ac:picMk id="8" creationId="{817F16C5-D6FF-837F-F58A-2B520BDA1C59}"/>
          </ac:picMkLst>
        </pc:picChg>
        <pc:picChg chg="add mod modCrop">
          <ac:chgData name="Kun-Han Lee" userId="2fef2c00e5329d29" providerId="LiveId" clId="{9479E2DC-688E-467A-888F-7109C01D0B1B}" dt="2024-05-02T09:24:49.065" v="2713" actId="1076"/>
          <ac:picMkLst>
            <pc:docMk/>
            <pc:sldMk cId="2762785966" sldId="280"/>
            <ac:picMk id="10" creationId="{AF797936-5C0C-F1E5-8AC3-E1FDCF07AE0F}"/>
          </ac:picMkLst>
        </pc:picChg>
        <pc:picChg chg="add mod modCrop">
          <ac:chgData name="Kun-Han Lee" userId="2fef2c00e5329d29" providerId="LiveId" clId="{9479E2DC-688E-467A-888F-7109C01D0B1B}" dt="2024-05-02T09:24:51.547" v="2714" actId="1076"/>
          <ac:picMkLst>
            <pc:docMk/>
            <pc:sldMk cId="2762785966" sldId="280"/>
            <ac:picMk id="11" creationId="{B40FB908-3D60-2BE2-4856-35107F663703}"/>
          </ac:picMkLst>
        </pc:picChg>
      </pc:sldChg>
      <pc:sldChg chg="addSp delSp modSp add mod">
        <pc:chgData name="Kun-Han Lee" userId="2fef2c00e5329d29" providerId="LiveId" clId="{9479E2DC-688E-467A-888F-7109C01D0B1B}" dt="2024-05-02T09:24:04.167" v="2703" actId="20577"/>
        <pc:sldMkLst>
          <pc:docMk/>
          <pc:sldMk cId="1336295607" sldId="281"/>
        </pc:sldMkLst>
        <pc:spChg chg="mod">
          <ac:chgData name="Kun-Han Lee" userId="2fef2c00e5329d29" providerId="LiveId" clId="{9479E2DC-688E-467A-888F-7109C01D0B1B}" dt="2024-04-18T07:34:14.821" v="872"/>
          <ac:spMkLst>
            <pc:docMk/>
            <pc:sldMk cId="1336295607" sldId="281"/>
            <ac:spMk id="2" creationId="{8195A118-D3D9-054B-A14F-E352546FF25A}"/>
          </ac:spMkLst>
        </pc:spChg>
        <pc:spChg chg="mod">
          <ac:chgData name="Kun-Han Lee" userId="2fef2c00e5329d29" providerId="LiveId" clId="{9479E2DC-688E-467A-888F-7109C01D0B1B}" dt="2024-05-02T09:24:04.167" v="2703" actId="20577"/>
          <ac:spMkLst>
            <pc:docMk/>
            <pc:sldMk cId="1336295607" sldId="281"/>
            <ac:spMk id="3" creationId="{2BA6DC62-972F-911A-FD51-6D54EDF466EB}"/>
          </ac:spMkLst>
        </pc:spChg>
        <pc:picChg chg="add del mod modCrop">
          <ac:chgData name="Kun-Han Lee" userId="2fef2c00e5329d29" providerId="LiveId" clId="{9479E2DC-688E-467A-888F-7109C01D0B1B}" dt="2024-05-02T09:23:53.775" v="2700" actId="478"/>
          <ac:picMkLst>
            <pc:docMk/>
            <pc:sldMk cId="1336295607" sldId="281"/>
            <ac:picMk id="5" creationId="{C4A8B125-80A6-3D55-F33D-985045497112}"/>
          </ac:picMkLst>
        </pc:picChg>
        <pc:picChg chg="add mod modCrop">
          <ac:chgData name="Kun-Han Lee" userId="2fef2c00e5329d29" providerId="LiveId" clId="{9479E2DC-688E-467A-888F-7109C01D0B1B}" dt="2024-05-02T09:23:55.744" v="2701" actId="1076"/>
          <ac:picMkLst>
            <pc:docMk/>
            <pc:sldMk cId="1336295607" sldId="281"/>
            <ac:picMk id="7" creationId="{B1211F0B-004F-7DDA-3ED8-185D25DF0C93}"/>
          </ac:picMkLst>
        </pc:picChg>
      </pc:sldChg>
      <pc:sldChg chg="add del">
        <pc:chgData name="Kun-Han Lee" userId="2fef2c00e5329d29" providerId="LiveId" clId="{9479E2DC-688E-467A-888F-7109C01D0B1B}" dt="2024-04-18T07:33:36.930" v="865" actId="47"/>
        <pc:sldMkLst>
          <pc:docMk/>
          <pc:sldMk cId="2249127092" sldId="282"/>
        </pc:sldMkLst>
      </pc:sldChg>
      <pc:sldChg chg="addSp delSp modSp add mod">
        <pc:chgData name="Kun-Han Lee" userId="2fef2c00e5329d29" providerId="LiveId" clId="{9479E2DC-688E-467A-888F-7109C01D0B1B}" dt="2024-05-07T06:28:37.586" v="3558"/>
        <pc:sldMkLst>
          <pc:docMk/>
          <pc:sldMk cId="3186344167" sldId="282"/>
        </pc:sldMkLst>
        <pc:spChg chg="mod">
          <ac:chgData name="Kun-Han Lee" userId="2fef2c00e5329d29" providerId="LiveId" clId="{9479E2DC-688E-467A-888F-7109C01D0B1B}" dt="2024-04-19T07:58:43.724" v="2589" actId="20577"/>
          <ac:spMkLst>
            <pc:docMk/>
            <pc:sldMk cId="3186344167" sldId="282"/>
            <ac:spMk id="2" creationId="{41D47B82-4FFA-4B71-90F7-2DAD8294FE22}"/>
          </ac:spMkLst>
        </pc:spChg>
        <pc:spChg chg="mod">
          <ac:chgData name="Kun-Han Lee" userId="2fef2c00e5329d29" providerId="LiveId" clId="{9479E2DC-688E-467A-888F-7109C01D0B1B}" dt="2024-05-07T06:28:36.066" v="3554" actId="1076"/>
          <ac:spMkLst>
            <pc:docMk/>
            <pc:sldMk cId="3186344167" sldId="282"/>
            <ac:spMk id="7" creationId="{C5611DBB-CECE-8E3B-265A-A980AB678A87}"/>
          </ac:spMkLst>
        </pc:spChg>
        <pc:spChg chg="add mod">
          <ac:chgData name="Kun-Han Lee" userId="2fef2c00e5329d29" providerId="LiveId" clId="{9479E2DC-688E-467A-888F-7109C01D0B1B}" dt="2024-05-07T06:28:35.418" v="3552" actId="1076"/>
          <ac:spMkLst>
            <pc:docMk/>
            <pc:sldMk cId="3186344167" sldId="282"/>
            <ac:spMk id="8" creationId="{3237EEE9-7B70-5398-324A-176C146DD0BB}"/>
          </ac:spMkLst>
        </pc:spChg>
        <pc:picChg chg="del">
          <ac:chgData name="Kun-Han Lee" userId="2fef2c00e5329d29" providerId="LiveId" clId="{9479E2DC-688E-467A-888F-7109C01D0B1B}" dt="2024-04-19T07:44:58.418" v="2256" actId="478"/>
          <ac:picMkLst>
            <pc:docMk/>
            <pc:sldMk cId="3186344167" sldId="282"/>
            <ac:picMk id="5" creationId="{3D4D58EF-F4C1-E0C8-8628-EA861065EAE3}"/>
          </ac:picMkLst>
        </pc:picChg>
        <pc:picChg chg="add mod ord modCrop">
          <ac:chgData name="Kun-Han Lee" userId="2fef2c00e5329d29" providerId="LiveId" clId="{9479E2DC-688E-467A-888F-7109C01D0B1B}" dt="2024-05-07T06:28:36.066" v="3554" actId="1076"/>
          <ac:picMkLst>
            <pc:docMk/>
            <pc:sldMk cId="3186344167" sldId="282"/>
            <ac:picMk id="5" creationId="{5EE43C63-2D56-2F87-37ED-3D8EDA408E35}"/>
          </ac:picMkLst>
        </pc:picChg>
        <pc:picChg chg="add mod modCrop">
          <ac:chgData name="Kun-Han Lee" userId="2fef2c00e5329d29" providerId="LiveId" clId="{9479E2DC-688E-467A-888F-7109C01D0B1B}" dt="2024-05-07T06:28:37.586" v="3558"/>
          <ac:picMkLst>
            <pc:docMk/>
            <pc:sldMk cId="3186344167" sldId="282"/>
            <ac:picMk id="6" creationId="{739EF205-79A9-D8E8-B15F-B76A519DC416}"/>
          </ac:picMkLst>
        </pc:picChg>
        <pc:picChg chg="add del mod ord modCrop">
          <ac:chgData name="Kun-Han Lee" userId="2fef2c00e5329d29" providerId="LiveId" clId="{9479E2DC-688E-467A-888F-7109C01D0B1B}" dt="2024-05-02T09:32:30.312" v="2797" actId="478"/>
          <ac:picMkLst>
            <pc:docMk/>
            <pc:sldMk cId="3186344167" sldId="282"/>
            <ac:picMk id="6" creationId="{FCFEC171-5528-4B89-97BF-6D44468AA057}"/>
          </ac:picMkLst>
        </pc:picChg>
      </pc:sldChg>
      <pc:sldChg chg="addSp delSp modSp add mod">
        <pc:chgData name="Kun-Han Lee" userId="2fef2c00e5329d29" providerId="LiveId" clId="{9479E2DC-688E-467A-888F-7109C01D0B1B}" dt="2024-05-02T09:29:16.490" v="2734" actId="14100"/>
        <pc:sldMkLst>
          <pc:docMk/>
          <pc:sldMk cId="157821387" sldId="283"/>
        </pc:sldMkLst>
        <pc:spChg chg="mod">
          <ac:chgData name="Kun-Han Lee" userId="2fef2c00e5329d29" providerId="LiveId" clId="{9479E2DC-688E-467A-888F-7109C01D0B1B}" dt="2024-04-19T07:58:48.411" v="2596" actId="20577"/>
          <ac:spMkLst>
            <pc:docMk/>
            <pc:sldMk cId="157821387" sldId="283"/>
            <ac:spMk id="2" creationId="{41D47B82-4FFA-4B71-90F7-2DAD8294FE22}"/>
          </ac:spMkLst>
        </pc:spChg>
        <pc:spChg chg="mod topLvl">
          <ac:chgData name="Kun-Han Lee" userId="2fef2c00e5329d29" providerId="LiveId" clId="{9479E2DC-688E-467A-888F-7109C01D0B1B}" dt="2024-05-02T09:29:13.871" v="2733" actId="1076"/>
          <ac:spMkLst>
            <pc:docMk/>
            <pc:sldMk cId="157821387" sldId="283"/>
            <ac:spMk id="7" creationId="{C0E0DB24-7B1E-0836-C98A-E020CABA847D}"/>
          </ac:spMkLst>
        </pc:spChg>
        <pc:spChg chg="mod">
          <ac:chgData name="Kun-Han Lee" userId="2fef2c00e5329d29" providerId="LiveId" clId="{9479E2DC-688E-467A-888F-7109C01D0B1B}" dt="2024-05-02T09:29:16.490" v="2734" actId="14100"/>
          <ac:spMkLst>
            <pc:docMk/>
            <pc:sldMk cId="157821387" sldId="283"/>
            <ac:spMk id="9" creationId="{8078DFBF-25F7-B7E0-712D-D3638872FB66}"/>
          </ac:spMkLst>
        </pc:spChg>
        <pc:grpChg chg="add del mod ord">
          <ac:chgData name="Kun-Han Lee" userId="2fef2c00e5329d29" providerId="LiveId" clId="{9479E2DC-688E-467A-888F-7109C01D0B1B}" dt="2024-05-02T09:28:57.048" v="2723" actId="478"/>
          <ac:grpSpMkLst>
            <pc:docMk/>
            <pc:sldMk cId="157821387" sldId="283"/>
            <ac:grpSpMk id="3" creationId="{31A9CBF6-0708-5FBC-AF58-58B0B4271CFF}"/>
          </ac:grpSpMkLst>
        </pc:grpChg>
        <pc:picChg chg="del mod ord topLvl">
          <ac:chgData name="Kun-Han Lee" userId="2fef2c00e5329d29" providerId="LiveId" clId="{9479E2DC-688E-467A-888F-7109C01D0B1B}" dt="2024-05-02T09:28:57.048" v="2723" actId="478"/>
          <ac:picMkLst>
            <pc:docMk/>
            <pc:sldMk cId="157821387" sldId="283"/>
            <ac:picMk id="5" creationId="{88D42A58-399A-32CB-5AB2-A9DA605C38FB}"/>
          </ac:picMkLst>
        </pc:picChg>
        <pc:picChg chg="del">
          <ac:chgData name="Kun-Han Lee" userId="2fef2c00e5329d29" providerId="LiveId" clId="{9479E2DC-688E-467A-888F-7109C01D0B1B}" dt="2024-04-19T07:48:19.698" v="2386" actId="478"/>
          <ac:picMkLst>
            <pc:docMk/>
            <pc:sldMk cId="157821387" sldId="283"/>
            <ac:picMk id="6" creationId="{2C15AC7D-FF15-11CA-194E-D215ACAD0F82}"/>
          </ac:picMkLst>
        </pc:picChg>
        <pc:picChg chg="add mod ord">
          <ac:chgData name="Kun-Han Lee" userId="2fef2c00e5329d29" providerId="LiveId" clId="{9479E2DC-688E-467A-888F-7109C01D0B1B}" dt="2024-05-02T09:29:13.871" v="2733" actId="1076"/>
          <ac:picMkLst>
            <pc:docMk/>
            <pc:sldMk cId="157821387" sldId="283"/>
            <ac:picMk id="8" creationId="{779163F6-1291-3353-EB98-15B1E443E6C6}"/>
          </ac:picMkLst>
        </pc:picChg>
      </pc:sldChg>
      <pc:sldChg chg="add del">
        <pc:chgData name="Kun-Han Lee" userId="2fef2c00e5329d29" providerId="LiveId" clId="{9479E2DC-688E-467A-888F-7109C01D0B1B}" dt="2024-04-18T07:33:38.188" v="866" actId="47"/>
        <pc:sldMkLst>
          <pc:docMk/>
          <pc:sldMk cId="477277931" sldId="283"/>
        </pc:sldMkLst>
      </pc:sldChg>
      <pc:sldChg chg="new del">
        <pc:chgData name="Kun-Han Lee" userId="2fef2c00e5329d29" providerId="LiveId" clId="{9479E2DC-688E-467A-888F-7109C01D0B1B}" dt="2024-05-06T08:13:02.361" v="2996" actId="680"/>
        <pc:sldMkLst>
          <pc:docMk/>
          <pc:sldMk cId="1789689636" sldId="284"/>
        </pc:sldMkLst>
      </pc:sldChg>
      <pc:sldChg chg="new del">
        <pc:chgData name="Kun-Han Lee" userId="2fef2c00e5329d29" providerId="LiveId" clId="{9479E2DC-688E-467A-888F-7109C01D0B1B}" dt="2024-05-06T08:13:09.478" v="2999" actId="47"/>
        <pc:sldMkLst>
          <pc:docMk/>
          <pc:sldMk cId="3231263037" sldId="284"/>
        </pc:sldMkLst>
      </pc:sldChg>
      <pc:sldChg chg="addSp delSp modSp add mod">
        <pc:chgData name="Kun-Han Lee" userId="2fef2c00e5329d29" providerId="LiveId" clId="{9479E2DC-688E-467A-888F-7109C01D0B1B}" dt="2024-05-06T08:16:52.199" v="3097" actId="1076"/>
        <pc:sldMkLst>
          <pc:docMk/>
          <pc:sldMk cId="555628269" sldId="285"/>
        </pc:sldMkLst>
        <pc:spChg chg="mod">
          <ac:chgData name="Kun-Han Lee" userId="2fef2c00e5329d29" providerId="LiveId" clId="{9479E2DC-688E-467A-888F-7109C01D0B1B}" dt="2024-05-06T08:16:13.265" v="3086" actId="14100"/>
          <ac:spMkLst>
            <pc:docMk/>
            <pc:sldMk cId="555628269" sldId="285"/>
            <ac:spMk id="2" creationId="{E73CBAA0-3C41-7AE6-B7E7-FF37615DE62A}"/>
          </ac:spMkLst>
        </pc:spChg>
        <pc:spChg chg="del mod">
          <ac:chgData name="Kun-Han Lee" userId="2fef2c00e5329d29" providerId="LiveId" clId="{9479E2DC-688E-467A-888F-7109C01D0B1B}" dt="2024-05-06T08:15:03.845" v="3048"/>
          <ac:spMkLst>
            <pc:docMk/>
            <pc:sldMk cId="555628269" sldId="285"/>
            <ac:spMk id="3" creationId="{BD5FA424-9D09-9E8A-9C38-B1B225E6BAAA}"/>
          </ac:spMkLst>
        </pc:spChg>
        <pc:spChg chg="del">
          <ac:chgData name="Kun-Han Lee" userId="2fef2c00e5329d29" providerId="LiveId" clId="{9479E2DC-688E-467A-888F-7109C01D0B1B}" dt="2024-05-06T08:13:40.524" v="3046" actId="478"/>
          <ac:spMkLst>
            <pc:docMk/>
            <pc:sldMk cId="555628269" sldId="285"/>
            <ac:spMk id="7" creationId="{2D4DD1AC-2ADE-D9D8-1324-1AC62B68722A}"/>
          </ac:spMkLst>
        </pc:spChg>
        <pc:spChg chg="add del mod">
          <ac:chgData name="Kun-Han Lee" userId="2fef2c00e5329d29" providerId="LiveId" clId="{9479E2DC-688E-467A-888F-7109C01D0B1B}" dt="2024-05-06T08:15:10.235" v="3056" actId="478"/>
          <ac:spMkLst>
            <pc:docMk/>
            <pc:sldMk cId="555628269" sldId="285"/>
            <ac:spMk id="12" creationId="{3A4D6ACE-2B63-D4E8-E4DC-2F904D777F04}"/>
          </ac:spMkLst>
        </pc:spChg>
        <pc:picChg chg="add del mod">
          <ac:chgData name="Kun-Han Lee" userId="2fef2c00e5329d29" providerId="LiveId" clId="{9479E2DC-688E-467A-888F-7109C01D0B1B}" dt="2024-05-06T08:15:08.888" v="3055" actId="478"/>
          <ac:picMkLst>
            <pc:docMk/>
            <pc:sldMk cId="555628269" sldId="285"/>
            <ac:picMk id="6" creationId="{7557196C-CCDB-71DF-F1DE-81AF946026E1}"/>
          </ac:picMkLst>
        </pc:picChg>
        <pc:picChg chg="del">
          <ac:chgData name="Kun-Han Lee" userId="2fef2c00e5329d29" providerId="LiveId" clId="{9479E2DC-688E-467A-888F-7109C01D0B1B}" dt="2024-05-06T08:13:39.343" v="3045" actId="478"/>
          <ac:picMkLst>
            <pc:docMk/>
            <pc:sldMk cId="555628269" sldId="285"/>
            <ac:picMk id="9" creationId="{55C9C112-107D-7000-1519-9AFF9FDCB28C}"/>
          </ac:picMkLst>
        </pc:picChg>
        <pc:picChg chg="add del mod">
          <ac:chgData name="Kun-Han Lee" userId="2fef2c00e5329d29" providerId="LiveId" clId="{9479E2DC-688E-467A-888F-7109C01D0B1B}" dt="2024-05-06T08:15:08.560" v="3054" actId="478"/>
          <ac:picMkLst>
            <pc:docMk/>
            <pc:sldMk cId="555628269" sldId="285"/>
            <ac:picMk id="10" creationId="{EA237B00-8EB0-31D4-4923-D2BC3D1E20A9}"/>
          </ac:picMkLst>
        </pc:picChg>
        <pc:picChg chg="add mod">
          <ac:chgData name="Kun-Han Lee" userId="2fef2c00e5329d29" providerId="LiveId" clId="{9479E2DC-688E-467A-888F-7109C01D0B1B}" dt="2024-05-06T08:16:48.352" v="3096" actId="1076"/>
          <ac:picMkLst>
            <pc:docMk/>
            <pc:sldMk cId="555628269" sldId="285"/>
            <ac:picMk id="14" creationId="{7F0248AA-B577-9BA1-11E8-296D31ED9604}"/>
          </ac:picMkLst>
        </pc:picChg>
        <pc:picChg chg="add mod">
          <ac:chgData name="Kun-Han Lee" userId="2fef2c00e5329d29" providerId="LiveId" clId="{9479E2DC-688E-467A-888F-7109C01D0B1B}" dt="2024-05-06T08:16:41.796" v="3094" actId="1076"/>
          <ac:picMkLst>
            <pc:docMk/>
            <pc:sldMk cId="555628269" sldId="285"/>
            <ac:picMk id="16" creationId="{B0D73559-7FD2-5CBC-5BA7-8C34912E9758}"/>
          </ac:picMkLst>
        </pc:picChg>
        <pc:picChg chg="add mod">
          <ac:chgData name="Kun-Han Lee" userId="2fef2c00e5329d29" providerId="LiveId" clId="{9479E2DC-688E-467A-888F-7109C01D0B1B}" dt="2024-05-06T08:16:52.199" v="3097" actId="1076"/>
          <ac:picMkLst>
            <pc:docMk/>
            <pc:sldMk cId="555628269" sldId="285"/>
            <ac:picMk id="18" creationId="{EB387A6C-50F3-3E20-6CA6-268012C06D33}"/>
          </ac:picMkLst>
        </pc:picChg>
      </pc:sldChg>
      <pc:sldChg chg="new del">
        <pc:chgData name="Kun-Han Lee" userId="2fef2c00e5329d29" providerId="LiveId" clId="{9479E2DC-688E-467A-888F-7109C01D0B1B}" dt="2024-05-06T08:20:06.470" v="3099" actId="47"/>
        <pc:sldMkLst>
          <pc:docMk/>
          <pc:sldMk cId="690370677" sldId="286"/>
        </pc:sldMkLst>
      </pc:sldChg>
      <pc:sldChg chg="addSp delSp modSp add mod ord">
        <pc:chgData name="Kun-Han Lee" userId="2fef2c00e5329d29" providerId="LiveId" clId="{9479E2DC-688E-467A-888F-7109C01D0B1B}" dt="2024-05-31T06:50:46.537" v="5693" actId="20577"/>
        <pc:sldMkLst>
          <pc:docMk/>
          <pc:sldMk cId="2771467055" sldId="286"/>
        </pc:sldMkLst>
        <pc:spChg chg="mod">
          <ac:chgData name="Kun-Han Lee" userId="2fef2c00e5329d29" providerId="LiveId" clId="{9479E2DC-688E-467A-888F-7109C01D0B1B}" dt="2024-05-06T08:20:38.653" v="3137"/>
          <ac:spMkLst>
            <pc:docMk/>
            <pc:sldMk cId="2771467055" sldId="286"/>
            <ac:spMk id="2" creationId="{4BEEE780-CBF0-DFF4-42BC-D88A5316BE74}"/>
          </ac:spMkLst>
        </pc:spChg>
        <pc:spChg chg="mod">
          <ac:chgData name="Kun-Han Lee" userId="2fef2c00e5329d29" providerId="LiveId" clId="{9479E2DC-688E-467A-888F-7109C01D0B1B}" dt="2024-05-31T06:50:46.537" v="5693" actId="20577"/>
          <ac:spMkLst>
            <pc:docMk/>
            <pc:sldMk cId="2771467055" sldId="286"/>
            <ac:spMk id="3" creationId="{7CD2DD37-25D2-56E4-DCE0-E73D573867CD}"/>
          </ac:spMkLst>
        </pc:spChg>
        <pc:picChg chg="add del mod modCrop">
          <ac:chgData name="Kun-Han Lee" userId="2fef2c00e5329d29" providerId="LiveId" clId="{9479E2DC-688E-467A-888F-7109C01D0B1B}" dt="2024-05-06T08:31:48.245" v="3365" actId="1076"/>
          <ac:picMkLst>
            <pc:docMk/>
            <pc:sldMk cId="2771467055" sldId="286"/>
            <ac:picMk id="6" creationId="{DB9D8589-22AB-5234-3413-589AD1D8C601}"/>
          </ac:picMkLst>
        </pc:picChg>
        <pc:picChg chg="add del mod modCrop">
          <ac:chgData name="Kun-Han Lee" userId="2fef2c00e5329d29" providerId="LiveId" clId="{9479E2DC-688E-467A-888F-7109C01D0B1B}" dt="2024-05-06T08:31:48.245" v="3365" actId="1076"/>
          <ac:picMkLst>
            <pc:docMk/>
            <pc:sldMk cId="2771467055" sldId="286"/>
            <ac:picMk id="7" creationId="{7D7B9CFE-A41A-9612-BCD0-378C8FF808B4}"/>
          </ac:picMkLst>
        </pc:picChg>
        <pc:picChg chg="add mod modCrop">
          <ac:chgData name="Kun-Han Lee" userId="2fef2c00e5329d29" providerId="LiveId" clId="{9479E2DC-688E-467A-888F-7109C01D0B1B}" dt="2024-05-06T08:31:48.245" v="3365" actId="1076"/>
          <ac:picMkLst>
            <pc:docMk/>
            <pc:sldMk cId="2771467055" sldId="286"/>
            <ac:picMk id="8" creationId="{08E3E24B-AE79-840D-8396-96E69AA4FBA3}"/>
          </ac:picMkLst>
        </pc:picChg>
      </pc:sldChg>
      <pc:sldChg chg="addSp delSp modSp add mod">
        <pc:chgData name="Kun-Han Lee" userId="2fef2c00e5329d29" providerId="LiveId" clId="{9479E2DC-688E-467A-888F-7109C01D0B1B}" dt="2024-05-07T06:46:35.209" v="3640" actId="20577"/>
        <pc:sldMkLst>
          <pc:docMk/>
          <pc:sldMk cId="2760297016" sldId="287"/>
        </pc:sldMkLst>
        <pc:spChg chg="del">
          <ac:chgData name="Kun-Han Lee" userId="2fef2c00e5329d29" providerId="LiveId" clId="{9479E2DC-688E-467A-888F-7109C01D0B1B}" dt="2024-05-07T06:23:06.363" v="3524" actId="478"/>
          <ac:spMkLst>
            <pc:docMk/>
            <pc:sldMk cId="2760297016" sldId="287"/>
            <ac:spMk id="3" creationId="{7CD2DD37-25D2-56E4-DCE0-E73D573867CD}"/>
          </ac:spMkLst>
        </pc:spChg>
        <pc:spChg chg="add del mod">
          <ac:chgData name="Kun-Han Lee" userId="2fef2c00e5329d29" providerId="LiveId" clId="{9479E2DC-688E-467A-888F-7109C01D0B1B}" dt="2024-05-07T06:23:07.857" v="3525" actId="478"/>
          <ac:spMkLst>
            <pc:docMk/>
            <pc:sldMk cId="2760297016" sldId="287"/>
            <ac:spMk id="9" creationId="{35495732-0B41-ACA5-AFA5-920DBE0DCB8C}"/>
          </ac:spMkLst>
        </pc:spChg>
        <pc:spChg chg="add mod">
          <ac:chgData name="Kun-Han Lee" userId="2fef2c00e5329d29" providerId="LiveId" clId="{9479E2DC-688E-467A-888F-7109C01D0B1B}" dt="2024-05-07T06:46:35.209" v="3640" actId="20577"/>
          <ac:spMkLst>
            <pc:docMk/>
            <pc:sldMk cId="2760297016" sldId="287"/>
            <ac:spMk id="11" creationId="{BF2CBA74-D593-C267-A7DF-C8B27F36AB9E}"/>
          </ac:spMkLst>
        </pc:spChg>
        <pc:picChg chg="del">
          <ac:chgData name="Kun-Han Lee" userId="2fef2c00e5329d29" providerId="LiveId" clId="{9479E2DC-688E-467A-888F-7109C01D0B1B}" dt="2024-05-07T06:23:05.081" v="3523" actId="478"/>
          <ac:picMkLst>
            <pc:docMk/>
            <pc:sldMk cId="2760297016" sldId="287"/>
            <ac:picMk id="6" creationId="{DB9D8589-22AB-5234-3413-589AD1D8C601}"/>
          </ac:picMkLst>
        </pc:picChg>
        <pc:picChg chg="del">
          <ac:chgData name="Kun-Han Lee" userId="2fef2c00e5329d29" providerId="LiveId" clId="{9479E2DC-688E-467A-888F-7109C01D0B1B}" dt="2024-05-07T06:23:04.385" v="3521" actId="478"/>
          <ac:picMkLst>
            <pc:docMk/>
            <pc:sldMk cId="2760297016" sldId="287"/>
            <ac:picMk id="7" creationId="{7D7B9CFE-A41A-9612-BCD0-378C8FF808B4}"/>
          </ac:picMkLst>
        </pc:picChg>
        <pc:picChg chg="del">
          <ac:chgData name="Kun-Han Lee" userId="2fef2c00e5329d29" providerId="LiveId" clId="{9479E2DC-688E-467A-888F-7109C01D0B1B}" dt="2024-05-07T06:23:04.712" v="3522" actId="478"/>
          <ac:picMkLst>
            <pc:docMk/>
            <pc:sldMk cId="2760297016" sldId="287"/>
            <ac:picMk id="8" creationId="{08E3E24B-AE79-840D-8396-96E69AA4FBA3}"/>
          </ac:picMkLst>
        </pc:picChg>
      </pc:sldChg>
      <pc:sldChg chg="addSp delSp modSp add mod">
        <pc:chgData name="Kun-Han Lee" userId="2fef2c00e5329d29" providerId="LiveId" clId="{9479E2DC-688E-467A-888F-7109C01D0B1B}" dt="2024-05-07T06:37:04.375" v="3620" actId="403"/>
        <pc:sldMkLst>
          <pc:docMk/>
          <pc:sldMk cId="3983991800" sldId="288"/>
        </pc:sldMkLst>
        <pc:spChg chg="add mod">
          <ac:chgData name="Kun-Han Lee" userId="2fef2c00e5329d29" providerId="LiveId" clId="{9479E2DC-688E-467A-888F-7109C01D0B1B}" dt="2024-05-07T06:37:04.375" v="3620" actId="403"/>
          <ac:spMkLst>
            <pc:docMk/>
            <pc:sldMk cId="3983991800" sldId="288"/>
            <ac:spMk id="5" creationId="{C051FCBB-57C3-DC95-EAAA-F7A7415B66A7}"/>
          </ac:spMkLst>
        </pc:spChg>
        <pc:spChg chg="del">
          <ac:chgData name="Kun-Han Lee" userId="2fef2c00e5329d29" providerId="LiveId" clId="{9479E2DC-688E-467A-888F-7109C01D0B1B}" dt="2024-05-07T06:29:31.505" v="3560" actId="478"/>
          <ac:spMkLst>
            <pc:docMk/>
            <pc:sldMk cId="3983991800" sldId="288"/>
            <ac:spMk id="11" creationId="{BF2CBA74-D593-C267-A7DF-C8B27F36AB9E}"/>
          </ac:spMkLst>
        </pc:spChg>
      </pc:sldChg>
      <pc:sldChg chg="addSp delSp modSp add mod">
        <pc:chgData name="Kun-Han Lee" userId="2fef2c00e5329d29" providerId="LiveId" clId="{9479E2DC-688E-467A-888F-7109C01D0B1B}" dt="2024-05-08T09:45:51.424" v="5682" actId="20577"/>
        <pc:sldMkLst>
          <pc:docMk/>
          <pc:sldMk cId="959727248" sldId="289"/>
        </pc:sldMkLst>
        <pc:spChg chg="mod">
          <ac:chgData name="Kun-Han Lee" userId="2fef2c00e5329d29" providerId="LiveId" clId="{9479E2DC-688E-467A-888F-7109C01D0B1B}" dt="2024-05-08T09:45:51.424" v="5682" actId="20577"/>
          <ac:spMkLst>
            <pc:docMk/>
            <pc:sldMk cId="959727248" sldId="289"/>
            <ac:spMk id="7" creationId="{E037F08F-8ACE-CDE9-61F1-CA6EAF674238}"/>
          </ac:spMkLst>
        </pc:spChg>
        <pc:picChg chg="del">
          <ac:chgData name="Kun-Han Lee" userId="2fef2c00e5329d29" providerId="LiveId" clId="{9479E2DC-688E-467A-888F-7109C01D0B1B}" dt="2024-05-08T08:28:55.174" v="3691" actId="478"/>
          <ac:picMkLst>
            <pc:docMk/>
            <pc:sldMk cId="959727248" sldId="289"/>
            <ac:picMk id="5" creationId="{7AA2101F-AC44-A3DE-FD82-99AFB875716E}"/>
          </ac:picMkLst>
        </pc:picChg>
        <pc:picChg chg="add mod">
          <ac:chgData name="Kun-Han Lee" userId="2fef2c00e5329d29" providerId="LiveId" clId="{9479E2DC-688E-467A-888F-7109C01D0B1B}" dt="2024-05-08T08:41:54.109" v="4408" actId="1076"/>
          <ac:picMkLst>
            <pc:docMk/>
            <pc:sldMk cId="959727248" sldId="289"/>
            <ac:picMk id="6" creationId="{D72EACDC-5A59-4A3C-CA3E-28D435BFA4BA}"/>
          </ac:picMkLst>
        </pc:picChg>
        <pc:picChg chg="del">
          <ac:chgData name="Kun-Han Lee" userId="2fef2c00e5329d29" providerId="LiveId" clId="{9479E2DC-688E-467A-888F-7109C01D0B1B}" dt="2024-05-08T08:28:55.174" v="3691" actId="478"/>
          <ac:picMkLst>
            <pc:docMk/>
            <pc:sldMk cId="959727248" sldId="289"/>
            <ac:picMk id="8" creationId="{D095B299-097E-E26B-05D5-26C27E328F44}"/>
          </ac:picMkLst>
        </pc:picChg>
        <pc:picChg chg="del">
          <ac:chgData name="Kun-Han Lee" userId="2fef2c00e5329d29" providerId="LiveId" clId="{9479E2DC-688E-467A-888F-7109C01D0B1B}" dt="2024-05-08T08:28:55.174" v="3691" actId="478"/>
          <ac:picMkLst>
            <pc:docMk/>
            <pc:sldMk cId="959727248" sldId="289"/>
            <ac:picMk id="12" creationId="{3F6080D9-DAD7-0F85-C1C3-E897DD80701A}"/>
          </ac:picMkLst>
        </pc:picChg>
        <pc:picChg chg="del">
          <ac:chgData name="Kun-Han Lee" userId="2fef2c00e5329d29" providerId="LiveId" clId="{9479E2DC-688E-467A-888F-7109C01D0B1B}" dt="2024-05-08T08:28:55.174" v="3691" actId="478"/>
          <ac:picMkLst>
            <pc:docMk/>
            <pc:sldMk cId="959727248" sldId="289"/>
            <ac:picMk id="14" creationId="{8BA70283-2A6C-3F6B-8458-539CBA7BB54E}"/>
          </ac:picMkLst>
        </pc:picChg>
        <pc:picChg chg="del">
          <ac:chgData name="Kun-Han Lee" userId="2fef2c00e5329d29" providerId="LiveId" clId="{9479E2DC-688E-467A-888F-7109C01D0B1B}" dt="2024-05-08T08:28:55.174" v="3691" actId="478"/>
          <ac:picMkLst>
            <pc:docMk/>
            <pc:sldMk cId="959727248" sldId="289"/>
            <ac:picMk id="16" creationId="{E7A650F7-D3BB-BEEC-7CC7-D9E869B1F583}"/>
          </ac:picMkLst>
        </pc:picChg>
      </pc:sldChg>
    </pc:docChg>
  </pc:docChgLst>
  <pc:docChgLst>
    <pc:chgData name="Kun-Han Lee" userId="2fef2c00e5329d29" providerId="LiveId" clId="{1180F66B-C04D-41C6-AE37-9E725175E9FB}"/>
    <pc:docChg chg="undo redo custSel addSld delSld modSld sldOrd">
      <pc:chgData name="Kun-Han Lee" userId="2fef2c00e5329d29" providerId="LiveId" clId="{1180F66B-C04D-41C6-AE37-9E725175E9FB}" dt="2024-03-14T07:56:53.253" v="6750" actId="20577"/>
      <pc:docMkLst>
        <pc:docMk/>
      </pc:docMkLst>
      <pc:sldChg chg="addSp delSp modSp mod modNotesTx">
        <pc:chgData name="Kun-Han Lee" userId="2fef2c00e5329d29" providerId="LiveId" clId="{1180F66B-C04D-41C6-AE37-9E725175E9FB}" dt="2024-01-23T06:46:48.109" v="788" actId="113"/>
        <pc:sldMkLst>
          <pc:docMk/>
          <pc:sldMk cId="2023494977" sldId="257"/>
        </pc:sldMkLst>
        <pc:spChg chg="add del">
          <ac:chgData name="Kun-Han Lee" userId="2fef2c00e5329d29" providerId="LiveId" clId="{1180F66B-C04D-41C6-AE37-9E725175E9FB}" dt="2024-01-23T06:11:32.749" v="478" actId="478"/>
          <ac:spMkLst>
            <pc:docMk/>
            <pc:sldMk cId="2023494977" sldId="257"/>
            <ac:spMk id="2" creationId="{9D8C99BB-BB33-5E6B-8E8A-F1803417A73A}"/>
          </ac:spMkLst>
        </pc:spChg>
        <pc:spChg chg="mod ord">
          <ac:chgData name="Kun-Han Lee" userId="2fef2c00e5329d29" providerId="LiveId" clId="{1180F66B-C04D-41C6-AE37-9E725175E9FB}" dt="2024-01-23T06:14:08.037" v="556" actId="6549"/>
          <ac:spMkLst>
            <pc:docMk/>
            <pc:sldMk cId="2023494977" sldId="257"/>
            <ac:spMk id="7" creationId="{1630C20C-F03B-3AB8-5DDD-E6123F123C99}"/>
          </ac:spMkLst>
        </pc:spChg>
        <pc:spChg chg="add mod">
          <ac:chgData name="Kun-Han Lee" userId="2fef2c00e5329d29" providerId="LiveId" clId="{1180F66B-C04D-41C6-AE37-9E725175E9FB}" dt="2024-01-23T06:46:47.752" v="787" actId="113"/>
          <ac:spMkLst>
            <pc:docMk/>
            <pc:sldMk cId="2023494977" sldId="257"/>
            <ac:spMk id="8" creationId="{22F3421A-4AE9-6535-1E45-6B8D5959F7E0}"/>
          </ac:spMkLst>
        </pc:spChg>
        <pc:spChg chg="add mod">
          <ac:chgData name="Kun-Han Lee" userId="2fef2c00e5329d29" providerId="LiveId" clId="{1180F66B-C04D-41C6-AE37-9E725175E9FB}" dt="2024-01-23T06:46:48.109" v="788" actId="113"/>
          <ac:spMkLst>
            <pc:docMk/>
            <pc:sldMk cId="2023494977" sldId="257"/>
            <ac:spMk id="9" creationId="{C868F982-66D3-03D3-F587-EE82B97A42DD}"/>
          </ac:spMkLst>
        </pc:spChg>
        <pc:spChg chg="add mod">
          <ac:chgData name="Kun-Han Lee" userId="2fef2c00e5329d29" providerId="LiveId" clId="{1180F66B-C04D-41C6-AE37-9E725175E9FB}" dt="2024-01-23T06:46:39.059" v="784" actId="113"/>
          <ac:spMkLst>
            <pc:docMk/>
            <pc:sldMk cId="2023494977" sldId="257"/>
            <ac:spMk id="11" creationId="{5D9771BE-586F-FC9F-90B6-D90BD8293278}"/>
          </ac:spMkLst>
        </pc:spChg>
        <pc:grpChg chg="add mod">
          <ac:chgData name="Kun-Han Lee" userId="2fef2c00e5329d29" providerId="LiveId" clId="{1180F66B-C04D-41C6-AE37-9E725175E9FB}" dt="2024-01-23T06:15:09.221" v="587" actId="1076"/>
          <ac:grpSpMkLst>
            <pc:docMk/>
            <pc:sldMk cId="2023494977" sldId="257"/>
            <ac:grpSpMk id="12" creationId="{A6C964FC-6537-86A7-D4F2-268BDFE18D3C}"/>
          </ac:grpSpMkLst>
        </pc:grpChg>
        <pc:picChg chg="add del mod ord">
          <ac:chgData name="Kun-Han Lee" userId="2fef2c00e5329d29" providerId="LiveId" clId="{1180F66B-C04D-41C6-AE37-9E725175E9FB}" dt="2024-01-23T03:36:47.638" v="372" actId="478"/>
          <ac:picMkLst>
            <pc:docMk/>
            <pc:sldMk cId="2023494977" sldId="257"/>
            <ac:picMk id="2" creationId="{48FCD020-C599-4E00-01E9-02BDB7D33D6F}"/>
          </ac:picMkLst>
        </pc:picChg>
        <pc:picChg chg="add mod ord">
          <ac:chgData name="Kun-Han Lee" userId="2fef2c00e5329d29" providerId="LiveId" clId="{1180F66B-C04D-41C6-AE37-9E725175E9FB}" dt="2024-01-23T06:13:57.593" v="538" actId="1076"/>
          <ac:picMkLst>
            <pc:docMk/>
            <pc:sldMk cId="2023494977" sldId="257"/>
            <ac:picMk id="4" creationId="{E4201440-42A0-2097-A1ED-344A9F5C7817}"/>
          </ac:picMkLst>
        </pc:picChg>
        <pc:picChg chg="add mod ord">
          <ac:chgData name="Kun-Han Lee" userId="2fef2c00e5329d29" providerId="LiveId" clId="{1180F66B-C04D-41C6-AE37-9E725175E9FB}" dt="2024-01-23T06:14:17.433" v="559" actId="1076"/>
          <ac:picMkLst>
            <pc:docMk/>
            <pc:sldMk cId="2023494977" sldId="257"/>
            <ac:picMk id="5" creationId="{249B3B54-F3C5-5BFA-5C83-BDDE2FBCA8DD}"/>
          </ac:picMkLst>
        </pc:picChg>
        <pc:picChg chg="add mod">
          <ac:chgData name="Kun-Han Lee" userId="2fef2c00e5329d29" providerId="LiveId" clId="{1180F66B-C04D-41C6-AE37-9E725175E9FB}" dt="2024-01-23T06:14:52.755" v="585" actId="164"/>
          <ac:picMkLst>
            <pc:docMk/>
            <pc:sldMk cId="2023494977" sldId="257"/>
            <ac:picMk id="10" creationId="{84D12B9B-D7B5-EFC0-1C7C-C3EFC89C0A78}"/>
          </ac:picMkLst>
        </pc:picChg>
      </pc:sldChg>
      <pc:sldChg chg="addSp delSp modSp mod ord">
        <pc:chgData name="Kun-Han Lee" userId="2fef2c00e5329d29" providerId="LiveId" clId="{1180F66B-C04D-41C6-AE37-9E725175E9FB}" dt="2024-03-12T08:30:33.807" v="5347"/>
        <pc:sldMkLst>
          <pc:docMk/>
          <pc:sldMk cId="2718429158" sldId="258"/>
        </pc:sldMkLst>
        <pc:spChg chg="add del">
          <ac:chgData name="Kun-Han Lee" userId="2fef2c00e5329d29" providerId="LiveId" clId="{1180F66B-C04D-41C6-AE37-9E725175E9FB}" dt="2024-01-23T03:25:25.892" v="163" actId="478"/>
          <ac:spMkLst>
            <pc:docMk/>
            <pc:sldMk cId="2718429158" sldId="258"/>
            <ac:spMk id="4" creationId="{A6D80BB7-3DB7-58DB-420F-C819D73FB462}"/>
          </ac:spMkLst>
        </pc:spChg>
        <pc:spChg chg="mod">
          <ac:chgData name="Kun-Han Lee" userId="2fef2c00e5329d29" providerId="LiveId" clId="{1180F66B-C04D-41C6-AE37-9E725175E9FB}" dt="2024-01-23T03:25:35.952" v="166" actId="6549"/>
          <ac:spMkLst>
            <pc:docMk/>
            <pc:sldMk cId="2718429158" sldId="258"/>
            <ac:spMk id="6" creationId="{9B8CBEC1-7DCC-4422-790B-8CA6A46AC7EF}"/>
          </ac:spMkLst>
        </pc:spChg>
        <pc:spChg chg="mod">
          <ac:chgData name="Kun-Han Lee" userId="2fef2c00e5329d29" providerId="LiveId" clId="{1180F66B-C04D-41C6-AE37-9E725175E9FB}" dt="2024-01-23T03:30:41.670" v="215" actId="6549"/>
          <ac:spMkLst>
            <pc:docMk/>
            <pc:sldMk cId="2718429158" sldId="258"/>
            <ac:spMk id="7" creationId="{1630C20C-F03B-3AB8-5DDD-E6123F123C99}"/>
          </ac:spMkLst>
        </pc:spChg>
        <pc:picChg chg="del">
          <ac:chgData name="Kun-Han Lee" userId="2fef2c00e5329d29" providerId="LiveId" clId="{1180F66B-C04D-41C6-AE37-9E725175E9FB}" dt="2024-01-23T03:24:49.487" v="147" actId="21"/>
          <ac:picMkLst>
            <pc:docMk/>
            <pc:sldMk cId="2718429158" sldId="258"/>
            <ac:picMk id="3" creationId="{B7F102A1-4701-5777-A59E-64387C930072}"/>
          </ac:picMkLst>
        </pc:picChg>
      </pc:sldChg>
      <pc:sldChg chg="addSp delSp modSp new mod delAnim modAnim">
        <pc:chgData name="Kun-Han Lee" userId="2fef2c00e5329d29" providerId="LiveId" clId="{1180F66B-C04D-41C6-AE37-9E725175E9FB}" dt="2024-03-12T08:30:50.880" v="5348" actId="2711"/>
        <pc:sldMkLst>
          <pc:docMk/>
          <pc:sldMk cId="289864765" sldId="259"/>
        </pc:sldMkLst>
        <pc:spChg chg="mod">
          <ac:chgData name="Kun-Han Lee" userId="2fef2c00e5329d29" providerId="LiveId" clId="{1180F66B-C04D-41C6-AE37-9E725175E9FB}" dt="2024-01-23T07:06:25.826" v="859" actId="255"/>
          <ac:spMkLst>
            <pc:docMk/>
            <pc:sldMk cId="289864765" sldId="259"/>
            <ac:spMk id="2" creationId="{3DE9E691-A123-CA39-8AA2-531548C179EC}"/>
          </ac:spMkLst>
        </pc:spChg>
        <pc:spChg chg="mod">
          <ac:chgData name="Kun-Han Lee" userId="2fef2c00e5329d29" providerId="LiveId" clId="{1180F66B-C04D-41C6-AE37-9E725175E9FB}" dt="2024-03-12T08:30:50.880" v="5348" actId="2711"/>
          <ac:spMkLst>
            <pc:docMk/>
            <pc:sldMk cId="289864765" sldId="259"/>
            <ac:spMk id="3" creationId="{03C20518-1C9C-6F5E-1F82-5A687DACEB3E}"/>
          </ac:spMkLst>
        </pc:spChg>
        <pc:spChg chg="mod">
          <ac:chgData name="Kun-Han Lee" userId="2fef2c00e5329d29" providerId="LiveId" clId="{1180F66B-C04D-41C6-AE37-9E725175E9FB}" dt="2024-01-23T07:06:25.826" v="859" actId="255"/>
          <ac:spMkLst>
            <pc:docMk/>
            <pc:sldMk cId="289864765" sldId="259"/>
            <ac:spMk id="4" creationId="{F1040C83-F41D-64D7-A8EA-3B3963484269}"/>
          </ac:spMkLst>
        </pc:spChg>
        <pc:spChg chg="add del mod">
          <ac:chgData name="Kun-Han Lee" userId="2fef2c00e5329d29" providerId="LiveId" clId="{1180F66B-C04D-41C6-AE37-9E725175E9FB}" dt="2024-01-23T07:34:07.553" v="1205" actId="478"/>
          <ac:spMkLst>
            <pc:docMk/>
            <pc:sldMk cId="289864765" sldId="259"/>
            <ac:spMk id="5" creationId="{E1030DE0-1C7F-AE40-E327-3D82E06DE0B2}"/>
          </ac:spMkLst>
        </pc:spChg>
        <pc:spChg chg="add mod">
          <ac:chgData name="Kun-Han Lee" userId="2fef2c00e5329d29" providerId="LiveId" clId="{1180F66B-C04D-41C6-AE37-9E725175E9FB}" dt="2024-02-21T08:04:22.057" v="1558" actId="1076"/>
          <ac:spMkLst>
            <pc:docMk/>
            <pc:sldMk cId="289864765" sldId="259"/>
            <ac:spMk id="8" creationId="{8F6383EE-D6A6-8836-7D70-1AC5C8CD2234}"/>
          </ac:spMkLst>
        </pc:spChg>
        <pc:spChg chg="add mod topLvl">
          <ac:chgData name="Kun-Han Lee" userId="2fef2c00e5329d29" providerId="LiveId" clId="{1180F66B-C04D-41C6-AE37-9E725175E9FB}" dt="2024-02-21T08:11:27.913" v="1590" actId="1076"/>
          <ac:spMkLst>
            <pc:docMk/>
            <pc:sldMk cId="289864765" sldId="259"/>
            <ac:spMk id="9" creationId="{2C0D679A-E35D-2165-0DF4-8A42A7D7EA79}"/>
          </ac:spMkLst>
        </pc:spChg>
        <pc:grpChg chg="add del mod">
          <ac:chgData name="Kun-Han Lee" userId="2fef2c00e5329d29" providerId="LiveId" clId="{1180F66B-C04D-41C6-AE37-9E725175E9FB}" dt="2024-02-21T07:59:51.794" v="1480" actId="165"/>
          <ac:grpSpMkLst>
            <pc:docMk/>
            <pc:sldMk cId="289864765" sldId="259"/>
            <ac:grpSpMk id="7" creationId="{0F654ECA-8A3E-060D-A3FA-C8D36713FDFE}"/>
          </ac:grpSpMkLst>
        </pc:grpChg>
        <pc:picChg chg="add mod ord">
          <ac:chgData name="Kun-Han Lee" userId="2fef2c00e5329d29" providerId="LiveId" clId="{1180F66B-C04D-41C6-AE37-9E725175E9FB}" dt="2024-02-21T08:04:10.896" v="1555" actId="1076"/>
          <ac:picMkLst>
            <pc:docMk/>
            <pc:sldMk cId="289864765" sldId="259"/>
            <ac:picMk id="5" creationId="{131C8BEC-198E-6A41-81B5-B36F620E806E}"/>
          </ac:picMkLst>
        </pc:picChg>
        <pc:picChg chg="add del mod">
          <ac:chgData name="Kun-Han Lee" userId="2fef2c00e5329d29" providerId="LiveId" clId="{1180F66B-C04D-41C6-AE37-9E725175E9FB}" dt="2024-01-23T06:26:28.611" v="628" actId="478"/>
          <ac:picMkLst>
            <pc:docMk/>
            <pc:sldMk cId="289864765" sldId="259"/>
            <ac:picMk id="5" creationId="{223ADF0E-2220-2F3B-39A4-346E34DD5123}"/>
          </ac:picMkLst>
        </pc:picChg>
        <pc:picChg chg="add del mod topLvl">
          <ac:chgData name="Kun-Han Lee" userId="2fef2c00e5329d29" providerId="LiveId" clId="{1180F66B-C04D-41C6-AE37-9E725175E9FB}" dt="2024-02-21T07:59:53.280" v="1481" actId="478"/>
          <ac:picMkLst>
            <pc:docMk/>
            <pc:sldMk cId="289864765" sldId="259"/>
            <ac:picMk id="6" creationId="{456E9090-39DC-A468-05B8-4815E0269279}"/>
          </ac:picMkLst>
        </pc:picChg>
        <pc:picChg chg="add del mod">
          <ac:chgData name="Kun-Han Lee" userId="2fef2c00e5329d29" providerId="LiveId" clId="{1180F66B-C04D-41C6-AE37-9E725175E9FB}" dt="2024-01-23T06:26:29.258" v="629" actId="478"/>
          <ac:picMkLst>
            <pc:docMk/>
            <pc:sldMk cId="289864765" sldId="259"/>
            <ac:picMk id="6" creationId="{4639C36F-8CA8-098C-29F5-9C6964A21066}"/>
          </ac:picMkLst>
        </pc:picChg>
        <pc:picChg chg="add del mod">
          <ac:chgData name="Kun-Han Lee" userId="2fef2c00e5329d29" providerId="LiveId" clId="{1180F66B-C04D-41C6-AE37-9E725175E9FB}" dt="2024-01-23T06:26:28.004" v="627" actId="478"/>
          <ac:picMkLst>
            <pc:docMk/>
            <pc:sldMk cId="289864765" sldId="259"/>
            <ac:picMk id="7" creationId="{06BA6979-DB2D-E123-4CE5-8A8658C4D403}"/>
          </ac:picMkLst>
        </pc:picChg>
      </pc:sldChg>
      <pc:sldChg chg="addSp delSp modSp del mod">
        <pc:chgData name="Kun-Han Lee" userId="2fef2c00e5329d29" providerId="LiveId" clId="{1180F66B-C04D-41C6-AE37-9E725175E9FB}" dt="2024-01-23T03:29:37.424" v="187" actId="47"/>
        <pc:sldMkLst>
          <pc:docMk/>
          <pc:sldMk cId="3377300732" sldId="259"/>
        </pc:sldMkLst>
        <pc:spChg chg="add mod">
          <ac:chgData name="Kun-Han Lee" userId="2fef2c00e5329d29" providerId="LiveId" clId="{1180F66B-C04D-41C6-AE37-9E725175E9FB}" dt="2024-01-23T03:24:55.627" v="150" actId="21"/>
          <ac:spMkLst>
            <pc:docMk/>
            <pc:sldMk cId="3377300732" sldId="259"/>
            <ac:spMk id="3" creationId="{E1785E0C-DDFE-0132-CF8F-2F84792FCA85}"/>
          </ac:spMkLst>
        </pc:spChg>
        <pc:picChg chg="del">
          <ac:chgData name="Kun-Han Lee" userId="2fef2c00e5329d29" providerId="LiveId" clId="{1180F66B-C04D-41C6-AE37-9E725175E9FB}" dt="2024-01-23T03:24:55.627" v="150" actId="21"/>
          <ac:picMkLst>
            <pc:docMk/>
            <pc:sldMk cId="3377300732" sldId="259"/>
            <ac:picMk id="4" creationId="{E4201440-42A0-2097-A1ED-344A9F5C7817}"/>
          </ac:picMkLst>
        </pc:picChg>
      </pc:sldChg>
      <pc:sldChg chg="addSp delSp modSp add del mod delAnim modAnim">
        <pc:chgData name="Kun-Han Lee" userId="2fef2c00e5329d29" providerId="LiveId" clId="{1180F66B-C04D-41C6-AE37-9E725175E9FB}" dt="2024-02-21T23:43:53.490" v="2150" actId="47"/>
        <pc:sldMkLst>
          <pc:docMk/>
          <pc:sldMk cId="3075948162" sldId="260"/>
        </pc:sldMkLst>
        <pc:spChg chg="add del">
          <ac:chgData name="Kun-Han Lee" userId="2fef2c00e5329d29" providerId="LiveId" clId="{1180F66B-C04D-41C6-AE37-9E725175E9FB}" dt="2024-02-21T08:16:22.568" v="1616" actId="478"/>
          <ac:spMkLst>
            <pc:docMk/>
            <pc:sldMk cId="3075948162" sldId="260"/>
            <ac:spMk id="3" creationId="{6665125A-80C9-4536-6349-F600DF85CF5A}"/>
          </ac:spMkLst>
        </pc:spChg>
        <pc:spChg chg="mod">
          <ac:chgData name="Kun-Han Lee" userId="2fef2c00e5329d29" providerId="LiveId" clId="{1180F66B-C04D-41C6-AE37-9E725175E9FB}" dt="2024-02-21T08:14:28.883" v="1614" actId="1076"/>
          <ac:spMkLst>
            <pc:docMk/>
            <pc:sldMk cId="3075948162" sldId="260"/>
            <ac:spMk id="8" creationId="{6A9F6947-AFAA-E099-51AA-13C8C32B26EA}"/>
          </ac:spMkLst>
        </pc:spChg>
        <pc:spChg chg="mod">
          <ac:chgData name="Kun-Han Lee" userId="2fef2c00e5329d29" providerId="LiveId" clId="{1180F66B-C04D-41C6-AE37-9E725175E9FB}" dt="2024-02-21T08:11:37.611" v="1593" actId="1076"/>
          <ac:spMkLst>
            <pc:docMk/>
            <pc:sldMk cId="3075948162" sldId="260"/>
            <ac:spMk id="9" creationId="{0F72A1EA-2DC1-72C6-A2D5-6C020BE14278}"/>
          </ac:spMkLst>
        </pc:spChg>
        <pc:spChg chg="add del mod">
          <ac:chgData name="Kun-Han Lee" userId="2fef2c00e5329d29" providerId="LiveId" clId="{1180F66B-C04D-41C6-AE37-9E725175E9FB}" dt="2024-02-21T08:16:22.568" v="1616" actId="478"/>
          <ac:spMkLst>
            <pc:docMk/>
            <pc:sldMk cId="3075948162" sldId="260"/>
            <ac:spMk id="10" creationId="{EEA3416F-15F7-0F48-0827-147C4C6F3FD8}"/>
          </ac:spMkLst>
        </pc:spChg>
        <pc:picChg chg="del">
          <ac:chgData name="Kun-Han Lee" userId="2fef2c00e5329d29" providerId="LiveId" clId="{1180F66B-C04D-41C6-AE37-9E725175E9FB}" dt="2024-02-21T08:04:50.464" v="1564" actId="478"/>
          <ac:picMkLst>
            <pc:docMk/>
            <pc:sldMk cId="3075948162" sldId="260"/>
            <ac:picMk id="5" creationId="{A2B5B056-033A-626F-F5C8-6BAC037100DD}"/>
          </ac:picMkLst>
        </pc:picChg>
        <pc:picChg chg="add mod ord">
          <ac:chgData name="Kun-Han Lee" userId="2fef2c00e5329d29" providerId="LiveId" clId="{1180F66B-C04D-41C6-AE37-9E725175E9FB}" dt="2024-02-21T08:11:33.096" v="1591" actId="1076"/>
          <ac:picMkLst>
            <pc:docMk/>
            <pc:sldMk cId="3075948162" sldId="260"/>
            <ac:picMk id="6" creationId="{3494DF2A-DA67-96BF-F732-AF4D4C4A7004}"/>
          </ac:picMkLst>
        </pc:picChg>
      </pc:sldChg>
      <pc:sldChg chg="addSp delSp modSp add del mod delAnim modAnim">
        <pc:chgData name="Kun-Han Lee" userId="2fef2c00e5329d29" providerId="LiveId" clId="{1180F66B-C04D-41C6-AE37-9E725175E9FB}" dt="2024-01-23T07:02:00.680" v="791" actId="47"/>
        <pc:sldMkLst>
          <pc:docMk/>
          <pc:sldMk cId="3662619417" sldId="260"/>
        </pc:sldMkLst>
        <pc:spChg chg="mod">
          <ac:chgData name="Kun-Han Lee" userId="2fef2c00e5329d29" providerId="LiveId" clId="{1180F66B-C04D-41C6-AE37-9E725175E9FB}" dt="2024-01-23T06:39:07.173" v="766" actId="14100"/>
          <ac:spMkLst>
            <pc:docMk/>
            <pc:sldMk cId="3662619417" sldId="260"/>
            <ac:spMk id="2" creationId="{3DE9E691-A123-CA39-8AA2-531548C179EC}"/>
          </ac:spMkLst>
        </pc:spChg>
        <pc:spChg chg="del">
          <ac:chgData name="Kun-Han Lee" userId="2fef2c00e5329d29" providerId="LiveId" clId="{1180F66B-C04D-41C6-AE37-9E725175E9FB}" dt="2024-01-23T06:26:55.885" v="635" actId="478"/>
          <ac:spMkLst>
            <pc:docMk/>
            <pc:sldMk cId="3662619417" sldId="260"/>
            <ac:spMk id="3" creationId="{03C20518-1C9C-6F5E-1F82-5A687DACEB3E}"/>
          </ac:spMkLst>
        </pc:spChg>
        <pc:spChg chg="add del mod">
          <ac:chgData name="Kun-Han Lee" userId="2fef2c00e5329d29" providerId="LiveId" clId="{1180F66B-C04D-41C6-AE37-9E725175E9FB}" dt="2024-01-23T06:26:59.914" v="636" actId="478"/>
          <ac:spMkLst>
            <pc:docMk/>
            <pc:sldMk cId="3662619417" sldId="260"/>
            <ac:spMk id="9" creationId="{A9253249-03A3-3D7D-B329-A26566F77AAE}"/>
          </ac:spMkLst>
        </pc:spChg>
        <pc:spChg chg="add del mod">
          <ac:chgData name="Kun-Han Lee" userId="2fef2c00e5329d29" providerId="LiveId" clId="{1180F66B-C04D-41C6-AE37-9E725175E9FB}" dt="2024-01-23T06:28:15.156" v="670" actId="22"/>
          <ac:spMkLst>
            <pc:docMk/>
            <pc:sldMk cId="3662619417" sldId="260"/>
            <ac:spMk id="11" creationId="{635F2CCD-4218-CD50-B830-C42EEA59BA80}"/>
          </ac:spMkLst>
        </pc:spChg>
        <pc:spChg chg="add mod">
          <ac:chgData name="Kun-Han Lee" userId="2fef2c00e5329d29" providerId="LiveId" clId="{1180F66B-C04D-41C6-AE37-9E725175E9FB}" dt="2024-01-23T06:39:50.088" v="777" actId="1076"/>
          <ac:spMkLst>
            <pc:docMk/>
            <pc:sldMk cId="3662619417" sldId="260"/>
            <ac:spMk id="13" creationId="{46BE4BD9-524D-950E-4E2F-313CFAEF7720}"/>
          </ac:spMkLst>
        </pc:spChg>
        <pc:spChg chg="add del mod">
          <ac:chgData name="Kun-Han Lee" userId="2fef2c00e5329d29" providerId="LiveId" clId="{1180F66B-C04D-41C6-AE37-9E725175E9FB}" dt="2024-01-23T06:32:48.098" v="720" actId="478"/>
          <ac:spMkLst>
            <pc:docMk/>
            <pc:sldMk cId="3662619417" sldId="260"/>
            <ac:spMk id="14" creationId="{E95608E2-32FC-EB7B-5C79-48F9F169CC54}"/>
          </ac:spMkLst>
        </pc:spChg>
        <pc:spChg chg="add del mod">
          <ac:chgData name="Kun-Han Lee" userId="2fef2c00e5329d29" providerId="LiveId" clId="{1180F66B-C04D-41C6-AE37-9E725175E9FB}" dt="2024-01-23T06:32:48.098" v="720" actId="478"/>
          <ac:spMkLst>
            <pc:docMk/>
            <pc:sldMk cId="3662619417" sldId="260"/>
            <ac:spMk id="16" creationId="{BA846B64-6B9C-8747-5C01-21A824B7E54D}"/>
          </ac:spMkLst>
        </pc:spChg>
        <pc:spChg chg="add mod">
          <ac:chgData name="Kun-Han Lee" userId="2fef2c00e5329d29" providerId="LiveId" clId="{1180F66B-C04D-41C6-AE37-9E725175E9FB}" dt="2024-01-23T06:40:12.731" v="780" actId="1076"/>
          <ac:spMkLst>
            <pc:docMk/>
            <pc:sldMk cId="3662619417" sldId="260"/>
            <ac:spMk id="18" creationId="{E95608E2-32FC-EB7B-5C79-48F9F169CC54}"/>
          </ac:spMkLst>
        </pc:spChg>
        <pc:picChg chg="del mod">
          <ac:chgData name="Kun-Han Lee" userId="2fef2c00e5329d29" providerId="LiveId" clId="{1180F66B-C04D-41C6-AE37-9E725175E9FB}" dt="2024-01-23T06:32:45.714" v="719" actId="478"/>
          <ac:picMkLst>
            <pc:docMk/>
            <pc:sldMk cId="3662619417" sldId="260"/>
            <ac:picMk id="5" creationId="{223ADF0E-2220-2F3B-39A4-346E34DD5123}"/>
          </ac:picMkLst>
        </pc:picChg>
        <pc:picChg chg="del mod">
          <ac:chgData name="Kun-Han Lee" userId="2fef2c00e5329d29" providerId="LiveId" clId="{1180F66B-C04D-41C6-AE37-9E725175E9FB}" dt="2024-01-23T07:01:58.917" v="789" actId="478"/>
          <ac:picMkLst>
            <pc:docMk/>
            <pc:sldMk cId="3662619417" sldId="260"/>
            <ac:picMk id="6" creationId="{4639C36F-8CA8-098C-29F5-9C6964A21066}"/>
          </ac:picMkLst>
        </pc:picChg>
        <pc:picChg chg="del mod">
          <ac:chgData name="Kun-Han Lee" userId="2fef2c00e5329d29" providerId="LiveId" clId="{1180F66B-C04D-41C6-AE37-9E725175E9FB}" dt="2024-01-23T06:32:48.098" v="720" actId="478"/>
          <ac:picMkLst>
            <pc:docMk/>
            <pc:sldMk cId="3662619417" sldId="260"/>
            <ac:picMk id="7" creationId="{06BA6979-DB2D-E123-4CE5-8A8658C4D403}"/>
          </ac:picMkLst>
        </pc:picChg>
        <pc:picChg chg="add del mod ord">
          <ac:chgData name="Kun-Han Lee" userId="2fef2c00e5329d29" providerId="LiveId" clId="{1180F66B-C04D-41C6-AE37-9E725175E9FB}" dt="2024-01-23T07:01:59.476" v="790" actId="478"/>
          <ac:picMkLst>
            <pc:docMk/>
            <pc:sldMk cId="3662619417" sldId="260"/>
            <ac:picMk id="17" creationId="{06BA6979-DB2D-E123-4CE5-8A8658C4D403}"/>
          </ac:picMkLst>
        </pc:picChg>
      </pc:sldChg>
      <pc:sldChg chg="addSp delSp modSp add mod ord">
        <pc:chgData name="Kun-Han Lee" userId="2fef2c00e5329d29" providerId="LiveId" clId="{1180F66B-C04D-41C6-AE37-9E725175E9FB}" dt="2024-02-21T10:11:45.219" v="2144" actId="14100"/>
        <pc:sldMkLst>
          <pc:docMk/>
          <pc:sldMk cId="114892996" sldId="261"/>
        </pc:sldMkLst>
        <pc:spChg chg="add mod">
          <ac:chgData name="Kun-Han Lee" userId="2fef2c00e5329d29" providerId="LiveId" clId="{1180F66B-C04D-41C6-AE37-9E725175E9FB}" dt="2024-02-21T10:11:45.219" v="2144" actId="14100"/>
          <ac:spMkLst>
            <pc:docMk/>
            <pc:sldMk cId="114892996" sldId="261"/>
            <ac:spMk id="4" creationId="{335495CD-09BA-6D88-5D83-1DE6FC02C876}"/>
          </ac:spMkLst>
        </pc:spChg>
        <pc:spChg chg="mod">
          <ac:chgData name="Kun-Han Lee" userId="2fef2c00e5329d29" providerId="LiveId" clId="{1180F66B-C04D-41C6-AE37-9E725175E9FB}" dt="2024-02-21T08:17:02.233" v="1658" actId="20577"/>
          <ac:spMkLst>
            <pc:docMk/>
            <pc:sldMk cId="114892996" sldId="261"/>
            <ac:spMk id="6" creationId="{A01C5A8A-9273-334C-136F-ECCAE288E343}"/>
          </ac:spMkLst>
        </pc:spChg>
        <pc:spChg chg="mod ord">
          <ac:chgData name="Kun-Han Lee" userId="2fef2c00e5329d29" providerId="LiveId" clId="{1180F66B-C04D-41C6-AE37-9E725175E9FB}" dt="2024-02-21T10:08:57.796" v="2096" actId="404"/>
          <ac:spMkLst>
            <pc:docMk/>
            <pc:sldMk cId="114892996" sldId="261"/>
            <ac:spMk id="7" creationId="{1744F96F-1F6D-9286-AA73-15ADD458F84B}"/>
          </ac:spMkLst>
        </pc:spChg>
        <pc:spChg chg="del">
          <ac:chgData name="Kun-Han Lee" userId="2fef2c00e5329d29" providerId="LiveId" clId="{1180F66B-C04D-41C6-AE37-9E725175E9FB}" dt="2024-02-21T08:17:25.142" v="1663" actId="478"/>
          <ac:spMkLst>
            <pc:docMk/>
            <pc:sldMk cId="114892996" sldId="261"/>
            <ac:spMk id="8" creationId="{BEF21FB0-3D9B-02C1-AB8E-D5F3F75B45C3}"/>
          </ac:spMkLst>
        </pc:spChg>
        <pc:spChg chg="del">
          <ac:chgData name="Kun-Han Lee" userId="2fef2c00e5329d29" providerId="LiveId" clId="{1180F66B-C04D-41C6-AE37-9E725175E9FB}" dt="2024-02-21T08:17:25.142" v="1663" actId="478"/>
          <ac:spMkLst>
            <pc:docMk/>
            <pc:sldMk cId="114892996" sldId="261"/>
            <ac:spMk id="9" creationId="{8A038E56-C781-3930-BFFF-881FD2ABFB78}"/>
          </ac:spMkLst>
        </pc:spChg>
        <pc:grpChg chg="del">
          <ac:chgData name="Kun-Han Lee" userId="2fef2c00e5329d29" providerId="LiveId" clId="{1180F66B-C04D-41C6-AE37-9E725175E9FB}" dt="2024-02-21T08:17:23.565" v="1662" actId="478"/>
          <ac:grpSpMkLst>
            <pc:docMk/>
            <pc:sldMk cId="114892996" sldId="261"/>
            <ac:grpSpMk id="12" creationId="{3C45853D-B8F2-C697-572F-6D02CBEAC734}"/>
          </ac:grpSpMkLst>
        </pc:grpChg>
        <pc:picChg chg="add mod ord">
          <ac:chgData name="Kun-Han Lee" userId="2fef2c00e5329d29" providerId="LiveId" clId="{1180F66B-C04D-41C6-AE37-9E725175E9FB}" dt="2024-02-21T10:09:17.429" v="2102" actId="1076"/>
          <ac:picMkLst>
            <pc:docMk/>
            <pc:sldMk cId="114892996" sldId="261"/>
            <ac:picMk id="2" creationId="{6EB9340D-245D-6E39-8570-5FA95C255352}"/>
          </ac:picMkLst>
        </pc:picChg>
        <pc:picChg chg="del">
          <ac:chgData name="Kun-Han Lee" userId="2fef2c00e5329d29" providerId="LiveId" clId="{1180F66B-C04D-41C6-AE37-9E725175E9FB}" dt="2024-02-21T08:17:22.342" v="1660" actId="478"/>
          <ac:picMkLst>
            <pc:docMk/>
            <pc:sldMk cId="114892996" sldId="261"/>
            <ac:picMk id="4" creationId="{E843243C-E515-2662-AC62-47EFE0D22C3B}"/>
          </ac:picMkLst>
        </pc:picChg>
        <pc:picChg chg="del">
          <ac:chgData name="Kun-Han Lee" userId="2fef2c00e5329d29" providerId="LiveId" clId="{1180F66B-C04D-41C6-AE37-9E725175E9FB}" dt="2024-02-21T08:17:23.262" v="1661" actId="478"/>
          <ac:picMkLst>
            <pc:docMk/>
            <pc:sldMk cId="114892996" sldId="261"/>
            <ac:picMk id="5" creationId="{B239AF76-CCA7-2ABC-D285-D1CD9E953800}"/>
          </ac:picMkLst>
        </pc:picChg>
      </pc:sldChg>
      <pc:sldChg chg="delSp modSp add del mod delAnim">
        <pc:chgData name="Kun-Han Lee" userId="2fef2c00e5329d29" providerId="LiveId" clId="{1180F66B-C04D-41C6-AE37-9E725175E9FB}" dt="2024-01-23T06:36:31.649" v="750" actId="47"/>
        <pc:sldMkLst>
          <pc:docMk/>
          <pc:sldMk cId="825115084" sldId="261"/>
        </pc:sldMkLst>
        <pc:spChg chg="del">
          <ac:chgData name="Kun-Han Lee" userId="2fef2c00e5329d29" providerId="LiveId" clId="{1180F66B-C04D-41C6-AE37-9E725175E9FB}" dt="2024-01-23T06:33:37.889" v="732" actId="478"/>
          <ac:spMkLst>
            <pc:docMk/>
            <pc:sldMk cId="825115084" sldId="261"/>
            <ac:spMk id="13" creationId="{46BE4BD9-524D-950E-4E2F-313CFAEF7720}"/>
          </ac:spMkLst>
        </pc:spChg>
        <pc:spChg chg="del mod">
          <ac:chgData name="Kun-Han Lee" userId="2fef2c00e5329d29" providerId="LiveId" clId="{1180F66B-C04D-41C6-AE37-9E725175E9FB}" dt="2024-01-23T06:36:29.180" v="748" actId="21"/>
          <ac:spMkLst>
            <pc:docMk/>
            <pc:sldMk cId="825115084" sldId="261"/>
            <ac:spMk id="14" creationId="{E95608E2-32FC-EB7B-5C79-48F9F169CC54}"/>
          </ac:spMkLst>
        </pc:spChg>
        <pc:spChg chg="del mod">
          <ac:chgData name="Kun-Han Lee" userId="2fef2c00e5329d29" providerId="LiveId" clId="{1180F66B-C04D-41C6-AE37-9E725175E9FB}" dt="2024-01-23T06:36:08.344" v="741" actId="478"/>
          <ac:spMkLst>
            <pc:docMk/>
            <pc:sldMk cId="825115084" sldId="261"/>
            <ac:spMk id="16" creationId="{BA846B64-6B9C-8747-5C01-21A824B7E54D}"/>
          </ac:spMkLst>
        </pc:spChg>
        <pc:picChg chg="del mod">
          <ac:chgData name="Kun-Han Lee" userId="2fef2c00e5329d29" providerId="LiveId" clId="{1180F66B-C04D-41C6-AE37-9E725175E9FB}" dt="2024-01-23T06:36:07.338" v="740" actId="478"/>
          <ac:picMkLst>
            <pc:docMk/>
            <pc:sldMk cId="825115084" sldId="261"/>
            <ac:picMk id="5" creationId="{223ADF0E-2220-2F3B-39A4-346E34DD5123}"/>
          </ac:picMkLst>
        </pc:picChg>
        <pc:picChg chg="del">
          <ac:chgData name="Kun-Han Lee" userId="2fef2c00e5329d29" providerId="LiveId" clId="{1180F66B-C04D-41C6-AE37-9E725175E9FB}" dt="2024-01-23T06:33:36.858" v="731" actId="478"/>
          <ac:picMkLst>
            <pc:docMk/>
            <pc:sldMk cId="825115084" sldId="261"/>
            <ac:picMk id="6" creationId="{4639C36F-8CA8-098C-29F5-9C6964A21066}"/>
          </ac:picMkLst>
        </pc:picChg>
        <pc:picChg chg="del mod">
          <ac:chgData name="Kun-Han Lee" userId="2fef2c00e5329d29" providerId="LiveId" clId="{1180F66B-C04D-41C6-AE37-9E725175E9FB}" dt="2024-01-23T06:36:29.180" v="748" actId="21"/>
          <ac:picMkLst>
            <pc:docMk/>
            <pc:sldMk cId="825115084" sldId="261"/>
            <ac:picMk id="7" creationId="{06BA6979-DB2D-E123-4CE5-8A8658C4D403}"/>
          </ac:picMkLst>
        </pc:picChg>
      </pc:sldChg>
      <pc:sldChg chg="del">
        <pc:chgData name="Kun-Han Lee" userId="2fef2c00e5329d29" providerId="LiveId" clId="{1180F66B-C04D-41C6-AE37-9E725175E9FB}" dt="2024-03-06T09:19:00.984" v="2474" actId="47"/>
        <pc:sldMkLst>
          <pc:docMk/>
          <pc:sldMk cId="2323603975" sldId="262"/>
        </pc:sldMkLst>
      </pc:sldChg>
      <pc:sldChg chg="modSp mod ord">
        <pc:chgData name="Kun-Han Lee" userId="2fef2c00e5329d29" providerId="LiveId" clId="{1180F66B-C04D-41C6-AE37-9E725175E9FB}" dt="2024-03-13T02:35:07.835" v="6653" actId="20577"/>
        <pc:sldMkLst>
          <pc:docMk/>
          <pc:sldMk cId="2742057969" sldId="263"/>
        </pc:sldMkLst>
        <pc:spChg chg="mod">
          <ac:chgData name="Kun-Han Lee" userId="2fef2c00e5329d29" providerId="LiveId" clId="{1180F66B-C04D-41C6-AE37-9E725175E9FB}" dt="2024-03-06T09:34:18.841" v="2516" actId="122"/>
          <ac:spMkLst>
            <pc:docMk/>
            <pc:sldMk cId="2742057969" sldId="263"/>
            <ac:spMk id="2" creationId="{41D47B82-4FFA-4B71-90F7-2DAD8294FE22}"/>
          </ac:spMkLst>
        </pc:spChg>
        <pc:spChg chg="mod">
          <ac:chgData name="Kun-Han Lee" userId="2fef2c00e5329d29" providerId="LiveId" clId="{1180F66B-C04D-41C6-AE37-9E725175E9FB}" dt="2024-03-13T02:35:07.835" v="6653" actId="20577"/>
          <ac:spMkLst>
            <pc:docMk/>
            <pc:sldMk cId="2742057969" sldId="263"/>
            <ac:spMk id="3" creationId="{5D8AE4A5-FE57-D945-3CB6-961D9B5BE3FA}"/>
          </ac:spMkLst>
        </pc:spChg>
      </pc:sldChg>
      <pc:sldChg chg="modSp add del mod">
        <pc:chgData name="Kun-Han Lee" userId="2fef2c00e5329d29" providerId="LiveId" clId="{1180F66B-C04D-41C6-AE37-9E725175E9FB}" dt="2024-03-12T08:09:02.784" v="5206" actId="47"/>
        <pc:sldMkLst>
          <pc:docMk/>
          <pc:sldMk cId="2222273893" sldId="264"/>
        </pc:sldMkLst>
        <pc:spChg chg="mod">
          <ac:chgData name="Kun-Han Lee" userId="2fef2c00e5329d29" providerId="LiveId" clId="{1180F66B-C04D-41C6-AE37-9E725175E9FB}" dt="2024-03-06T09:36:55.302" v="2521" actId="122"/>
          <ac:spMkLst>
            <pc:docMk/>
            <pc:sldMk cId="2222273893" sldId="264"/>
            <ac:spMk id="2" creationId="{4BEEE780-CBF0-DFF4-42BC-D88A5316BE74}"/>
          </ac:spMkLst>
        </pc:spChg>
        <pc:spChg chg="mod">
          <ac:chgData name="Kun-Han Lee" userId="2fef2c00e5329d29" providerId="LiveId" clId="{1180F66B-C04D-41C6-AE37-9E725175E9FB}" dt="2024-03-07T09:51:58.842" v="5081" actId="20577"/>
          <ac:spMkLst>
            <pc:docMk/>
            <pc:sldMk cId="2222273893" sldId="264"/>
            <ac:spMk id="3" creationId="{7CD2DD37-25D2-56E4-DCE0-E73D573867CD}"/>
          </ac:spMkLst>
        </pc:spChg>
      </pc:sldChg>
      <pc:sldChg chg="add del">
        <pc:chgData name="Kun-Han Lee" userId="2fef2c00e5329d29" providerId="LiveId" clId="{1180F66B-C04D-41C6-AE37-9E725175E9FB}" dt="2024-03-06T09:13:07.230" v="2263" actId="47"/>
        <pc:sldMkLst>
          <pc:docMk/>
          <pc:sldMk cId="2643728776" sldId="264"/>
        </pc:sldMkLst>
      </pc:sldChg>
      <pc:sldChg chg="modSp add del mod">
        <pc:chgData name="Kun-Han Lee" userId="2fef2c00e5329d29" providerId="LiveId" clId="{1180F66B-C04D-41C6-AE37-9E725175E9FB}" dt="2024-03-12T07:54:38.766" v="5154" actId="47"/>
        <pc:sldMkLst>
          <pc:docMk/>
          <pc:sldMk cId="131879815" sldId="265"/>
        </pc:sldMkLst>
        <pc:spChg chg="mod">
          <ac:chgData name="Kun-Han Lee" userId="2fef2c00e5329d29" providerId="LiveId" clId="{1180F66B-C04D-41C6-AE37-9E725175E9FB}" dt="2024-03-06T09:34:14.987" v="2515" actId="122"/>
          <ac:spMkLst>
            <pc:docMk/>
            <pc:sldMk cId="131879815" sldId="265"/>
            <ac:spMk id="2" creationId="{5954869E-310C-2EA3-CF0B-4E281835B14C}"/>
          </ac:spMkLst>
        </pc:spChg>
        <pc:spChg chg="mod">
          <ac:chgData name="Kun-Han Lee" userId="2fef2c00e5329d29" providerId="LiveId" clId="{1180F66B-C04D-41C6-AE37-9E725175E9FB}" dt="2024-03-12T07:53:11.161" v="5133" actId="20577"/>
          <ac:spMkLst>
            <pc:docMk/>
            <pc:sldMk cId="131879815" sldId="265"/>
            <ac:spMk id="3" creationId="{58534F32-AF0A-75DD-F0B9-73734B9F387A}"/>
          </ac:spMkLst>
        </pc:spChg>
      </pc:sldChg>
      <pc:sldChg chg="modSp add del mod">
        <pc:chgData name="Kun-Han Lee" userId="2fef2c00e5329d29" providerId="LiveId" clId="{1180F66B-C04D-41C6-AE37-9E725175E9FB}" dt="2024-03-12T08:09:16.903" v="5207" actId="47"/>
        <pc:sldMkLst>
          <pc:docMk/>
          <pc:sldMk cId="2671031594" sldId="266"/>
        </pc:sldMkLst>
        <pc:spChg chg="mod">
          <ac:chgData name="Kun-Han Lee" userId="2fef2c00e5329d29" providerId="LiveId" clId="{1180F66B-C04D-41C6-AE37-9E725175E9FB}" dt="2024-03-06T09:45:04.675" v="2595" actId="20577"/>
          <ac:spMkLst>
            <pc:docMk/>
            <pc:sldMk cId="2671031594" sldId="266"/>
            <ac:spMk id="2" creationId="{E73CBAA0-3C41-7AE6-B7E7-FF37615DE62A}"/>
          </ac:spMkLst>
        </pc:spChg>
        <pc:spChg chg="mod">
          <ac:chgData name="Kun-Han Lee" userId="2fef2c00e5329d29" providerId="LiveId" clId="{1180F66B-C04D-41C6-AE37-9E725175E9FB}" dt="2024-03-07T09:56:26.450" v="5085" actId="20577"/>
          <ac:spMkLst>
            <pc:docMk/>
            <pc:sldMk cId="2671031594" sldId="266"/>
            <ac:spMk id="3" creationId="{BD5FA424-9D09-9E8A-9C38-B1B225E6BAAA}"/>
          </ac:spMkLst>
        </pc:spChg>
      </pc:sldChg>
      <pc:sldChg chg="modSp add del mod ord">
        <pc:chgData name="Kun-Han Lee" userId="2fef2c00e5329d29" providerId="LiveId" clId="{1180F66B-C04D-41C6-AE37-9E725175E9FB}" dt="2024-03-12T07:53:24.363" v="5137"/>
        <pc:sldMkLst>
          <pc:docMk/>
          <pc:sldMk cId="1983774182" sldId="267"/>
        </pc:sldMkLst>
        <pc:spChg chg="mod">
          <ac:chgData name="Kun-Han Lee" userId="2fef2c00e5329d29" providerId="LiveId" clId="{1180F66B-C04D-41C6-AE37-9E725175E9FB}" dt="2024-03-07T02:24:26.270" v="2609"/>
          <ac:spMkLst>
            <pc:docMk/>
            <pc:sldMk cId="1983774182" sldId="267"/>
            <ac:spMk id="2" creationId="{41D47B82-4FFA-4B71-90F7-2DAD8294FE22}"/>
          </ac:spMkLst>
        </pc:spChg>
        <pc:spChg chg="mod">
          <ac:chgData name="Kun-Han Lee" userId="2fef2c00e5329d29" providerId="LiveId" clId="{1180F66B-C04D-41C6-AE37-9E725175E9FB}" dt="2024-03-08T08:47:31.817" v="5086" actId="6549"/>
          <ac:spMkLst>
            <pc:docMk/>
            <pc:sldMk cId="1983774182" sldId="267"/>
            <ac:spMk id="3" creationId="{5D8AE4A5-FE57-D945-3CB6-961D9B5BE3FA}"/>
          </ac:spMkLst>
        </pc:spChg>
      </pc:sldChg>
      <pc:sldChg chg="addSp delSp modSp add mod ord modAnim">
        <pc:chgData name="Kun-Han Lee" userId="2fef2c00e5329d29" providerId="LiveId" clId="{1180F66B-C04D-41C6-AE37-9E725175E9FB}" dt="2024-03-13T02:07:46.040" v="5760" actId="1076"/>
        <pc:sldMkLst>
          <pc:docMk/>
          <pc:sldMk cId="4115901890" sldId="268"/>
        </pc:sldMkLst>
        <pc:spChg chg="mod">
          <ac:chgData name="Kun-Han Lee" userId="2fef2c00e5329d29" providerId="LiveId" clId="{1180F66B-C04D-41C6-AE37-9E725175E9FB}" dt="2024-03-13T02:01:59.122" v="5731" actId="122"/>
          <ac:spMkLst>
            <pc:docMk/>
            <pc:sldMk cId="4115901890" sldId="268"/>
            <ac:spMk id="2" creationId="{09163A3B-0071-ED4F-9969-F5D915B59B89}"/>
          </ac:spMkLst>
        </pc:spChg>
        <pc:spChg chg="del">
          <ac:chgData name="Kun-Han Lee" userId="2fef2c00e5329d29" providerId="LiveId" clId="{1180F66B-C04D-41C6-AE37-9E725175E9FB}" dt="2024-03-12T08:14:45.140" v="5209"/>
          <ac:spMkLst>
            <pc:docMk/>
            <pc:sldMk cId="4115901890" sldId="268"/>
            <ac:spMk id="3" creationId="{2215D867-CF9C-CDC5-A5FB-737308F00CE0}"/>
          </ac:spMkLst>
        </pc:spChg>
        <pc:spChg chg="add mod">
          <ac:chgData name="Kun-Han Lee" userId="2fef2c00e5329d29" providerId="LiveId" clId="{1180F66B-C04D-41C6-AE37-9E725175E9FB}" dt="2024-03-13T02:07:06.953" v="5758" actId="1076"/>
          <ac:spMkLst>
            <pc:docMk/>
            <pc:sldMk cId="4115901890" sldId="268"/>
            <ac:spMk id="5" creationId="{9729C39D-AD7F-D5D1-90C1-A5597183919B}"/>
          </ac:spMkLst>
        </pc:spChg>
        <pc:spChg chg="mod topLvl">
          <ac:chgData name="Kun-Han Lee" userId="2fef2c00e5329d29" providerId="LiveId" clId="{1180F66B-C04D-41C6-AE37-9E725175E9FB}" dt="2024-03-13T02:07:31.751" v="5759" actId="1076"/>
          <ac:spMkLst>
            <pc:docMk/>
            <pc:sldMk cId="4115901890" sldId="268"/>
            <ac:spMk id="9" creationId="{671F8ACF-57D0-529A-C87C-29518B63B3FE}"/>
          </ac:spMkLst>
        </pc:spChg>
        <pc:spChg chg="add mod">
          <ac:chgData name="Kun-Han Lee" userId="2fef2c00e5329d29" providerId="LiveId" clId="{1180F66B-C04D-41C6-AE37-9E725175E9FB}" dt="2024-03-13T02:06:13.411" v="5739" actId="1076"/>
          <ac:spMkLst>
            <pc:docMk/>
            <pc:sldMk cId="4115901890" sldId="268"/>
            <ac:spMk id="13" creationId="{3C648B53-123D-9E8F-25A5-F09701075F4A}"/>
          </ac:spMkLst>
        </pc:spChg>
        <pc:grpChg chg="del mod">
          <ac:chgData name="Kun-Han Lee" userId="2fef2c00e5329d29" providerId="LiveId" clId="{1180F66B-C04D-41C6-AE37-9E725175E9FB}" dt="2024-03-12T08:15:30.650" v="5224" actId="165"/>
          <ac:grpSpMkLst>
            <pc:docMk/>
            <pc:sldMk cId="4115901890" sldId="268"/>
            <ac:grpSpMk id="5" creationId="{1842E329-852B-00E7-4C63-B44EBF380995}"/>
          </ac:grpSpMkLst>
        </pc:grpChg>
        <pc:grpChg chg="add mod">
          <ac:chgData name="Kun-Han Lee" userId="2fef2c00e5329d29" providerId="LiveId" clId="{1180F66B-C04D-41C6-AE37-9E725175E9FB}" dt="2024-03-13T02:07:06.689" v="5757" actId="1076"/>
          <ac:grpSpMkLst>
            <pc:docMk/>
            <pc:sldMk cId="4115901890" sldId="268"/>
            <ac:grpSpMk id="10" creationId="{97FF64CB-A6AA-3FF4-28AF-5103B96CFD04}"/>
          </ac:grpSpMkLst>
        </pc:grpChg>
        <pc:graphicFrameChg chg="mod topLvl">
          <ac:chgData name="Kun-Han Lee" userId="2fef2c00e5329d29" providerId="LiveId" clId="{1180F66B-C04D-41C6-AE37-9E725175E9FB}" dt="2024-03-13T02:07:46.040" v="5760" actId="1076"/>
          <ac:graphicFrameMkLst>
            <pc:docMk/>
            <pc:sldMk cId="4115901890" sldId="268"/>
            <ac:graphicFrameMk id="11" creationId="{9223DC40-8769-D812-9108-1A0EBA050C66}"/>
          </ac:graphicFrameMkLst>
        </pc:graphicFrameChg>
        <pc:picChg chg="add mod modCrop">
          <ac:chgData name="Kun-Han Lee" userId="2fef2c00e5329d29" providerId="LiveId" clId="{1180F66B-C04D-41C6-AE37-9E725175E9FB}" dt="2024-03-13T02:07:06.953" v="5758" actId="1076"/>
          <ac:picMkLst>
            <pc:docMk/>
            <pc:sldMk cId="4115901890" sldId="268"/>
            <ac:picMk id="6" creationId="{3CB6AFF1-A68F-8377-E5D9-5D2EEE3B3288}"/>
          </ac:picMkLst>
        </pc:picChg>
        <pc:picChg chg="mod topLvl">
          <ac:chgData name="Kun-Han Lee" userId="2fef2c00e5329d29" providerId="LiveId" clId="{1180F66B-C04D-41C6-AE37-9E725175E9FB}" dt="2024-03-12T08:16:11.292" v="5240" actId="1076"/>
          <ac:picMkLst>
            <pc:docMk/>
            <pc:sldMk cId="4115901890" sldId="268"/>
            <ac:picMk id="7" creationId="{AAFC2775-9EF7-487D-E60F-652D11E504E8}"/>
          </ac:picMkLst>
        </pc:picChg>
        <pc:picChg chg="mod topLvl">
          <ac:chgData name="Kun-Han Lee" userId="2fef2c00e5329d29" providerId="LiveId" clId="{1180F66B-C04D-41C6-AE37-9E725175E9FB}" dt="2024-03-12T08:16:22.872" v="5245" actId="1076"/>
          <ac:picMkLst>
            <pc:docMk/>
            <pc:sldMk cId="4115901890" sldId="268"/>
            <ac:picMk id="8" creationId="{4C7ED92C-C847-EB23-FB8A-4D438AEE56D8}"/>
          </ac:picMkLst>
        </pc:picChg>
        <pc:picChg chg="del">
          <ac:chgData name="Kun-Han Lee" userId="2fef2c00e5329d29" providerId="LiveId" clId="{1180F66B-C04D-41C6-AE37-9E725175E9FB}" dt="2024-03-12T08:14:38.106" v="5208" actId="478"/>
          <ac:picMkLst>
            <pc:docMk/>
            <pc:sldMk cId="4115901890" sldId="268"/>
            <ac:picMk id="1026" creationId="{CC7D197E-9E22-48F7-A7DF-C13AB7BB457D}"/>
          </ac:picMkLst>
        </pc:picChg>
      </pc:sldChg>
      <pc:sldChg chg="modSp add mod">
        <pc:chgData name="Kun-Han Lee" userId="2fef2c00e5329d29" providerId="LiveId" clId="{1180F66B-C04D-41C6-AE37-9E725175E9FB}" dt="2024-03-13T02:02:01.414" v="5732" actId="113"/>
        <pc:sldMkLst>
          <pc:docMk/>
          <pc:sldMk cId="1924035926" sldId="269"/>
        </pc:sldMkLst>
        <pc:spChg chg="mod">
          <ac:chgData name="Kun-Han Lee" userId="2fef2c00e5329d29" providerId="LiveId" clId="{1180F66B-C04D-41C6-AE37-9E725175E9FB}" dt="2024-03-13T02:02:01.414" v="5732" actId="113"/>
          <ac:spMkLst>
            <pc:docMk/>
            <pc:sldMk cId="1924035926" sldId="269"/>
            <ac:spMk id="2" creationId="{5954869E-310C-2EA3-CF0B-4E281835B14C}"/>
          </ac:spMkLst>
        </pc:spChg>
        <pc:spChg chg="mod">
          <ac:chgData name="Kun-Han Lee" userId="2fef2c00e5329d29" providerId="LiveId" clId="{1180F66B-C04D-41C6-AE37-9E725175E9FB}" dt="2024-03-13T01:56:58.367" v="5728" actId="6549"/>
          <ac:spMkLst>
            <pc:docMk/>
            <pc:sldMk cId="1924035926" sldId="269"/>
            <ac:spMk id="3" creationId="{58534F32-AF0A-75DD-F0B9-73734B9F387A}"/>
          </ac:spMkLst>
        </pc:spChg>
      </pc:sldChg>
      <pc:sldChg chg="modSp add mod">
        <pc:chgData name="Kun-Han Lee" userId="2fef2c00e5329d29" providerId="LiveId" clId="{1180F66B-C04D-41C6-AE37-9E725175E9FB}" dt="2024-03-13T02:36:16.489" v="6667"/>
        <pc:sldMkLst>
          <pc:docMk/>
          <pc:sldMk cId="1736823670" sldId="270"/>
        </pc:sldMkLst>
        <pc:spChg chg="mod">
          <ac:chgData name="Kun-Han Lee" userId="2fef2c00e5329d29" providerId="LiveId" clId="{1180F66B-C04D-41C6-AE37-9E725175E9FB}" dt="2024-03-13T02:36:16.489" v="6667"/>
          <ac:spMkLst>
            <pc:docMk/>
            <pc:sldMk cId="1736823670" sldId="270"/>
            <ac:spMk id="3" creationId="{7CD2DD37-25D2-56E4-DCE0-E73D573867CD}"/>
          </ac:spMkLst>
        </pc:spChg>
      </pc:sldChg>
      <pc:sldChg chg="modSp add mod">
        <pc:chgData name="Kun-Han Lee" userId="2fef2c00e5329d29" providerId="LiveId" clId="{1180F66B-C04D-41C6-AE37-9E725175E9FB}" dt="2024-03-14T07:56:53.253" v="6750" actId="20577"/>
        <pc:sldMkLst>
          <pc:docMk/>
          <pc:sldMk cId="2835799276" sldId="271"/>
        </pc:sldMkLst>
        <pc:spChg chg="mod">
          <ac:chgData name="Kun-Han Lee" userId="2fef2c00e5329d29" providerId="LiveId" clId="{1180F66B-C04D-41C6-AE37-9E725175E9FB}" dt="2024-03-14T07:56:53.253" v="6750" actId="20577"/>
          <ac:spMkLst>
            <pc:docMk/>
            <pc:sldMk cId="2835799276" sldId="271"/>
            <ac:spMk id="3" creationId="{BD5FA424-9D09-9E8A-9C38-B1B225E6BAAA}"/>
          </ac:spMkLst>
        </pc:spChg>
      </pc:sldChg>
      <pc:sldChg chg="modSp add del mod">
        <pc:chgData name="Kun-Han Lee" userId="2fef2c00e5329d29" providerId="LiveId" clId="{1180F66B-C04D-41C6-AE37-9E725175E9FB}" dt="2024-03-14T07:55:53.349" v="6728" actId="47"/>
        <pc:sldMkLst>
          <pc:docMk/>
          <pc:sldMk cId="817608357" sldId="272"/>
        </pc:sldMkLst>
        <pc:spChg chg="mod">
          <ac:chgData name="Kun-Han Lee" userId="2fef2c00e5329d29" providerId="LiveId" clId="{1180F66B-C04D-41C6-AE37-9E725175E9FB}" dt="2024-03-13T02:25:37.342" v="6249"/>
          <ac:spMkLst>
            <pc:docMk/>
            <pc:sldMk cId="817608357" sldId="272"/>
            <ac:spMk id="2" creationId="{E73CBAA0-3C41-7AE6-B7E7-FF37615DE62A}"/>
          </ac:spMkLst>
        </pc:spChg>
        <pc:spChg chg="mod">
          <ac:chgData name="Kun-Han Lee" userId="2fef2c00e5329d29" providerId="LiveId" clId="{1180F66B-C04D-41C6-AE37-9E725175E9FB}" dt="2024-03-14T07:55:40.908" v="6727" actId="6549"/>
          <ac:spMkLst>
            <pc:docMk/>
            <pc:sldMk cId="817608357" sldId="272"/>
            <ac:spMk id="3" creationId="{BD5FA424-9D09-9E8A-9C38-B1B225E6BAAA}"/>
          </ac:spMkLst>
        </pc:spChg>
      </pc:sldChg>
    </pc:docChg>
  </pc:docChgLst>
  <pc:docChgLst>
    <pc:chgData name="Kun-Han Lee" userId="2fef2c00e5329d29" providerId="LiveId" clId="{F3150FE5-2B65-440E-9910-37B3DC95FB12}"/>
    <pc:docChg chg="undo custSel modSld">
      <pc:chgData name="Kun-Han Lee" userId="2fef2c00e5329d29" providerId="LiveId" clId="{F3150FE5-2B65-440E-9910-37B3DC95FB12}" dt="2024-08-05T03:45:02.886" v="176" actId="20577"/>
      <pc:docMkLst>
        <pc:docMk/>
      </pc:docMkLst>
      <pc:sldChg chg="modSp mod">
        <pc:chgData name="Kun-Han Lee" userId="2fef2c00e5329d29" providerId="LiveId" clId="{F3150FE5-2B65-440E-9910-37B3DC95FB12}" dt="2024-08-05T03:42:17.573" v="125" actId="6549"/>
        <pc:sldMkLst>
          <pc:docMk/>
          <pc:sldMk cId="2742057969" sldId="263"/>
        </pc:sldMkLst>
        <pc:spChg chg="mod">
          <ac:chgData name="Kun-Han Lee" userId="2fef2c00e5329d29" providerId="LiveId" clId="{F3150FE5-2B65-440E-9910-37B3DC95FB12}" dt="2024-08-05T03:42:09.541" v="110" actId="6549"/>
          <ac:spMkLst>
            <pc:docMk/>
            <pc:sldMk cId="2742057969" sldId="263"/>
            <ac:spMk id="2" creationId="{41D47B82-4FFA-4B71-90F7-2DAD8294FE22}"/>
          </ac:spMkLst>
        </pc:spChg>
        <pc:spChg chg="mod">
          <ac:chgData name="Kun-Han Lee" userId="2fef2c00e5329d29" providerId="LiveId" clId="{F3150FE5-2B65-440E-9910-37B3DC95FB12}" dt="2024-08-05T03:42:17.573" v="125" actId="6549"/>
          <ac:spMkLst>
            <pc:docMk/>
            <pc:sldMk cId="2742057969" sldId="263"/>
            <ac:spMk id="3" creationId="{5D8AE4A5-FE57-D945-3CB6-961D9B5BE3FA}"/>
          </ac:spMkLst>
        </pc:spChg>
      </pc:sldChg>
      <pc:sldChg chg="modSp mod">
        <pc:chgData name="Kun-Han Lee" userId="2fef2c00e5329d29" providerId="LiveId" clId="{F3150FE5-2B65-440E-9910-37B3DC95FB12}" dt="2024-08-05T03:42:51.344" v="166" actId="14100"/>
        <pc:sldMkLst>
          <pc:docMk/>
          <pc:sldMk cId="1736823670" sldId="270"/>
        </pc:sldMkLst>
        <pc:spChg chg="mod">
          <ac:chgData name="Kun-Han Lee" userId="2fef2c00e5329d29" providerId="LiveId" clId="{F3150FE5-2B65-440E-9910-37B3DC95FB12}" dt="2024-08-05T03:42:25.109" v="133" actId="6549"/>
          <ac:spMkLst>
            <pc:docMk/>
            <pc:sldMk cId="1736823670" sldId="270"/>
            <ac:spMk id="2" creationId="{4BEEE780-CBF0-DFF4-42BC-D88A5316BE74}"/>
          </ac:spMkLst>
        </pc:spChg>
        <pc:spChg chg="mod">
          <ac:chgData name="Kun-Han Lee" userId="2fef2c00e5329d29" providerId="LiveId" clId="{F3150FE5-2B65-440E-9910-37B3DC95FB12}" dt="2024-08-05T03:42:51.344" v="166" actId="14100"/>
          <ac:spMkLst>
            <pc:docMk/>
            <pc:sldMk cId="1736823670" sldId="270"/>
            <ac:spMk id="3" creationId="{7CD2DD37-25D2-56E4-DCE0-E73D573867CD}"/>
          </ac:spMkLst>
        </pc:spChg>
      </pc:sldChg>
      <pc:sldChg chg="modSp mod">
        <pc:chgData name="Kun-Han Lee" userId="2fef2c00e5329d29" providerId="LiveId" clId="{F3150FE5-2B65-440E-9910-37B3DC95FB12}" dt="2024-08-05T03:45:02.886" v="176" actId="20577"/>
        <pc:sldMkLst>
          <pc:docMk/>
          <pc:sldMk cId="2835799276" sldId="271"/>
        </pc:sldMkLst>
        <pc:spChg chg="mod">
          <ac:chgData name="Kun-Han Lee" userId="2fef2c00e5329d29" providerId="LiveId" clId="{F3150FE5-2B65-440E-9910-37B3DC95FB12}" dt="2024-08-05T03:45:02.886" v="176" actId="20577"/>
          <ac:spMkLst>
            <pc:docMk/>
            <pc:sldMk cId="2835799276" sldId="271"/>
            <ac:spMk id="3" creationId="{BD5FA424-9D09-9E8A-9C38-B1B225E6BAAA}"/>
          </ac:spMkLst>
        </pc:spChg>
      </pc:sldChg>
      <pc:sldChg chg="modSp mod">
        <pc:chgData name="Kun-Han Lee" userId="2fef2c00e5329d29" providerId="LiveId" clId="{F3150FE5-2B65-440E-9910-37B3DC95FB12}" dt="2024-08-05T03:41:49.069" v="103"/>
        <pc:sldMkLst>
          <pc:docMk/>
          <pc:sldMk cId="1867546884" sldId="290"/>
        </pc:sldMkLst>
        <pc:spChg chg="mod">
          <ac:chgData name="Kun-Han Lee" userId="2fef2c00e5329d29" providerId="LiveId" clId="{F3150FE5-2B65-440E-9910-37B3DC95FB12}" dt="2024-08-05T03:41:49.069" v="103"/>
          <ac:spMkLst>
            <pc:docMk/>
            <pc:sldMk cId="1867546884" sldId="290"/>
            <ac:spMk id="3" creationId="{5D8AE4A5-FE57-D945-3CB6-961D9B5BE3FA}"/>
          </ac:spMkLst>
        </pc:spChg>
      </pc:sldChg>
      <pc:sldChg chg="modSp mod">
        <pc:chgData name="Kun-Han Lee" userId="2fef2c00e5329d29" providerId="LiveId" clId="{F3150FE5-2B65-440E-9910-37B3DC95FB12}" dt="2024-08-05T03:41:29.581" v="102" actId="6549"/>
        <pc:sldMkLst>
          <pc:docMk/>
          <pc:sldMk cId="2974144724" sldId="291"/>
        </pc:sldMkLst>
        <pc:spChg chg="mod">
          <ac:chgData name="Kun-Han Lee" userId="2fef2c00e5329d29" providerId="LiveId" clId="{F3150FE5-2B65-440E-9910-37B3DC95FB12}" dt="2024-08-05T03:41:29.581" v="102" actId="6549"/>
          <ac:spMkLst>
            <pc:docMk/>
            <pc:sldMk cId="2974144724" sldId="291"/>
            <ac:spMk id="3" creationId="{5D8AE4A5-FE57-D945-3CB6-961D9B5BE3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C5BD3-7547-4F15-8FF2-31FC8366A7E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F2A0C-0C32-4BE6-B1B1-6C3A86E0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4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 職稱</a:t>
            </a:r>
          </a:p>
        </p:txBody>
      </p:sp>
      <p:sp>
        <p:nvSpPr>
          <p:cNvPr id="9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3136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4177450-5C70-45BC-B504-1C5224D5AF0A}" type="datetimeFigureOut">
              <a:rPr lang="zh-TW" altLang="en-US" smtClean="0"/>
              <a:t>2024/8/5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3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00212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zh-TW" altLang="zh-TW" sz="1800">
              <a:latin typeface="Times New Roman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5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6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" y="288000"/>
            <a:ext cx="8856000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8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351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7"/>
            <a:ext cx="4038600" cy="46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7"/>
            <a:ext cx="4038600" cy="46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4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" y="288000"/>
            <a:ext cx="8928000" cy="993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6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2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2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reza's\國研院\標誌應用系統_標案\應用設計修改\定稿_簡報版型\130416-國家實驗研究院-簡報_比例縮小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9120" cy="68616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9528" y="274638"/>
            <a:ext cx="5482952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7000F"/>
                </a:solidFill>
                <a:latin typeface="Myriad Pro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409528" y="1600200"/>
            <a:ext cx="5482952" cy="4525963"/>
          </a:xfrm>
        </p:spPr>
        <p:txBody>
          <a:bodyPr/>
          <a:lstStyle>
            <a:lvl1pPr>
              <a:defRPr sz="240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67BD3DA-5095-4C4A-BFE2-9ED1E2B82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345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97E89BA-FE0E-45BF-B169-3D66554D97D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87349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67BD3DA-5095-4C4A-BFE2-9ED1E2B828D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43045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067BD3DA-5095-4C4A-BFE2-9ED1E2B828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13"/>
          <p:cNvSpPr>
            <a:spLocks noGrp="1"/>
          </p:cNvSpPr>
          <p:nvPr>
            <p:ph sz="quarter" idx="13" hasCustomPrompt="1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3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  <a:p>
            <a:pPr lvl="4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20816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zh-TW" altLang="zh-TW" sz="1800">
              <a:latin typeface="Times New Roman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5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969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" y="288000"/>
            <a:ext cx="8856000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8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7"/>
            <a:ext cx="4038600" cy="46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7"/>
            <a:ext cx="4038600" cy="46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" y="288000"/>
            <a:ext cx="8928000" cy="993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內容</a:t>
            </a:r>
          </a:p>
          <a:p>
            <a:pPr lvl="1"/>
            <a:r>
              <a:rPr lang="zh-TW" altLang="en-US" dirty="0"/>
              <a:t>內容</a:t>
            </a:r>
          </a:p>
          <a:p>
            <a:pPr lvl="2"/>
            <a:r>
              <a:rPr lang="zh-TW" altLang="en-US" dirty="0"/>
              <a:t>內容</a:t>
            </a:r>
          </a:p>
          <a:p>
            <a:pPr lvl="3"/>
            <a:r>
              <a:rPr lang="zh-TW" altLang="en-US" dirty="0"/>
              <a:t>內容</a:t>
            </a:r>
          </a:p>
          <a:p>
            <a:pPr lvl="4"/>
            <a:r>
              <a:rPr lang="zh-TW" altLang="en-US" dirty="0"/>
              <a:t>內容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7450-5C70-45BC-B504-1C5224D5AF0A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D3DA-5095-4C4A-BFE2-9ED1E2B828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632224" cy="3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7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19"/>
          <p:cNvGrpSpPr>
            <a:grpSpLocks/>
          </p:cNvGrpSpPr>
          <p:nvPr/>
        </p:nvGrpSpPr>
        <p:grpSpPr bwMode="auto">
          <a:xfrm>
            <a:off x="0" y="27384"/>
            <a:ext cx="9144000" cy="6858000"/>
            <a:chOff x="-32" y="240"/>
            <a:chExt cx="9144032" cy="6857760"/>
          </a:xfrm>
        </p:grpSpPr>
        <p:pic>
          <p:nvPicPr>
            <p:cNvPr id="1032" name="Picture 2" descr="D:\Tereza's\國研院\標誌應用系統_標案\應用設計修改\定稿_簡報版型\130415-國家實驗研究院-簡報版型-03.jp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直線接點 21"/>
            <p:cNvCxnSpPr/>
            <p:nvPr/>
          </p:nvCxnSpPr>
          <p:spPr>
            <a:xfrm>
              <a:off x="-32" y="1045678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1378" y="6273316"/>
            <a:ext cx="1295636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 b="0">
                <a:latin typeface="Tw Cen MT" pitchFamily="34" charset="0"/>
                <a:ea typeface="+mn-ea"/>
              </a:defRPr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8000" y="158793"/>
            <a:ext cx="8928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7"/>
            <a:ext cx="8229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223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700" b="0">
          <a:solidFill>
            <a:schemeClr val="tx1"/>
          </a:solidFill>
          <a:latin typeface="Tw Cen MT" pitchFamily="34" charset="0"/>
          <a:ea typeface="+mn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400" b="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SzPct val="80000"/>
        <a:buFont typeface="Wingdings" pitchFamily="2" charset="2"/>
        <a:buChar char="¨"/>
        <a:defRPr kumimoji="1" sz="2100" b="0">
          <a:solidFill>
            <a:schemeClr val="tx1"/>
          </a:solidFill>
          <a:latin typeface="Tw Cen MT" pitchFamily="34" charset="0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1000"/>
        <a:buFont typeface="Wingdings" pitchFamily="2" charset="2"/>
        <a:buChar char="n"/>
        <a:defRPr kumimoji="1" sz="1800" b="0">
          <a:solidFill>
            <a:schemeClr val="tx1"/>
          </a:solidFill>
          <a:latin typeface="Tw Cen MT" pitchFamily="34" charset="0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SzPct val="80000"/>
        <a:buFont typeface="Wingdings" pitchFamily="2" charset="2"/>
        <a:buChar char="¨"/>
        <a:defRPr kumimoji="1" sz="1500" b="0">
          <a:solidFill>
            <a:schemeClr val="tx1"/>
          </a:solidFill>
          <a:latin typeface="Tw Cen MT" pitchFamily="34" charset="0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1500" b="0">
          <a:solidFill>
            <a:schemeClr val="tx1"/>
          </a:solidFill>
          <a:latin typeface="Tw Cen MT" pitchFamily="34" charset="0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19"/>
          <p:cNvGrpSpPr>
            <a:grpSpLocks/>
          </p:cNvGrpSpPr>
          <p:nvPr/>
        </p:nvGrpSpPr>
        <p:grpSpPr bwMode="auto">
          <a:xfrm>
            <a:off x="0" y="27384"/>
            <a:ext cx="9144000" cy="6858000"/>
            <a:chOff x="-32" y="240"/>
            <a:chExt cx="9144032" cy="6857760"/>
          </a:xfrm>
        </p:grpSpPr>
        <p:pic>
          <p:nvPicPr>
            <p:cNvPr id="1032" name="Picture 2" descr="D:\Tereza's\國研院\標誌應用系統_標案\應用設計修改\定稿_簡報版型\130415-國家實驗研究院-簡報版型-03.jp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直線接點 21"/>
            <p:cNvCxnSpPr/>
            <p:nvPr/>
          </p:nvCxnSpPr>
          <p:spPr>
            <a:xfrm>
              <a:off x="-32" y="1045678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1378" y="6273316"/>
            <a:ext cx="1295636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 b="0">
                <a:latin typeface="Tw Cen MT" pitchFamily="34" charset="0"/>
                <a:ea typeface="+mn-ea"/>
              </a:defRPr>
            </a:lvl1pPr>
          </a:lstStyle>
          <a:p>
            <a:fld id="{9F171E5B-1B47-4EF8-AA4B-D0E01376ED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8000" y="158793"/>
            <a:ext cx="8928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7"/>
            <a:ext cx="8229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1343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700" b="0">
          <a:solidFill>
            <a:schemeClr val="tx1"/>
          </a:solidFill>
          <a:latin typeface="Tw Cen MT" pitchFamily="34" charset="0"/>
          <a:ea typeface="+mn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400" b="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SzPct val="80000"/>
        <a:buFont typeface="Wingdings" pitchFamily="2" charset="2"/>
        <a:buChar char="¨"/>
        <a:defRPr kumimoji="1" sz="2100" b="0">
          <a:solidFill>
            <a:schemeClr val="tx1"/>
          </a:solidFill>
          <a:latin typeface="Tw Cen MT" pitchFamily="34" charset="0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1000"/>
        <a:buFont typeface="Wingdings" pitchFamily="2" charset="2"/>
        <a:buChar char="n"/>
        <a:defRPr kumimoji="1" sz="1800" b="0">
          <a:solidFill>
            <a:schemeClr val="tx1"/>
          </a:solidFill>
          <a:latin typeface="Tw Cen MT" pitchFamily="34" charset="0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SzPct val="80000"/>
        <a:buFont typeface="Wingdings" pitchFamily="2" charset="2"/>
        <a:buChar char="¨"/>
        <a:defRPr kumimoji="1" sz="1500" b="0">
          <a:solidFill>
            <a:schemeClr val="tx1"/>
          </a:solidFill>
          <a:latin typeface="Tw Cen MT" pitchFamily="34" charset="0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1500" b="0">
          <a:solidFill>
            <a:schemeClr val="tx1"/>
          </a:solidFill>
          <a:latin typeface="Tw Cen MT" pitchFamily="34" charset="0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zillion/picInputs" TargetMode="External"/><Relationship Id="rId2" Type="http://schemas.openxmlformats.org/officeDocument/2006/relationships/hyperlink" Target="https://hackmd.io/wg8zOcEGRwOR7czg0nuqyw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congpu.readthedocs.io/en/latest/index.html" TargetMode="External"/><Relationship Id="rId4" Type="http://schemas.openxmlformats.org/officeDocument/2006/relationships/hyperlink" Target="https://github.com/ComputationalRadiationPhysics/picongpu/blob/dev/INSTALL.r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8A4E6-72E4-4DBB-0B0C-FFC2E775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1091"/>
            <a:ext cx="7772400" cy="2325832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solidFill>
                  <a:srgbClr val="C00000"/>
                </a:solidFill>
              </a:rPr>
              <a:t>HiPAC</a:t>
            </a:r>
            <a:r>
              <a:rPr lang="en-US" altLang="zh-TW" b="1" dirty="0">
                <a:solidFill>
                  <a:srgbClr val="C00000"/>
                </a:solidFill>
              </a:rPr>
              <a:t> 2024 @ NCHC</a:t>
            </a:r>
            <a:br>
              <a:rPr lang="en-US" altLang="zh-TW" dirty="0"/>
            </a:br>
            <a:br>
              <a:rPr lang="en-US" altLang="zh-TW" sz="1400" dirty="0"/>
            </a:br>
            <a:r>
              <a:rPr lang="en-US" altLang="zh-TW" b="1" dirty="0" err="1"/>
              <a:t>PIC</a:t>
            </a:r>
            <a:r>
              <a:rPr lang="en-US" altLang="zh-TW" b="1" dirty="0" err="1">
                <a:solidFill>
                  <a:srgbClr val="0070C0"/>
                </a:solidFill>
              </a:rPr>
              <a:t>on</a:t>
            </a:r>
            <a:r>
              <a:rPr lang="en-US" altLang="zh-TW" b="1" dirty="0" err="1">
                <a:solidFill>
                  <a:srgbClr val="C00000"/>
                </a:solidFill>
              </a:rPr>
              <a:t>GPU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en-US" altLang="zh-TW" sz="2800" dirty="0"/>
              <a:t>A Many-GPGPU Particle-in-Cell Code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711CFC03-3FF3-F1DD-28AC-009177228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39490"/>
            <a:ext cx="6400800" cy="479425"/>
          </a:xfrm>
        </p:spPr>
        <p:txBody>
          <a:bodyPr/>
          <a:lstStyle/>
          <a:p>
            <a:r>
              <a:rPr lang="zh-TW" altLang="en-US" b="1" dirty="0"/>
              <a:t>蔡宗哲 </a:t>
            </a:r>
            <a:r>
              <a:rPr lang="en-US" altLang="zh-TW" b="1" dirty="0"/>
              <a:t>/ </a:t>
            </a:r>
            <a:r>
              <a:rPr lang="zh-TW" altLang="en-US" b="1" dirty="0"/>
              <a:t>李昆翰</a:t>
            </a:r>
            <a:endParaRPr lang="en-US" altLang="zh-TW" b="1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37F0B10-77BF-FA63-49A2-1DCE6FD0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0" y="4769139"/>
            <a:ext cx="2133600" cy="365125"/>
          </a:xfrm>
        </p:spPr>
        <p:txBody>
          <a:bodyPr/>
          <a:lstStyle/>
          <a:p>
            <a:fld id="{B3D0718A-A026-43A9-936B-05D1C3C4B424}" type="datetime1">
              <a:rPr lang="zh-TW" altLang="en-US" sz="2000" smtClean="0"/>
              <a:pPr/>
              <a:t>2024/8/5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1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994A8-3EA6-5359-64B3-CBFC0BAC4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4869E-310C-2EA3-CF0B-4E281835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2800" b="1" dirty="0">
                <a:latin typeface="+mj-ea"/>
                <a:ea typeface="+mj-ea"/>
              </a:rPr>
              <a:t>應用題介紹 </a:t>
            </a:r>
            <a:r>
              <a:rPr lang="en-US" altLang="zh-TW" sz="2800" b="1" dirty="0">
                <a:latin typeface="+mj-ea"/>
                <a:ea typeface="+mj-ea"/>
              </a:rPr>
              <a:t>- </a:t>
            </a:r>
            <a:r>
              <a:rPr lang="zh-TW" altLang="en-US" sz="2800" b="1" dirty="0">
                <a:latin typeface="+mj-ea"/>
                <a:ea typeface="+mj-ea"/>
              </a:rPr>
              <a:t>電漿模擬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534F32-AF0A-75DD-F0B9-73734B9F3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000" y="1363210"/>
                <a:ext cx="8928000" cy="5002469"/>
              </a:xfrm>
            </p:spPr>
            <p:txBody>
              <a:bodyPr/>
              <a:lstStyle/>
              <a:p>
                <a:pPr>
                  <a:buClrTx/>
                  <a:buFont typeface="Wingdings" panose="05000000000000000000" pitchFamily="2" charset="2"/>
                  <a:buChar char="l"/>
                </a:pPr>
                <a:r>
                  <a:rPr lang="zh-TW" altLang="en-US" b="1" dirty="0">
                    <a:latin typeface="+mj-ea"/>
                    <a:ea typeface="+mj-ea"/>
                  </a:rPr>
                  <a:t>以常見的電漿物理現象「電漿雙流體不穩定性」為題目</a:t>
                </a:r>
                <a:br>
                  <a:rPr lang="en-US" altLang="zh-TW" b="1" dirty="0">
                    <a:latin typeface="+mj-ea"/>
                    <a:ea typeface="+mj-ea"/>
                  </a:rPr>
                </a:br>
                <a:r>
                  <a:rPr lang="en-US" altLang="zh-TW" sz="2000" b="1" dirty="0">
                    <a:latin typeface="+mj-ea"/>
                    <a:ea typeface="+mj-ea"/>
                  </a:rPr>
                  <a:t>(</a:t>
                </a:r>
                <a:r>
                  <a:rPr lang="zh-TW" altLang="en-US" sz="2000" b="1" dirty="0">
                    <a:latin typeface="+mj-ea"/>
                    <a:ea typeface="+mj-ea"/>
                  </a:rPr>
                  <a:t>無磁場</a:t>
                </a:r>
                <a:r>
                  <a:rPr lang="en-US" altLang="zh-TW" sz="2000" b="1" dirty="0">
                    <a:latin typeface="+mj-ea"/>
                    <a:ea typeface="+mj-ea"/>
                  </a:rPr>
                  <a:t>+</a:t>
                </a:r>
                <a:r>
                  <a:rPr lang="zh-TW" altLang="en-US" sz="2000" b="1" dirty="0">
                    <a:latin typeface="+mj-ea"/>
                    <a:ea typeface="+mj-ea"/>
                  </a:rPr>
                  <a:t>電子初速</a:t>
                </a:r>
                <a:r>
                  <a:rPr lang="en-US" altLang="zh-TW" sz="2000" b="1" dirty="0">
                    <a:latin typeface="+mj-ea"/>
                    <a:ea typeface="+mj-ea"/>
                  </a:rPr>
                  <a:t>+</a:t>
                </a:r>
                <a:r>
                  <a:rPr lang="zh-TW" altLang="en-US" sz="2000" b="1" dirty="0">
                    <a:latin typeface="+mj-ea"/>
                    <a:ea typeface="+mj-ea"/>
                  </a:rPr>
                  <a:t>靜止質子</a:t>
                </a:r>
                <a:r>
                  <a:rPr lang="en-US" altLang="zh-TW" sz="2000" b="1" dirty="0">
                    <a:latin typeface="+mj-ea"/>
                    <a:ea typeface="+mj-ea"/>
                  </a:rPr>
                  <a:t>, periodic boundary, 2D</a:t>
                </a:r>
                <a:r>
                  <a:rPr lang="zh-TW" altLang="en-US" sz="2000" b="1" dirty="0">
                    <a:latin typeface="+mj-ea"/>
                    <a:ea typeface="+mj-ea"/>
                  </a:rPr>
                  <a:t> </a:t>
                </a:r>
                <a:r>
                  <a:rPr lang="en-US" altLang="zh-TW" sz="2000" b="1" dirty="0">
                    <a:latin typeface="+mj-ea"/>
                    <a:ea typeface="+mj-ea"/>
                  </a:rPr>
                  <a:t>system)</a:t>
                </a:r>
                <a:endParaRPr lang="en-US" altLang="zh-TW" b="1" dirty="0">
                  <a:latin typeface="+mj-ea"/>
                  <a:ea typeface="+mj-ea"/>
                </a:endParaRPr>
              </a:p>
              <a:p>
                <a:pPr>
                  <a:buClrTx/>
                  <a:buFont typeface="Wingdings" panose="05000000000000000000" pitchFamily="2" charset="2"/>
                  <a:buChar char="l"/>
                </a:pPr>
                <a:r>
                  <a:rPr lang="en-US" altLang="zh-TW" sz="2400" b="1" dirty="0">
                    <a:latin typeface="+mj-ea"/>
                    <a:ea typeface="+mj-ea"/>
                  </a:rPr>
                  <a:t>Relativistic &amp; electromagnetic 2D3V PIC simulation</a:t>
                </a:r>
                <a:endParaRPr lang="en-US" altLang="zh-TW" b="1" dirty="0">
                  <a:latin typeface="+mj-ea"/>
                  <a:ea typeface="+mj-ea"/>
                </a:endParaRPr>
              </a:p>
              <a:p>
                <a:pPr>
                  <a:spcAft>
                    <a:spcPts val="1800"/>
                  </a:spcAft>
                  <a:buClrTx/>
                  <a:buFont typeface="Wingdings" panose="05000000000000000000" pitchFamily="2" charset="2"/>
                  <a:buChar char="l"/>
                </a:pPr>
                <a:r>
                  <a:rPr lang="zh-TW" altLang="en-US" b="1" dirty="0">
                    <a:latin typeface="+mj-ea"/>
                    <a:ea typeface="+mj-ea"/>
                  </a:rPr>
                  <a:t>幾項特徵可以判斷是否正確模擬出該物理現象</a:t>
                </a:r>
                <a:endParaRPr lang="en-US" altLang="zh-TW" b="1" dirty="0">
                  <a:latin typeface="+mj-ea"/>
                  <a:ea typeface="+mj-ea"/>
                </a:endParaRPr>
              </a:p>
              <a:p>
                <a:pPr>
                  <a:buClr>
                    <a:srgbClr val="FF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相空間形成 </a:t>
                </a:r>
                <a:r>
                  <a:rPr lang="en-US" altLang="zh-TW" dirty="0">
                    <a:latin typeface="+mj-ea"/>
                    <a:ea typeface="+mj-ea"/>
                  </a:rPr>
                  <a:t>trapped/free electrons (</a:t>
                </a:r>
                <a:r>
                  <a:rPr lang="zh-TW" altLang="en-US" dirty="0">
                    <a:latin typeface="+mj-ea"/>
                    <a:ea typeface="+mj-ea"/>
                  </a:rPr>
                  <a:t>輸出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>
                    <a:latin typeface="+mj-ea"/>
                    <a:ea typeface="+mj-ea"/>
                  </a:rPr>
                  <a:t>粒子分布</a:t>
                </a:r>
                <a:r>
                  <a:rPr lang="en-US" altLang="zh-TW" dirty="0">
                    <a:latin typeface="+mj-ea"/>
                    <a:ea typeface="+mj-ea"/>
                  </a:rPr>
                  <a:t>)</a:t>
                </a:r>
              </a:p>
              <a:p>
                <a:pPr>
                  <a:buClr>
                    <a:srgbClr val="FF0000"/>
                  </a:buClr>
                </a:pPr>
                <a:r>
                  <a:rPr lang="zh-TW" altLang="en-US" dirty="0">
                    <a:latin typeface="+mj-ea"/>
                    <a:ea typeface="+mj-ea"/>
                  </a:rPr>
                  <a:t>電漿頻率的諧波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+mj-ea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=1,2,3,…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輸出色散分析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b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粒子數越多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系統雜訊越低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可觀察到的諧波越多</a:t>
                </a:r>
                <a:r>
                  <a:rPr lang="en-US" altLang="zh-TW" sz="1800" dirty="0">
                    <a:latin typeface="+mj-ea"/>
                    <a:ea typeface="+mj-ea"/>
                  </a:rPr>
                  <a:t>)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buClr>
                    <a:srgbClr val="FF0000"/>
                  </a:buClr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模擬達到飽和階段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 粒子能量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 以及 波能量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 圖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dirty="0">
                  <a:latin typeface="+mj-ea"/>
                  <a:ea typeface="+mj-ea"/>
                </a:endParaRPr>
              </a:p>
              <a:p>
                <a:pPr>
                  <a:spcAft>
                    <a:spcPts val="1800"/>
                  </a:spcAft>
                  <a:buClr>
                    <a:srgbClr val="FF0000"/>
                  </a:buClr>
                </a:pPr>
                <a:r>
                  <a:rPr lang="zh-TW" altLang="en-US" dirty="0">
                    <a:latin typeface="+mj-ea"/>
                    <a:ea typeface="+mj-ea"/>
                  </a:rPr>
                  <a:t>系統總能量守恆 </a:t>
                </a:r>
                <a:r>
                  <a:rPr lang="en-US" altLang="zh-TW" dirty="0">
                    <a:latin typeface="+mj-ea"/>
                    <a:ea typeface="+mj-ea"/>
                  </a:rPr>
                  <a:t>(</a:t>
                </a:r>
                <a:r>
                  <a:rPr lang="zh-TW" altLang="en-US" dirty="0">
                    <a:latin typeface="+mj-ea"/>
                    <a:ea typeface="+mj-ea"/>
                  </a:rPr>
                  <a:t>輸出系統能量</a:t>
                </a:r>
                <a:r>
                  <a:rPr lang="en-US" altLang="zh-TW" dirty="0">
                    <a:latin typeface="+mj-ea"/>
                    <a:ea typeface="+mj-ea"/>
                  </a:rPr>
                  <a:t>-</a:t>
                </a:r>
                <a:r>
                  <a:rPr lang="zh-TW" altLang="en-US" dirty="0">
                    <a:latin typeface="+mj-ea"/>
                    <a:ea typeface="+mj-ea"/>
                  </a:rPr>
                  <a:t>時間 圖</a:t>
                </a:r>
                <a:r>
                  <a:rPr lang="en-US" altLang="zh-TW" dirty="0">
                    <a:latin typeface="+mj-ea"/>
                    <a:ea typeface="+mj-ea"/>
                  </a:rPr>
                  <a:t>)</a:t>
                </a:r>
                <a:br>
                  <a:rPr lang="en-US" altLang="zh-TW" dirty="0">
                    <a:latin typeface="+mj-ea"/>
                    <a:ea typeface="+mj-ea"/>
                  </a:rPr>
                </a:br>
                <a:r>
                  <a:rPr lang="en-US" altLang="zh-TW" sz="1800" dirty="0">
                    <a:latin typeface="+mj-ea"/>
                    <a:ea typeface="+mj-ea"/>
                  </a:rPr>
                  <a:t>(</a:t>
                </a:r>
                <a:r>
                  <a:rPr lang="zh-TW" altLang="en-US" sz="1800" dirty="0">
                    <a:latin typeface="+mj-ea"/>
                    <a:ea typeface="+mj-ea"/>
                  </a:rPr>
                  <a:t>網格點小於</a:t>
                </a:r>
                <a:r>
                  <a:rPr lang="en-US" altLang="zh-TW" sz="1800" dirty="0">
                    <a:latin typeface="+mj-ea"/>
                    <a:ea typeface="+mj-ea"/>
                  </a:rPr>
                  <a:t>Debye length, </a:t>
                </a:r>
                <a:r>
                  <a:rPr lang="zh-TW" altLang="en-US" sz="1800" dirty="0">
                    <a:latin typeface="+mj-ea"/>
                    <a:ea typeface="+mj-ea"/>
                  </a:rPr>
                  <a:t>粒子能量越守恆</a:t>
                </a:r>
                <a:r>
                  <a:rPr lang="en-US" altLang="zh-TW" sz="1800" dirty="0">
                    <a:latin typeface="+mj-ea"/>
                    <a:ea typeface="+mj-ea"/>
                  </a:rPr>
                  <a:t>,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能量守恆誤差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  <a:ea typeface="+mj-ea"/>
                      </a:rPr>
                      <m:t>≤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0.1%</a:t>
                </a:r>
                <a:r>
                  <a:rPr lang="en-US" altLang="zh-TW" sz="1800" dirty="0">
                    <a:latin typeface="+mj-ea"/>
                    <a:ea typeface="+mj-ea"/>
                  </a:rPr>
                  <a:t>)</a:t>
                </a:r>
                <a:br>
                  <a:rPr lang="en-US" altLang="zh-TW" sz="1800" dirty="0">
                    <a:latin typeface="+mj-ea"/>
                    <a:ea typeface="+mj-ea"/>
                  </a:rPr>
                </a:br>
                <a:r>
                  <a:rPr lang="en-US" altLang="zh-TW" sz="1800" dirty="0">
                    <a:latin typeface="+mj-ea"/>
                    <a:ea typeface="+mj-ea"/>
                  </a:rPr>
                  <a:t>(</a:t>
                </a:r>
                <a:r>
                  <a:rPr lang="zh-TW" altLang="en-US" sz="1800" dirty="0">
                    <a:latin typeface="+mj-ea"/>
                    <a:ea typeface="+mj-ea"/>
                  </a:rPr>
                  <a:t>系統遵守</a:t>
                </a:r>
                <a:r>
                  <a:rPr lang="en-US" altLang="zh-TW" sz="1800" dirty="0">
                    <a:latin typeface="+mj-ea"/>
                    <a:ea typeface="+mj-ea"/>
                  </a:rPr>
                  <a:t>Courant condition, </a:t>
                </a:r>
                <a:r>
                  <a:rPr lang="zh-TW" altLang="en-US" sz="1800" dirty="0">
                    <a:latin typeface="+mj-ea"/>
                    <a:ea typeface="+mj-ea"/>
                  </a:rPr>
                  <a:t>不會有數值不穩定性</a:t>
                </a:r>
                <a:r>
                  <a:rPr lang="en-US" altLang="zh-TW" sz="1800" dirty="0">
                    <a:latin typeface="+mj-ea"/>
                    <a:ea typeface="+mj-ea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534F32-AF0A-75DD-F0B9-73734B9F3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000" y="1363210"/>
                <a:ext cx="8928000" cy="5002469"/>
              </a:xfrm>
              <a:blipFill>
                <a:blip r:embed="rId2"/>
                <a:stretch>
                  <a:fillRect l="-546" t="-854" r="-21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8C8595-BE16-74CC-13A1-68457E1BA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71E5B-1B47-4EF8-AA4B-D0E01376ED9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3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88167-F755-06AD-92A8-1512209D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82-4FFA-4B71-90F7-2DAD8294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2800" b="1" dirty="0">
                <a:latin typeface="+mj-ea"/>
                <a:ea typeface="+mj-ea"/>
              </a:rPr>
              <a:t>比賽項目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8AE4A5-FE57-D945-3CB6-961D9B5BE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18892"/>
                <a:ext cx="9144000" cy="583910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TW" altLang="en-US" sz="2000" b="1" dirty="0">
                    <a:latin typeface="+mj-ea"/>
                    <a:ea typeface="+mj-ea"/>
                  </a:rPr>
                  <a:t>安裝與執行</a:t>
                </a:r>
                <a:br>
                  <a:rPr lang="en-US" altLang="zh-TW" sz="2000" b="1" dirty="0">
                    <a:latin typeface="+mj-ea"/>
                    <a:ea typeface="+mj-ea"/>
                  </a:rPr>
                </a:br>
                <a:r>
                  <a:rPr lang="en-US" altLang="zh-TW" sz="2000" dirty="0">
                    <a:latin typeface="+mj-ea"/>
                    <a:ea typeface="+mj-ea"/>
                  </a:rPr>
                  <a:t>1. boost, 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pngwriter</a:t>
                </a:r>
                <a:r>
                  <a:rPr lang="en-US" altLang="zh-TW" sz="2000" dirty="0">
                    <a:latin typeface="+mj-ea"/>
                    <a:ea typeface="+mj-ea"/>
                  </a:rPr>
                  <a:t> (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libpng</a:t>
                </a:r>
                <a:r>
                  <a:rPr lang="en-US" altLang="zh-TW" sz="2000" dirty="0">
                    <a:latin typeface="+mj-ea"/>
                    <a:ea typeface="+mj-ea"/>
                  </a:rPr>
                  <a:t>), openPMD (hdf5), FFTW3</a:t>
                </a:r>
                <a:br>
                  <a:rPr lang="en-US" altLang="zh-TW" sz="2000" dirty="0">
                    <a:solidFill>
                      <a:srgbClr val="FF0000"/>
                    </a:solidFill>
                    <a:latin typeface="+mj-ea"/>
                    <a:ea typeface="+mj-ea"/>
                  </a:rPr>
                </a:br>
                <a:r>
                  <a:rPr lang="en-US" altLang="zh-TW" sz="2000" dirty="0">
                    <a:latin typeface="+mj-ea"/>
                    <a:ea typeface="+mj-ea"/>
                  </a:rPr>
                  <a:t>2. Install (pic-build) 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picongpu</a:t>
                </a:r>
                <a:br>
                  <a:rPr lang="en-US" altLang="zh-TW" sz="2000" dirty="0">
                    <a:solidFill>
                      <a:srgbClr val="FF0000"/>
                    </a:solidFill>
                    <a:latin typeface="+mj-ea"/>
                    <a:ea typeface="+mj-ea"/>
                  </a:rPr>
                </a:br>
                <a:r>
                  <a:rPr lang="en-US" altLang="zh-TW" sz="2000" dirty="0">
                    <a:latin typeface="+mj-ea"/>
                    <a:ea typeface="+mj-ea"/>
                  </a:rPr>
                  <a:t>3. Execute (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tbg</a:t>
                </a:r>
                <a:r>
                  <a:rPr lang="en-US" altLang="zh-TW" sz="2000" dirty="0">
                    <a:latin typeface="+mj-ea"/>
                    <a:ea typeface="+mj-ea"/>
                  </a:rPr>
                  <a:t>) </a:t>
                </a:r>
                <a:r>
                  <a:rPr lang="en-US" altLang="zh-TW" sz="2000" dirty="0" err="1">
                    <a:latin typeface="+mj-ea"/>
                    <a:ea typeface="+mj-ea"/>
                  </a:rPr>
                  <a:t>picongpu</a:t>
                </a:r>
                <a:endParaRPr lang="en-US" altLang="zh-TW" sz="2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TW" altLang="en-US" sz="2000" b="1" dirty="0">
                    <a:latin typeface="+mj-ea"/>
                    <a:ea typeface="+mj-ea"/>
                  </a:rPr>
                  <a:t>標準賽：資料輸出與繪圖 </a:t>
                </a:r>
                <a:r>
                  <a:rPr lang="en-US" altLang="zh-TW" sz="2000" b="1" dirty="0">
                    <a:latin typeface="+mj-ea"/>
                    <a:ea typeface="+mj-ea"/>
                  </a:rPr>
                  <a:t>(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提供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 script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輸出圖檔與影片檔</a:t>
                </a:r>
                <a:r>
                  <a:rPr lang="en-US" altLang="zh-TW" sz="2000" b="1" dirty="0">
                    <a:latin typeface="+mj-ea"/>
                    <a:ea typeface="+mj-ea"/>
                  </a:rPr>
                  <a:t>)</a:t>
                </a:r>
                <a:br>
                  <a:rPr lang="en-US" altLang="zh-TW" sz="2000" b="1" dirty="0">
                    <a:latin typeface="+mj-ea"/>
                    <a:ea typeface="+mj-ea"/>
                  </a:rPr>
                </a:br>
                <a:r>
                  <a:rPr lang="en-US" altLang="zh-TW" sz="2000" dirty="0">
                    <a:latin typeface="+mj-ea"/>
                    <a:ea typeface="+mj-ea"/>
                  </a:rPr>
                  <a:t>1. </a:t>
                </a:r>
                <a:r>
                  <a:rPr lang="zh-TW" altLang="en-US" sz="2000" dirty="0">
                    <a:latin typeface="+mj-ea"/>
                    <a:ea typeface="+mj-ea"/>
                  </a:rPr>
                  <a:t>輸出電場空間分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布</a:t>
                </a:r>
                <a:r>
                  <a:rPr lang="zh-TW" altLang="en-US" sz="2000" dirty="0">
                    <a:latin typeface="+mj-ea"/>
                    <a:ea typeface="+mj-ea"/>
                  </a:rPr>
                  <a:t>演化影片</a:t>
                </a:r>
                <a:b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 </a:t>
                </a:r>
                <a:r>
                  <a:rPr lang="zh-TW" altLang="en-US" sz="2000" dirty="0">
                    <a:latin typeface="+mj-ea"/>
                    <a:ea typeface="+mj-ea"/>
                  </a:rPr>
                  <a:t>輸出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+mj-ea"/>
                    <a:ea typeface="+mj-ea"/>
                  </a:rPr>
                  <a:t>粒子相空間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分布演化影片</a:t>
                </a:r>
                <a:b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 </a:t>
                </a:r>
                <a:r>
                  <a:rPr lang="zh-TW" altLang="en-US" sz="2000" dirty="0">
                    <a:latin typeface="+mj-ea"/>
                    <a:ea typeface="+mj-ea"/>
                  </a:rPr>
                  <a:t>輸出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sz="2000" dirty="0">
                    <a:latin typeface="+mj-ea"/>
                    <a:ea typeface="+mj-ea"/>
                  </a:rPr>
                  <a:t>電場演變圖</a:t>
                </a:r>
                <a:b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輸出頻譜分析圖，</a:t>
                </a:r>
                <a:r>
                  <a:rPr lang="zh-TW" altLang="en-US" sz="2000" dirty="0">
                    <a:latin typeface="+mj-ea"/>
                    <a:ea typeface="+mj-ea"/>
                  </a:rPr>
                  <a:t>諧波可見</a:t>
                </a:r>
                <a:r>
                  <a:rPr lang="en-US" altLang="zh-TW" sz="2000" dirty="0">
                    <a:latin typeface="+mj-ea"/>
                    <a:ea typeface="+mj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+mj-ea"/>
                      </a:rPr>
                      <m:t>≥</m:t>
                    </m:r>
                  </m:oMath>
                </a14:m>
                <a:r>
                  <a:rPr lang="en-US" altLang="zh-TW" sz="2000" dirty="0">
                    <a:latin typeface="+mj-ea"/>
                    <a:ea typeface="+mj-ea"/>
                  </a:rPr>
                  <a:t>3</a:t>
                </a:r>
                <a:r>
                  <a:rPr lang="zh-TW" altLang="en-US" sz="2000" dirty="0">
                    <a:latin typeface="+mj-ea"/>
                    <a:ea typeface="+mj-ea"/>
                  </a:rPr>
                  <a:t>，越多越好</a:t>
                </a:r>
                <a:br>
                  <a:rPr lang="en-US" altLang="zh-TW" sz="2000" dirty="0">
                    <a:solidFill>
                      <a:srgbClr val="FF0000"/>
                    </a:solidFill>
                    <a:latin typeface="+mj-ea"/>
                    <a:ea typeface="+mj-ea"/>
                  </a:rPr>
                </a:br>
                <a:r>
                  <a:rPr lang="en-US" altLang="zh-TW" sz="2000" dirty="0">
                    <a:latin typeface="+mj-ea"/>
                    <a:ea typeface="+mj-ea"/>
                  </a:rPr>
                  <a:t>5.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 粒子能量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 以及 波能量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 圖，達飽和階段才給分</a:t>
                </a:r>
                <a:br>
                  <a:rPr lang="en-US" altLang="zh-TW" sz="2000" dirty="0">
                    <a:solidFill>
                      <a:srgbClr val="FF0000"/>
                    </a:solidFill>
                    <a:latin typeface="+mj-ea"/>
                    <a:ea typeface="+mj-ea"/>
                  </a:rPr>
                </a:br>
                <a:r>
                  <a:rPr lang="en-US" altLang="zh-TW" sz="2000" dirty="0">
                    <a:latin typeface="+mj-ea"/>
                    <a:ea typeface="+mj-ea"/>
                  </a:rPr>
                  <a:t>6. </a:t>
                </a:r>
                <a:r>
                  <a:rPr lang="zh-TW" altLang="en-US" sz="2000" dirty="0">
                    <a:latin typeface="+mj-ea"/>
                    <a:ea typeface="+mj-ea"/>
                  </a:rPr>
                  <a:t>輸出 系統能量</a:t>
                </a:r>
                <a:r>
                  <a:rPr lang="en-US" altLang="zh-TW" sz="2000" dirty="0">
                    <a:latin typeface="+mj-ea"/>
                    <a:ea typeface="+mj-ea"/>
                  </a:rPr>
                  <a:t>-</a:t>
                </a:r>
                <a:r>
                  <a:rPr lang="zh-TW" altLang="en-US" sz="2000" dirty="0">
                    <a:latin typeface="+mj-ea"/>
                    <a:ea typeface="+mj-ea"/>
                  </a:rPr>
                  <a:t>時間 圖，總能量守恆誤差</a:t>
                </a: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+mj-ea"/>
                      </a:rPr>
                      <m:t>≤</m:t>
                    </m:r>
                  </m:oMath>
                </a14:m>
                <a:r>
                  <a:rPr lang="en-US" altLang="zh-TW" sz="2000" dirty="0">
                    <a:latin typeface="+mj-ea"/>
                    <a:ea typeface="+mj-ea"/>
                  </a:rPr>
                  <a:t>0.1%</a:t>
                </a:r>
                <a:r>
                  <a:rPr lang="zh-TW" altLang="en-US" sz="2000" dirty="0">
                    <a:latin typeface="+mj-ea"/>
                    <a:ea typeface="+mj-ea"/>
                  </a:rPr>
                  <a:t>，越小越好</a:t>
                </a:r>
                <a:br>
                  <a:rPr lang="en-US" altLang="zh-TW" sz="2000" dirty="0">
                    <a:latin typeface="+mj-ea"/>
                    <a:ea typeface="+mj-ea"/>
                  </a:rPr>
                </a:br>
                <a:br>
                  <a:rPr lang="en-US" altLang="zh-TW" sz="2000" dirty="0">
                    <a:latin typeface="+mj-ea"/>
                    <a:ea typeface="+mj-ea"/>
                  </a:rPr>
                </a:b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兩組模擬參數範例：</a:t>
                </a:r>
                <a:b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A. 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時長約為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1-2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小時，模擬結果均達標準</a:t>
                </a:r>
                <a:b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B. 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時長約為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10-20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分鐘，模擬結果比較不精確</a:t>
                </a:r>
                <a:endParaRPr lang="en-US" altLang="zh-TW" sz="2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TW" altLang="en-US" sz="2000" b="1" dirty="0">
                    <a:latin typeface="+mj-ea"/>
                    <a:ea typeface="+mj-ea"/>
                  </a:rPr>
                  <a:t>平行效率賽</a:t>
                </a:r>
                <a:r>
                  <a:rPr lang="en-US" altLang="zh-TW" sz="2000" b="1" dirty="0">
                    <a:latin typeface="+mj-ea"/>
                    <a:ea typeface="+mj-ea"/>
                  </a:rPr>
                  <a:t>(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限制使用</a:t>
                </a:r>
                <a:r>
                  <a:rPr lang="en-US" altLang="zh-TW" sz="20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C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組參數</a:t>
                </a:r>
                <a:r>
                  <a:rPr lang="en-US" altLang="zh-TW" sz="2000" b="1" dirty="0">
                    <a:latin typeface="+mj-ea"/>
                    <a:ea typeface="+mj-ea"/>
                  </a:rPr>
                  <a:t>)</a:t>
                </a:r>
                <a:r>
                  <a:rPr lang="zh-TW" altLang="en-US" sz="2000" b="1" dirty="0">
                    <a:latin typeface="+mj-ea"/>
                    <a:ea typeface="+mj-ea"/>
                  </a:rPr>
                  <a:t>：</a:t>
                </a:r>
                <a:br>
                  <a:rPr lang="en-US" altLang="zh-TW" sz="2000" b="1" dirty="0">
                    <a:latin typeface="+mj-ea"/>
                    <a:ea typeface="+mj-ea"/>
                  </a:rPr>
                </a:br>
                <a:r>
                  <a:rPr lang="zh-TW" altLang="en-US" sz="2000" dirty="0">
                    <a:latin typeface="+mj-ea"/>
                    <a:ea typeface="+mj-ea"/>
                  </a:rPr>
                  <a:t>根據執行完畢的</a:t>
                </a:r>
                <a:r>
                  <a:rPr lang="en-US" altLang="zh-TW" sz="2000" dirty="0">
                    <a:latin typeface="+mj-ea"/>
                    <a:ea typeface="+mj-ea"/>
                  </a:rPr>
                  <a:t>full simulation time</a:t>
                </a:r>
                <a:r>
                  <a:rPr lang="zh-TW" altLang="en-US" sz="2000" dirty="0">
                    <a:latin typeface="+mj-ea"/>
                    <a:ea typeface="+mj-ea"/>
                  </a:rPr>
                  <a:t>截圖或</a:t>
                </a:r>
                <a:r>
                  <a:rPr lang="en-US" altLang="zh-TW" sz="2000" dirty="0">
                    <a:latin typeface="+mj-ea"/>
                    <a:ea typeface="+mj-ea"/>
                  </a:rPr>
                  <a:t>log file</a:t>
                </a:r>
                <a:r>
                  <a:rPr lang="zh-TW" altLang="en-US" sz="2000" dirty="0">
                    <a:latin typeface="+mj-ea"/>
                    <a:ea typeface="+mj-ea"/>
                  </a:rPr>
                  <a:t>判斷執行效率，越快越好</a:t>
                </a:r>
                <a:endParaRPr lang="zh-TW" altLang="en-US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8AE4A5-FE57-D945-3CB6-961D9B5BE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8892"/>
                <a:ext cx="9144000" cy="5839108"/>
              </a:xfrm>
              <a:blipFill>
                <a:blip r:embed="rId2"/>
                <a:stretch>
                  <a:fillRect l="-267" t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B03593-7EB8-E23A-C4FA-8D86F2427B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71E5B-1B47-4EF8-AA4B-D0E01376ED93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itchFamily="34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18" name="圖片 17" descr="一張含有 文字, 螢幕擷取畫面, 鮮豔, 圖表 的圖片&#10;&#10;自動產生的描述">
            <a:extLst>
              <a:ext uri="{FF2B5EF4-FFF2-40B4-BE49-F238E27FC236}">
                <a16:creationId xmlns:a16="http://schemas.microsoft.com/office/drawing/2014/main" id="{4319ACE2-5672-ED40-C180-5F86DE25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5"/>
          <a:stretch/>
        </p:blipFill>
        <p:spPr>
          <a:xfrm>
            <a:off x="5861897" y="2835766"/>
            <a:ext cx="2557299" cy="1233328"/>
          </a:xfrm>
          <a:prstGeom prst="rect">
            <a:avLst/>
          </a:prstGeom>
        </p:spPr>
      </p:pic>
      <p:pic>
        <p:nvPicPr>
          <p:cNvPr id="19" name="圖片 18" descr="一張含有 文字, 螢幕擷取畫面, 字型, 繪圖 的圖片&#10;&#10;自動產生的描述">
            <a:extLst>
              <a:ext uri="{FF2B5EF4-FFF2-40B4-BE49-F238E27FC236}">
                <a16:creationId xmlns:a16="http://schemas.microsoft.com/office/drawing/2014/main" id="{BA76D13D-A3E2-0853-0A65-0E0ACE21E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/>
          <a:stretch/>
        </p:blipFill>
        <p:spPr>
          <a:xfrm>
            <a:off x="5796619" y="4648071"/>
            <a:ext cx="3252003" cy="12333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6544681-AFD4-D5B8-19BB-861040FB0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808" y="4758184"/>
            <a:ext cx="1513246" cy="4930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DF53C7-6A53-4698-5FB9-711F02E9F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468" y="6073116"/>
            <a:ext cx="236253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88167-F755-06AD-92A8-1512209D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82-4FFA-4B71-90F7-2DAD8294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2800" b="1" dirty="0">
                <a:latin typeface="+mj-ea"/>
                <a:ea typeface="+mj-ea"/>
              </a:rPr>
              <a:t>可修改之</a:t>
            </a:r>
            <a:r>
              <a:rPr lang="en-US" altLang="zh-TW" sz="2800" b="1" dirty="0" err="1">
                <a:latin typeface="+mj-ea"/>
                <a:ea typeface="+mj-ea"/>
              </a:rPr>
              <a:t>PIConGPU</a:t>
            </a:r>
            <a:r>
              <a:rPr lang="zh-TW" altLang="en-US" sz="2800" b="1" dirty="0">
                <a:latin typeface="+mj-ea"/>
                <a:ea typeface="+mj-ea"/>
              </a:rPr>
              <a:t>之參數 </a:t>
            </a:r>
            <a:r>
              <a:rPr lang="en-US" altLang="zh-TW" sz="2800" b="1" dirty="0">
                <a:latin typeface="+mj-ea"/>
                <a:ea typeface="+mj-ea"/>
              </a:rPr>
              <a:t>(</a:t>
            </a:r>
            <a:r>
              <a:rPr lang="zh-TW" altLang="en-US" sz="2800" b="1" dirty="0">
                <a:latin typeface="+mj-ea"/>
                <a:ea typeface="+mj-ea"/>
              </a:rPr>
              <a:t>標準賽</a:t>
            </a:r>
            <a:r>
              <a:rPr lang="en-US" altLang="zh-TW" sz="2800" b="1" dirty="0">
                <a:latin typeface="+mj-ea"/>
                <a:ea typeface="+mj-ea"/>
              </a:rPr>
              <a:t>)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B03593-7EB8-E23A-C4FA-8D86F2427B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71E5B-1B47-4EF8-AA4B-D0E01376ED9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37F08F-8ACE-CDE9-61F1-CA6EAF67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460"/>
            <a:ext cx="9144000" cy="56235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+mj-ea"/>
                <a:ea typeface="+mj-ea"/>
              </a:rPr>
              <a:t>粒子數</a:t>
            </a:r>
            <a:r>
              <a:rPr lang="en-US" altLang="zh-TW" sz="1600" b="1" dirty="0">
                <a:latin typeface="+mj-ea"/>
                <a:ea typeface="+mj-ea"/>
              </a:rPr>
              <a:t>: </a:t>
            </a:r>
            <a:r>
              <a:rPr lang="pt-BR" altLang="zh-TW" sz="1600" b="1" dirty="0">
                <a:latin typeface="+mj-ea"/>
                <a:ea typeface="+mj-ea"/>
              </a:rPr>
              <a:t>include/picongpu/param/particle.param</a:t>
            </a:r>
            <a:br>
              <a:rPr lang="en-US" altLang="zh-TW" sz="1600" b="1" dirty="0">
                <a:latin typeface="+mj-ea"/>
                <a:ea typeface="+mj-ea"/>
              </a:rPr>
            </a:br>
            <a:endParaRPr lang="en-US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latin typeface="+mj-ea"/>
                <a:ea typeface="+mj-ea"/>
              </a:rPr>
              <a:t>網格與時間步大小</a:t>
            </a:r>
            <a:r>
              <a:rPr lang="en-US" altLang="zh-TW" sz="1600" b="1" dirty="0">
                <a:latin typeface="+mj-ea"/>
                <a:ea typeface="+mj-ea"/>
              </a:rPr>
              <a:t>:</a:t>
            </a:r>
            <a:r>
              <a:rPr lang="zh-TW" altLang="en-US" sz="1600" b="1" dirty="0">
                <a:latin typeface="+mj-ea"/>
                <a:ea typeface="+mj-ea"/>
              </a:rPr>
              <a:t> </a:t>
            </a:r>
            <a:r>
              <a:rPr lang="pt-BR" altLang="zh-TW" sz="1600" b="1" dirty="0">
                <a:latin typeface="+mj-ea"/>
                <a:ea typeface="+mj-ea"/>
              </a:rPr>
              <a:t>include/picongpu/param/grid.param</a:t>
            </a:r>
            <a:br>
              <a:rPr lang="pt-BR" altLang="zh-TW" sz="1600" b="1" dirty="0">
                <a:latin typeface="+mj-ea"/>
                <a:ea typeface="+mj-ea"/>
              </a:rPr>
            </a:br>
            <a:endParaRPr lang="pt-BR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pt-BR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pt-BR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latin typeface="+mj-ea"/>
                <a:ea typeface="+mj-ea"/>
              </a:rPr>
              <a:t>網格數與時間步數</a:t>
            </a:r>
            <a:r>
              <a:rPr lang="en-US" altLang="zh-TW" sz="1600" b="1" dirty="0">
                <a:latin typeface="+mj-ea"/>
                <a:ea typeface="+mj-ea"/>
              </a:rPr>
              <a:t>: </a:t>
            </a:r>
            <a:r>
              <a:rPr lang="en-US" altLang="zh-TW" sz="1600" b="1" dirty="0" err="1">
                <a:latin typeface="+mj-ea"/>
                <a:ea typeface="+mj-ea"/>
              </a:rPr>
              <a:t>etc</a:t>
            </a:r>
            <a:r>
              <a:rPr lang="en-US" altLang="zh-TW" sz="1600" b="1" dirty="0">
                <a:latin typeface="+mj-ea"/>
                <a:ea typeface="+mj-ea"/>
              </a:rPr>
              <a:t>/</a:t>
            </a:r>
            <a:r>
              <a:rPr lang="en-US" altLang="zh-TW" sz="1600" b="1" dirty="0" err="1">
                <a:latin typeface="+mj-ea"/>
                <a:ea typeface="+mj-ea"/>
              </a:rPr>
              <a:t>picongpu</a:t>
            </a:r>
            <a:r>
              <a:rPr lang="en-US" altLang="zh-TW" sz="1600" b="1" dirty="0">
                <a:latin typeface="+mj-ea"/>
                <a:ea typeface="+mj-ea"/>
              </a:rPr>
              <a:t>/hipac_case_1.cfg</a:t>
            </a:r>
            <a:br>
              <a:rPr lang="en-US" altLang="zh-TW" sz="1600" b="1" dirty="0">
                <a:latin typeface="+mj-ea"/>
                <a:ea typeface="+mj-ea"/>
              </a:rPr>
            </a:br>
            <a:endParaRPr lang="en-US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latin typeface="+mj-ea"/>
                <a:ea typeface="+mj-ea"/>
              </a:rPr>
              <a:t>平行化參數</a:t>
            </a:r>
            <a:r>
              <a:rPr lang="en-US" altLang="zh-TW" sz="1600" b="1" dirty="0">
                <a:latin typeface="+mj-ea"/>
                <a:ea typeface="+mj-ea"/>
              </a:rPr>
              <a:t>(GPU num per dimension): </a:t>
            </a:r>
            <a:r>
              <a:rPr lang="en-US" altLang="zh-TW" sz="1600" b="1" dirty="0" err="1">
                <a:latin typeface="+mj-ea"/>
                <a:ea typeface="+mj-ea"/>
              </a:rPr>
              <a:t>etc</a:t>
            </a:r>
            <a:r>
              <a:rPr lang="en-US" altLang="zh-TW" sz="1600" b="1" dirty="0">
                <a:latin typeface="+mj-ea"/>
                <a:ea typeface="+mj-ea"/>
              </a:rPr>
              <a:t>/</a:t>
            </a:r>
            <a:r>
              <a:rPr lang="en-US" altLang="zh-TW" sz="1600" b="1" dirty="0" err="1">
                <a:latin typeface="+mj-ea"/>
                <a:ea typeface="+mj-ea"/>
              </a:rPr>
              <a:t>picongpu</a:t>
            </a:r>
            <a:r>
              <a:rPr lang="en-US" altLang="zh-TW" sz="1600" b="1" dirty="0">
                <a:latin typeface="+mj-ea"/>
                <a:ea typeface="+mj-ea"/>
              </a:rPr>
              <a:t>/hipac_case_1.cfg</a:t>
            </a:r>
            <a:br>
              <a:rPr lang="en-US" altLang="zh-TW" sz="1600" b="1" dirty="0">
                <a:latin typeface="+mj-ea"/>
                <a:ea typeface="+mj-ea"/>
              </a:rPr>
            </a:br>
            <a:endParaRPr lang="zh-TW" altLang="en-US" sz="1600" b="1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A2101F-AC44-A3DE-FD82-99AFB875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9" y="4670263"/>
            <a:ext cx="3515182" cy="7179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95B299-097E-E26B-05D5-26C27E328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9" y="5864713"/>
            <a:ext cx="2050606" cy="772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6080D9-DAD7-0F85-C1C3-E897DD807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9" y="1435107"/>
            <a:ext cx="7747778" cy="113491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BA70283-2A6C-3F6B-8458-539CBA7BB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2" y="3027381"/>
            <a:ext cx="4458689" cy="111718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7A650F7-D3BB-BEEC-7CC7-D9E869B1F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37" y="3035665"/>
            <a:ext cx="4368106" cy="5837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A0C8AF-E5FE-6247-ABE2-29D21BBC4912}"/>
              </a:ext>
            </a:extLst>
          </p:cNvPr>
          <p:cNvSpPr txBox="1"/>
          <p:nvPr/>
        </p:nvSpPr>
        <p:spPr>
          <a:xfrm>
            <a:off x="2939785" y="6267687"/>
            <a:ext cx="671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請勿變更其他</a:t>
            </a:r>
            <a:r>
              <a:rPr lang="en-US" altLang="zh-TW" dirty="0" err="1">
                <a:latin typeface="+mj-ea"/>
                <a:ea typeface="+mj-ea"/>
              </a:rPr>
              <a:t>PIConGPU</a:t>
            </a:r>
            <a:r>
              <a:rPr lang="zh-TW" altLang="en-US" dirty="0">
                <a:latin typeface="+mj-ea"/>
                <a:ea typeface="+mj-ea"/>
              </a:rPr>
              <a:t>之參數，以免影響參賽與評分權益</a:t>
            </a:r>
          </a:p>
        </p:txBody>
      </p:sp>
    </p:spTree>
    <p:extLst>
      <p:ext uri="{BB962C8B-B14F-4D97-AF65-F5344CB8AC3E}">
        <p14:creationId xmlns:p14="http://schemas.microsoft.com/office/powerpoint/2010/main" val="399032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AECB-93E9-0F5E-E4FC-1EC1E7D41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CBAA0-3C41-7AE6-B7E7-FF37615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" y="288000"/>
            <a:ext cx="7064960" cy="992188"/>
          </a:xfrm>
        </p:spPr>
        <p:txBody>
          <a:bodyPr/>
          <a:lstStyle/>
          <a:p>
            <a:pPr algn="ctr"/>
            <a:r>
              <a:rPr lang="zh-TW" altLang="en-US" sz="2800" b="1" dirty="0">
                <a:latin typeface="+mj-ea"/>
                <a:ea typeface="+mj-ea"/>
              </a:rPr>
              <a:t>平行效率題 執行結果 </a:t>
            </a:r>
            <a:r>
              <a:rPr lang="en-US" altLang="zh-TW" sz="2800" b="1" dirty="0">
                <a:latin typeface="+mj-ea"/>
                <a:ea typeface="+mj-ea"/>
              </a:rPr>
              <a:t>(</a:t>
            </a:r>
            <a:r>
              <a:rPr lang="zh-TW" altLang="en-US" sz="2800" b="1">
                <a:latin typeface="+mj-ea"/>
                <a:ea typeface="+mj-ea"/>
              </a:rPr>
              <a:t>必須與此頁結果</a:t>
            </a:r>
            <a:r>
              <a:rPr lang="zh-TW" altLang="en-US" sz="2800" b="1" dirty="0">
                <a:latin typeface="+mj-ea"/>
                <a:ea typeface="+mj-ea"/>
              </a:rPr>
              <a:t>一致</a:t>
            </a:r>
            <a:r>
              <a:rPr lang="en-US" altLang="zh-TW" sz="2800" b="1" dirty="0">
                <a:latin typeface="+mj-ea"/>
                <a:ea typeface="+mj-ea"/>
              </a:rPr>
              <a:t>)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DA8D80-C4B9-B818-1AE9-D65B1DEE5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71E5B-1B47-4EF8-AA4B-D0E01376ED93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E57B484-4A74-1EFE-C44F-51B2B6FBCAF2}"/>
              </a:ext>
            </a:extLst>
          </p:cNvPr>
          <p:cNvGrpSpPr/>
          <p:nvPr/>
        </p:nvGrpSpPr>
        <p:grpSpPr>
          <a:xfrm>
            <a:off x="137795" y="1101504"/>
            <a:ext cx="8868409" cy="2879999"/>
            <a:chOff x="0" y="1101504"/>
            <a:chExt cx="8868409" cy="287999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83E735E-AE7E-99D2-ECC1-9732C183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101504"/>
              <a:ext cx="2998421" cy="287999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B6FDC9-BDCB-92BC-487D-709FDA04A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34994" y="1101504"/>
              <a:ext cx="2998421" cy="2879999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04BAF3F-2685-9EF1-7ED8-60F28E061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69988" y="1101504"/>
              <a:ext cx="2998421" cy="2879999"/>
            </a:xfrm>
            <a:prstGeom prst="rect">
              <a:avLst/>
            </a:prstGeom>
          </p:spPr>
        </p:pic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65D797-60E9-794F-61D6-4A523C639ADC}"/>
              </a:ext>
            </a:extLst>
          </p:cNvPr>
          <p:cNvSpPr txBox="1"/>
          <p:nvPr/>
        </p:nvSpPr>
        <p:spPr>
          <a:xfrm>
            <a:off x="4883573" y="4316498"/>
            <a:ext cx="41226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+mj-ea"/>
                <a:ea typeface="+mj-ea"/>
              </a:rPr>
              <a:t>根據執行完畢的</a:t>
            </a:r>
            <a:r>
              <a:rPr lang="en-US" altLang="zh-TW" sz="1800" dirty="0">
                <a:latin typeface="+mj-ea"/>
                <a:ea typeface="+mj-ea"/>
              </a:rPr>
              <a:t>full simulation time</a:t>
            </a:r>
            <a:r>
              <a:rPr lang="zh-TW" altLang="en-US" sz="1800" dirty="0">
                <a:latin typeface="+mj-ea"/>
                <a:ea typeface="+mj-ea"/>
              </a:rPr>
              <a:t>截圖或</a:t>
            </a:r>
            <a:r>
              <a:rPr lang="en-US" altLang="zh-TW" sz="1800" dirty="0">
                <a:latin typeface="+mj-ea"/>
                <a:ea typeface="+mj-ea"/>
              </a:rPr>
              <a:t>log file</a:t>
            </a:r>
            <a:r>
              <a:rPr lang="zh-TW" altLang="en-US" sz="1800" dirty="0">
                <a:latin typeface="+mj-ea"/>
                <a:ea typeface="+mj-ea"/>
              </a:rPr>
              <a:t>判斷執行效率，越快越好</a:t>
            </a:r>
            <a:endParaRPr lang="en-US" altLang="zh-TW" sz="1800" dirty="0">
              <a:latin typeface="+mj-ea"/>
              <a:ea typeface="+mj-ea"/>
            </a:endParaRPr>
          </a:p>
          <a:p>
            <a:br>
              <a:rPr lang="en-US" altLang="zh-TW" sz="18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</a:rPr>
              <a:t>限制使用</a:t>
            </a:r>
            <a:r>
              <a:rPr lang="en-US" altLang="zh-TW" sz="1800" b="1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</a:rPr>
              <a:t>組參數。</a:t>
            </a:r>
            <a:endParaRPr lang="en-US" altLang="zh-TW" sz="1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</a:rPr>
              <a:t>只可修改</a:t>
            </a:r>
            <a:r>
              <a:rPr lang="en-US" altLang="zh-TW" sz="1800" b="1" dirty="0" err="1">
                <a:solidFill>
                  <a:srgbClr val="FF0000"/>
                </a:solidFill>
                <a:latin typeface="+mj-ea"/>
                <a:ea typeface="+mj-ea"/>
              </a:rPr>
              <a:t>TBG_devices_xy</a:t>
            </a:r>
            <a: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</a:rPr>
              <a:t>。須注意若修改其他參數，可能導致模擬結果不同。</a:t>
            </a:r>
            <a:br>
              <a:rPr lang="zh-TW" altLang="en-US" sz="1800" b="1" dirty="0">
                <a:solidFill>
                  <a:srgbClr val="FF0000"/>
                </a:solidFill>
                <a:latin typeface="+mj-ea"/>
                <a:ea typeface="+mj-ea"/>
              </a:rPr>
            </a:br>
            <a:endParaRPr lang="zh-TW" altLang="en-US" dirty="0"/>
          </a:p>
        </p:txBody>
      </p:sp>
      <p:pic>
        <p:nvPicPr>
          <p:cNvPr id="5" name="圖片 4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A4415C92-EDE4-6B82-08E6-D9E5530B8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46" y="3978001"/>
            <a:ext cx="3341264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2A3DF-2C34-DE2C-872D-341E1752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EE780-CBF0-DFF4-42BC-D88A5316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2800" b="1" dirty="0">
                <a:latin typeface="+mj-ea"/>
                <a:ea typeface="+mj-ea"/>
              </a:rPr>
              <a:t>參考資料與繳交方式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A8A875-3D72-F4EA-926C-929731DC5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71E5B-1B47-4EF8-AA4B-D0E01376ED93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2CBA74-D593-C267-A7DF-C8B27F36AB9E}"/>
              </a:ext>
            </a:extLst>
          </p:cNvPr>
          <p:cNvSpPr txBox="1"/>
          <p:nvPr/>
        </p:nvSpPr>
        <p:spPr>
          <a:xfrm>
            <a:off x="0" y="1149927"/>
            <a:ext cx="9144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安裝與執行流程說明 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en-US" altLang="zh-TW" sz="2000" dirty="0" err="1">
                <a:latin typeface="+mj-ea"/>
                <a:ea typeface="+mj-ea"/>
              </a:rPr>
              <a:t>HackMD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  <a:br>
              <a:rPr lang="en-US" altLang="zh-TW" sz="2000" dirty="0">
                <a:latin typeface="+mj-ea"/>
                <a:ea typeface="+mj-ea"/>
              </a:rPr>
            </a:br>
            <a:r>
              <a:rPr lang="en-US" altLang="zh-TW" sz="2000" dirty="0">
                <a:latin typeface="+mj-ea"/>
                <a:ea typeface="+mj-ea"/>
                <a:hlinkClick r:id="rId2"/>
              </a:rPr>
              <a:t>https://hackmd.io/wg8zOcEGRwOR7czg0nuqyw</a:t>
            </a:r>
            <a:r>
              <a:rPr lang="en-US" altLang="zh-TW" sz="2000" dirty="0">
                <a:latin typeface="+mj-ea"/>
                <a:ea typeface="+mj-ea"/>
              </a:rPr>
              <a:t> </a:t>
            </a: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比賽用參數檔 </a:t>
            </a:r>
            <a:r>
              <a:rPr lang="en-US" altLang="zh-TW" sz="2000" dirty="0">
                <a:latin typeface="+mj-ea"/>
                <a:ea typeface="+mj-ea"/>
              </a:rPr>
              <a:t>(GitHub)</a:t>
            </a:r>
            <a:br>
              <a:rPr lang="en-US" altLang="zh-TW" sz="2000" dirty="0">
                <a:latin typeface="+mj-ea"/>
                <a:ea typeface="+mj-ea"/>
              </a:rPr>
            </a:br>
            <a:r>
              <a:rPr lang="en-US" altLang="zh-TW" sz="2000" dirty="0">
                <a:latin typeface="+mj-ea"/>
                <a:ea typeface="+mj-ea"/>
                <a:hlinkClick r:id="rId3"/>
              </a:rPr>
              <a:t>https://github.com/onezillion/picInputs</a:t>
            </a:r>
            <a:r>
              <a:rPr lang="en-US" altLang="zh-TW" sz="2000" dirty="0">
                <a:latin typeface="+mj-ea"/>
                <a:ea typeface="+mj-ea"/>
              </a:rPr>
              <a:t> </a:t>
            </a:r>
          </a:p>
          <a:p>
            <a:pPr marL="271463" indent="-271463">
              <a:buFont typeface="+mj-lt"/>
              <a:buAutoNum type="arabicPeriod"/>
            </a:pPr>
            <a:r>
              <a:rPr lang="en-US" altLang="zh-TW" sz="2000" dirty="0" err="1">
                <a:latin typeface="+mj-ea"/>
                <a:ea typeface="+mj-ea"/>
              </a:rPr>
              <a:t>PIConGPU</a:t>
            </a:r>
            <a:r>
              <a:rPr lang="en-US" altLang="zh-TW" sz="2000" dirty="0">
                <a:latin typeface="+mj-ea"/>
                <a:ea typeface="+mj-ea"/>
              </a:rPr>
              <a:t> source</a:t>
            </a:r>
            <a:br>
              <a:rPr lang="en-US" altLang="zh-TW" sz="2000" dirty="0">
                <a:latin typeface="+mj-ea"/>
                <a:ea typeface="+mj-ea"/>
              </a:rPr>
            </a:br>
            <a:r>
              <a:rPr lang="en-US" altLang="zh-TW" sz="2000" dirty="0">
                <a:latin typeface="+mj-ea"/>
                <a:ea typeface="+mj-ea"/>
                <a:hlinkClick r:id="rId4"/>
              </a:rPr>
              <a:t>https://github.com/ComputationalRadiationPhysics/picongpu/blob/dev/INSTALL.rst</a:t>
            </a:r>
            <a:endParaRPr lang="en-US" altLang="zh-TW" sz="2000" dirty="0">
              <a:latin typeface="+mj-ea"/>
              <a:ea typeface="+mj-ea"/>
            </a:endParaRPr>
          </a:p>
          <a:p>
            <a:pPr marL="271463" indent="-271463">
              <a:buFont typeface="+mj-lt"/>
              <a:buAutoNum type="arabicPeriod"/>
            </a:pPr>
            <a:r>
              <a:rPr lang="en-US" altLang="zh-TW" sz="2000" dirty="0" err="1">
                <a:latin typeface="+mj-ea"/>
                <a:ea typeface="+mj-ea"/>
              </a:rPr>
              <a:t>PIConGPU</a:t>
            </a:r>
            <a:r>
              <a:rPr lang="en-US" altLang="zh-TW" sz="2000" dirty="0">
                <a:latin typeface="+mj-ea"/>
                <a:ea typeface="+mj-ea"/>
              </a:rPr>
              <a:t> manual </a:t>
            </a:r>
            <a:r>
              <a:rPr lang="en-US" altLang="zh-TW" sz="2000" dirty="0">
                <a:latin typeface="+mj-ea"/>
                <a:ea typeface="+mj-ea"/>
                <a:hlinkClick r:id="rId5"/>
              </a:rPr>
              <a:t>https://picongpu.readthedocs.io/en/latest/index.html</a:t>
            </a:r>
            <a:endParaRPr lang="en-US" altLang="zh-TW" sz="2000" dirty="0"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000" dirty="0"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000" dirty="0">
              <a:latin typeface="+mj-ea"/>
              <a:ea typeface="+mj-ea"/>
            </a:endParaRPr>
          </a:p>
          <a:p>
            <a:pPr algn="ctr"/>
            <a:endParaRPr lang="en-US" altLang="zh-TW" sz="2800" dirty="0">
              <a:latin typeface="+mj-ea"/>
              <a:ea typeface="+mj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ED9575-6221-4AE5-7AC3-687B391A86B3}"/>
              </a:ext>
            </a:extLst>
          </p:cNvPr>
          <p:cNvSpPr txBox="1"/>
          <p:nvPr/>
        </p:nvSpPr>
        <p:spPr>
          <a:xfrm>
            <a:off x="0" y="4015455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以</a:t>
            </a:r>
            <a:r>
              <a:rPr lang="en-US" altLang="zh-TW" sz="2000" dirty="0">
                <a:latin typeface="+mj-ea"/>
                <a:ea typeface="+mj-ea"/>
              </a:rPr>
              <a:t>USB</a:t>
            </a:r>
            <a:r>
              <a:rPr lang="zh-TW" altLang="en-US" sz="2000">
                <a:latin typeface="+mj-ea"/>
                <a:ea typeface="+mj-ea"/>
              </a:rPr>
              <a:t>隨身碟繳交</a:t>
            </a:r>
            <a:r>
              <a:rPr lang="zh-TW" altLang="en-US" sz="2000" dirty="0">
                <a:latin typeface="+mj-ea"/>
                <a:ea typeface="+mj-ea"/>
              </a:rPr>
              <a:t>，截圖放於輸出資料夾內，複製完整輸出資料夾給評審，並更改資料夾名稱以及記錄繳交日期時間。</a:t>
            </a:r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資料夾名稱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標準賽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  <a:r>
              <a:rPr lang="zh-TW" altLang="en-US" sz="2000" dirty="0">
                <a:latin typeface="+mj-ea"/>
                <a:ea typeface="+mj-ea"/>
              </a:rPr>
              <a:t>：</a:t>
            </a:r>
            <a:br>
              <a:rPr lang="en-US" altLang="zh-TW" sz="2000" dirty="0">
                <a:latin typeface="+mj-ea"/>
                <a:ea typeface="+mj-ea"/>
              </a:rPr>
            </a:br>
            <a:r>
              <a:rPr lang="en-US" altLang="zh-TW" sz="2000" dirty="0">
                <a:latin typeface="+mj-ea"/>
                <a:ea typeface="+mj-ea"/>
              </a:rPr>
              <a:t>XX</a:t>
            </a:r>
            <a:r>
              <a:rPr lang="zh-TW" altLang="en-US" sz="2000" dirty="0">
                <a:latin typeface="+mj-ea"/>
                <a:ea typeface="+mj-ea"/>
              </a:rPr>
              <a:t>隊</a:t>
            </a:r>
            <a:r>
              <a:rPr lang="en-US" altLang="zh-TW" sz="2000" dirty="0">
                <a:latin typeface="+mj-ea"/>
                <a:ea typeface="+mj-ea"/>
              </a:rPr>
              <a:t>_PIConGPU_std_MM.dd-hh.mm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資料夾名稱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平行效率賽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  <a:r>
              <a:rPr lang="zh-TW" altLang="en-US" sz="2000" dirty="0">
                <a:latin typeface="+mj-ea"/>
                <a:ea typeface="+mj-ea"/>
              </a:rPr>
              <a:t>：</a:t>
            </a:r>
            <a:br>
              <a:rPr lang="en-US" altLang="zh-TW" sz="2000" dirty="0">
                <a:latin typeface="+mj-ea"/>
                <a:ea typeface="+mj-ea"/>
              </a:rPr>
            </a:br>
            <a:r>
              <a:rPr lang="en-US" altLang="zh-TW" sz="2000" dirty="0">
                <a:latin typeface="+mj-ea"/>
                <a:ea typeface="+mj-ea"/>
              </a:rPr>
              <a:t>XX</a:t>
            </a:r>
            <a:r>
              <a:rPr lang="zh-TW" altLang="en-US" sz="2000" dirty="0">
                <a:latin typeface="+mj-ea"/>
                <a:ea typeface="+mj-ea"/>
              </a:rPr>
              <a:t>隊</a:t>
            </a:r>
            <a:r>
              <a:rPr lang="en-US" altLang="zh-TW" sz="2000" dirty="0">
                <a:latin typeface="+mj-ea"/>
                <a:ea typeface="+mj-ea"/>
              </a:rPr>
              <a:t>_PIConGPU_parallel_MM.dd-hh.mm</a:t>
            </a:r>
          </a:p>
        </p:txBody>
      </p:sp>
    </p:spTree>
    <p:extLst>
      <p:ext uri="{BB962C8B-B14F-4D97-AF65-F5344CB8AC3E}">
        <p14:creationId xmlns:p14="http://schemas.microsoft.com/office/powerpoint/2010/main" val="4455569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_NCH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_NCHC_01" id="{82375C03-FCAE-4132-8E5F-DE5109D2FFC1}" vid="{68C3418F-6CC3-4817-A095-67E349815429}"/>
    </a:ext>
  </a:extLst>
</a:theme>
</file>

<file path=ppt/theme/theme2.xml><?xml version="1.0" encoding="utf-8"?>
<a:theme xmlns:a="http://schemas.openxmlformats.org/drawingml/2006/main" name="NARL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ARL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佈景主題_NCHC_01</Template>
  <TotalTime>3118</TotalTime>
  <Words>720</Words>
  <Application>Microsoft Office PowerPoint</Application>
  <PresentationFormat>如螢幕大小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8" baseType="lpstr">
      <vt:lpstr>Myriad Pro</vt:lpstr>
      <vt:lpstr>微軟正黑體</vt:lpstr>
      <vt:lpstr>Aptos</vt:lpstr>
      <vt:lpstr>Arial</vt:lpstr>
      <vt:lpstr>Calibri</vt:lpstr>
      <vt:lpstr>Cambria Math</vt:lpstr>
      <vt:lpstr>Times New Roman</vt:lpstr>
      <vt:lpstr>Tw Cen MT</vt:lpstr>
      <vt:lpstr>Wingdings</vt:lpstr>
      <vt:lpstr>佈景主題_NCHC_01</vt:lpstr>
      <vt:lpstr>NARL</vt:lpstr>
      <vt:lpstr>1_NARL</vt:lpstr>
      <vt:lpstr>HiPAC 2024 @ NCHC  PIConGPU A Many-GPGPU Particle-in-Cell Code</vt:lpstr>
      <vt:lpstr>應用題介紹 - 電漿模擬</vt:lpstr>
      <vt:lpstr>比賽項目</vt:lpstr>
      <vt:lpstr>可修改之PIConGPU之參數 (標準賽)</vt:lpstr>
      <vt:lpstr>平行效率題 執行結果 (必須與此頁結果一致)</vt:lpstr>
      <vt:lpstr>參考資料與繳交方式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PIConGPU A Many-GPGPU Particle-in-Cell Code</dc:title>
  <dc:creator>Kun-Han Lee</dc:creator>
  <cp:lastModifiedBy>Kun-Han Lee</cp:lastModifiedBy>
  <cp:revision>332</cp:revision>
  <dcterms:created xsi:type="dcterms:W3CDTF">2024-01-23T01:36:04Z</dcterms:created>
  <dcterms:modified xsi:type="dcterms:W3CDTF">2024-08-05T06:34:02Z</dcterms:modified>
</cp:coreProperties>
</file>