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A1E80-6881-AB27-3719-72162189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EC3CE-5166-8692-8099-4ED7467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7EDFE-9E9E-860D-0BFF-7DF616D1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D548A7-8BAD-838A-6E6A-C178D84A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DFC60-D5FE-A067-D944-22AEB641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81AC0-0BD4-3FE6-14AA-1D81F3D9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62C1D5-96E0-C55F-4A9C-B55AC575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2BF77C-1730-F5AD-E39D-43F7A45E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669254-09A1-4F65-3454-877F374C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96D336-D809-7EDF-67F5-52AD3D5E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CE40CE-89DC-9134-7475-D9E8F3B0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9B80C-EE2D-A553-F106-E794449D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029784-3134-68D1-7C1F-86C9D481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76F16-7023-BAF6-ABA6-869372E2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42B89-D58C-8046-BC11-35807829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4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5A531-383B-4CBD-06AE-FC3C58C6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44790-08C0-9DB0-F637-5AD212E3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2F645-E500-903A-B8C8-5A6F626A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85F9D5-F0C6-A990-5F98-E4E47D83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6AEFB-513E-9328-0880-E8C74A10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4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92CFB-8023-1F7F-A8BE-F87DA6E2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A9C002-8B05-AA20-B2E7-ADBD43CB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C7558-2730-CC17-8F02-1D515CFE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41DFB-8E85-1C76-8263-D714D625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A856C-3128-E7F7-516A-A6775AC3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5A69E-DD5B-D62A-E4C5-0917CE58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36A9A1-69DC-3C03-D506-8145E6E73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7209C-C8B2-FB57-1755-67D330302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DCEA79-2997-AD73-2F67-99A23920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190485-45F0-B991-BC2E-0855C0A0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DFEDCB-1D47-3557-0EF2-A28D9D74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1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F63E4-85E0-2FF9-E4A7-1A7B4487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F96D19-9326-5A20-1D60-E5DCA5EF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F2AA38-B159-15CF-72A6-ED4F5317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3BC282-D7DD-0159-2501-9F300AFF8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6B0167-35FF-DB74-3C83-22B4417B8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1C923E-B227-8338-1E1F-386B4B14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135797-5AAC-5F9A-1B3C-1AF2666C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161F2A-5C74-2B47-92A9-2ED7A3F3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009FE-DCF6-A4CE-39B8-4E8E6A2B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F2D39C-1D84-F93C-0912-5EB0CA07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52514D-12F4-E66E-326B-0285B15A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078774-B02E-7EC3-EBF5-15BF4E70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704AAB-1B26-E603-5EB6-EE323658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34D39E-D7DF-2CE4-0830-E0645B0F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DA481C-EE5A-C299-8603-BB3A3E98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42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3FC2-27E2-B589-4DE1-54D80DF4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35193-E422-91E0-69CD-9711D932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978D83-B378-D581-AA2B-DABE09F9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263D6-3D64-B2BF-2ED8-62CC2BF8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C56BB-7714-162B-564A-22FF91D9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BA2017-5792-9637-5AE3-8E394137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B663D-1F32-B866-41ED-3BD21282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A7E6BB-7C2E-4B63-B9B8-1A98E4C7D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D7B163-6C39-008D-57A9-F6DD34DA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D32BDC-7CB9-925D-3CC3-EDADD75F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324D6-606B-2326-FC92-427E5B80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314697-9639-BC6F-4FE6-B591F26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445ECD-3A63-5F63-939B-A9BA83BC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BF6729-8047-7C24-9603-7C674716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8C46D-AD9E-52A4-4874-8F969EF4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F7EF-5888-4CAC-B5BF-896FBE24F5D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E2259F-61CE-AA30-652C-AFCC25C47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8AC3A-BB39-B750-3A25-79F4B55E4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9722-0271-49C0-BC2E-652FF35E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78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E76F8-5EDA-D457-F2FB-48B1B5B14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員工使用說明手冊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C38ABF-898C-D99A-7BBD-39C69C8D2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4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6A657-FC11-7983-20AA-1F1E7F01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0" y="500062"/>
            <a:ext cx="10515600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6DBA1-783C-6E51-613A-A4028E93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322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TW" altLang="en-U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首頁</a:t>
            </a:r>
            <a:endParaRPr lang="en-US" altLang="zh-TW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員工登入</a:t>
            </a:r>
            <a:endParaRPr lang="en-US" altLang="zh-TW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員工資料表</a:t>
            </a:r>
            <a:endParaRPr lang="en-US" altLang="zh-TW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員工後臺管理系統</a:t>
            </a:r>
            <a:endParaRPr lang="en-US" altLang="zh-TW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產品後台系統</a:t>
            </a:r>
            <a:endParaRPr lang="en-US" altLang="zh-TW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修改員工資料</a:t>
            </a:r>
            <a:endParaRPr lang="en-US" altLang="zh-TW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60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B959D-12AE-2696-564E-5491BF0A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853CFB-515B-B2F4-CC5D-D26238AF0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9850"/>
            <a:ext cx="8827420" cy="692785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90E583-3F8B-BB37-5025-6B757B3CA1C4}"/>
              </a:ext>
            </a:extLst>
          </p:cNvPr>
          <p:cNvCxnSpPr/>
          <p:nvPr/>
        </p:nvCxnSpPr>
        <p:spPr>
          <a:xfrm>
            <a:off x="5400675" y="962025"/>
            <a:ext cx="3590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C8CD6DA-239F-E1C6-E75D-2F280B69B58E}"/>
              </a:ext>
            </a:extLst>
          </p:cNvPr>
          <p:cNvSpPr/>
          <p:nvPr/>
        </p:nvSpPr>
        <p:spPr>
          <a:xfrm>
            <a:off x="9029700" y="676275"/>
            <a:ext cx="3162300" cy="1152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按此進入員工登入系統</a:t>
            </a:r>
          </a:p>
        </p:txBody>
      </p:sp>
    </p:spTree>
    <p:extLst>
      <p:ext uri="{BB962C8B-B14F-4D97-AF65-F5344CB8AC3E}">
        <p14:creationId xmlns:p14="http://schemas.microsoft.com/office/powerpoint/2010/main" val="288082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1EE4A-CA9E-E4C5-AFC1-C4159194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7D8698-30D0-DC24-6A84-5A5F905C5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62121" cy="6858000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DB86BBB-03F7-927C-0C31-4121274A075F}"/>
              </a:ext>
            </a:extLst>
          </p:cNvPr>
          <p:cNvSpPr/>
          <p:nvPr/>
        </p:nvSpPr>
        <p:spPr>
          <a:xfrm>
            <a:off x="5250425" y="3942736"/>
            <a:ext cx="3392130" cy="422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新員工未填資料請點此填表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66ADA2A-2EBA-DDEB-BE81-D7354B48B95F}"/>
              </a:ext>
            </a:extLst>
          </p:cNvPr>
          <p:cNvSpPr/>
          <p:nvPr/>
        </p:nvSpPr>
        <p:spPr>
          <a:xfrm>
            <a:off x="6327058" y="2302746"/>
            <a:ext cx="3392130" cy="422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登入進入後台管理系統</a:t>
            </a:r>
          </a:p>
        </p:txBody>
      </p:sp>
    </p:spTree>
    <p:extLst>
      <p:ext uri="{BB962C8B-B14F-4D97-AF65-F5344CB8AC3E}">
        <p14:creationId xmlns:p14="http://schemas.microsoft.com/office/powerpoint/2010/main" val="44256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A3477-5242-F612-CB6A-52E777B8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DA23DF-DF95-83A4-6D1B-D6410332C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24766" cy="68580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8C5183-A5AE-15FC-5EE9-4F6DA5DD0FBC}"/>
              </a:ext>
            </a:extLst>
          </p:cNvPr>
          <p:cNvSpPr/>
          <p:nvPr/>
        </p:nvSpPr>
        <p:spPr>
          <a:xfrm>
            <a:off x="4439264" y="3025878"/>
            <a:ext cx="5866786" cy="403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按上下選擇工作單位</a:t>
            </a:r>
            <a:r>
              <a:rPr lang="en-US" altLang="zh-TW" dirty="0"/>
              <a:t>,</a:t>
            </a:r>
            <a:r>
              <a:rPr lang="zh-TW" altLang="en-US" dirty="0"/>
              <a:t>滑鼠點至旁邊格子</a:t>
            </a:r>
            <a:r>
              <a:rPr lang="zh-TW" altLang="en-US"/>
              <a:t>顯示工作單位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B7991F-EC59-9911-F0DE-08E773D4A509}"/>
              </a:ext>
            </a:extLst>
          </p:cNvPr>
          <p:cNvCxnSpPr>
            <a:cxnSpLocks/>
          </p:cNvCxnSpPr>
          <p:nvPr/>
        </p:nvCxnSpPr>
        <p:spPr>
          <a:xfrm>
            <a:off x="3667432" y="3126658"/>
            <a:ext cx="7718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C7970B5-8837-A81E-7F0A-F20F5E3B63E8}"/>
              </a:ext>
            </a:extLst>
          </p:cNvPr>
          <p:cNvCxnSpPr>
            <a:cxnSpLocks/>
          </p:cNvCxnSpPr>
          <p:nvPr/>
        </p:nvCxnSpPr>
        <p:spPr>
          <a:xfrm>
            <a:off x="3667432" y="3315929"/>
            <a:ext cx="7718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801D2AA-6B31-3B5F-EA09-171746FED1AB}"/>
              </a:ext>
            </a:extLst>
          </p:cNvPr>
          <p:cNvSpPr/>
          <p:nvPr/>
        </p:nvSpPr>
        <p:spPr>
          <a:xfrm>
            <a:off x="5447071" y="5211097"/>
            <a:ext cx="4119716" cy="403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若入職日為填表日則寫填表日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F62F84C-7518-94DD-28C1-D4CD5C6F8E24}"/>
              </a:ext>
            </a:extLst>
          </p:cNvPr>
          <p:cNvCxnSpPr/>
          <p:nvPr/>
        </p:nvCxnSpPr>
        <p:spPr>
          <a:xfrm flipV="1">
            <a:off x="4837471" y="5882148"/>
            <a:ext cx="4729316" cy="3539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B3A8E54-39DD-6870-6E87-8A679F149F8B}"/>
              </a:ext>
            </a:extLst>
          </p:cNvPr>
          <p:cNvSpPr/>
          <p:nvPr/>
        </p:nvSpPr>
        <p:spPr>
          <a:xfrm>
            <a:off x="9566787" y="5692876"/>
            <a:ext cx="2556387" cy="1086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填表按此</a:t>
            </a:r>
            <a:endParaRPr lang="en-US" altLang="zh-TW" dirty="0"/>
          </a:p>
          <a:p>
            <a:pPr algn="ctr"/>
            <a:r>
              <a:rPr lang="zh-TW" altLang="en-US" dirty="0"/>
              <a:t>成功後回員工登入頁</a:t>
            </a:r>
          </a:p>
        </p:txBody>
      </p:sp>
    </p:spTree>
    <p:extLst>
      <p:ext uri="{BB962C8B-B14F-4D97-AF65-F5344CB8AC3E}">
        <p14:creationId xmlns:p14="http://schemas.microsoft.com/office/powerpoint/2010/main" val="165218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5F1D-B052-F0E3-FEBE-47D7A69F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6BCC96-8608-DBF0-26DF-E94B5E312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74438" cy="68580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1EB8A0-8C6E-3B91-33F1-66984F341762}"/>
              </a:ext>
            </a:extLst>
          </p:cNvPr>
          <p:cNvSpPr/>
          <p:nvPr/>
        </p:nvSpPr>
        <p:spPr>
          <a:xfrm>
            <a:off x="6819900" y="2400300"/>
            <a:ext cx="3457575" cy="1619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點此進入</a:t>
            </a:r>
            <a:r>
              <a:rPr lang="en-US" altLang="zh-TW" dirty="0"/>
              <a:t>2023</a:t>
            </a:r>
            <a:r>
              <a:rPr lang="zh-TW" altLang="en-US" dirty="0"/>
              <a:t>可愛兔兔年菜館</a:t>
            </a:r>
            <a:endParaRPr lang="en-US" altLang="zh-TW" dirty="0"/>
          </a:p>
          <a:p>
            <a:pPr algn="ctr"/>
            <a:r>
              <a:rPr lang="zh-TW" altLang="en-US" dirty="0"/>
              <a:t>及</a:t>
            </a:r>
            <a:endParaRPr lang="en-US" altLang="zh-TW" dirty="0"/>
          </a:p>
          <a:p>
            <a:pPr algn="ctr"/>
            <a:r>
              <a:rPr lang="zh-TW" altLang="en-US" dirty="0"/>
              <a:t>可愛兔兔無人旅館後台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3490C08-6303-77F2-6DB6-CC758A9B0D85}"/>
              </a:ext>
            </a:extLst>
          </p:cNvPr>
          <p:cNvSpPr/>
          <p:nvPr/>
        </p:nvSpPr>
        <p:spPr>
          <a:xfrm>
            <a:off x="5991225" y="2933700"/>
            <a:ext cx="828675" cy="276225"/>
          </a:xfrm>
          <a:prstGeom prst="rightArrow">
            <a:avLst>
              <a:gd name="adj1" fmla="val 50000"/>
              <a:gd name="adj2" fmla="val 1421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BEAE96E-6A6F-7249-2FBB-BC0036AC17BC}"/>
              </a:ext>
            </a:extLst>
          </p:cNvPr>
          <p:cNvSpPr/>
          <p:nvPr/>
        </p:nvSpPr>
        <p:spPr>
          <a:xfrm>
            <a:off x="6210300" y="4876800"/>
            <a:ext cx="942975" cy="3714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7CA8E3-B3B2-08A9-6278-6F197F76ADFB}"/>
              </a:ext>
            </a:extLst>
          </p:cNvPr>
          <p:cNvSpPr/>
          <p:nvPr/>
        </p:nvSpPr>
        <p:spPr>
          <a:xfrm>
            <a:off x="7239000" y="4371975"/>
            <a:ext cx="3114675" cy="1325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點此修改員工資料</a:t>
            </a:r>
          </a:p>
        </p:txBody>
      </p:sp>
    </p:spTree>
    <p:extLst>
      <p:ext uri="{BB962C8B-B14F-4D97-AF65-F5344CB8AC3E}">
        <p14:creationId xmlns:p14="http://schemas.microsoft.com/office/powerpoint/2010/main" val="377309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3B17F-ECE1-321D-58F5-00438395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359563-4E5E-E2C7-2ABF-9A3A61831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52038" cy="6858000"/>
          </a:xfrm>
        </p:spPr>
      </p:pic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44CAA4E2-6299-B18F-D1EF-44C241211DDA}"/>
              </a:ext>
            </a:extLst>
          </p:cNvPr>
          <p:cNvCxnSpPr/>
          <p:nvPr/>
        </p:nvCxnSpPr>
        <p:spPr>
          <a:xfrm flipV="1">
            <a:off x="5073445" y="1415845"/>
            <a:ext cx="521110" cy="3834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BFC7856-2059-E3C3-E28A-F7D60119F127}"/>
              </a:ext>
            </a:extLst>
          </p:cNvPr>
          <p:cNvCxnSpPr/>
          <p:nvPr/>
        </p:nvCxnSpPr>
        <p:spPr>
          <a:xfrm>
            <a:off x="5250426" y="2841523"/>
            <a:ext cx="0" cy="403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1B2E866-0E83-BAE5-C93B-7EE5B590B6E4}"/>
              </a:ext>
            </a:extLst>
          </p:cNvPr>
          <p:cNvSpPr/>
          <p:nvPr/>
        </p:nvSpPr>
        <p:spPr>
          <a:xfrm>
            <a:off x="5594554" y="1071716"/>
            <a:ext cx="3157483" cy="52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查詢單筆年菜訂單專用</a:t>
            </a:r>
            <a:r>
              <a:rPr lang="en-US" altLang="zh-TW" dirty="0"/>
              <a:t>ID</a:t>
            </a:r>
            <a:r>
              <a:rPr lang="zh-TW" altLang="en-US" dirty="0"/>
              <a:t>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0FC3FA-3A1C-F139-AA00-975567ED56E6}"/>
              </a:ext>
            </a:extLst>
          </p:cNvPr>
          <p:cNvSpPr/>
          <p:nvPr/>
        </p:nvSpPr>
        <p:spPr>
          <a:xfrm>
            <a:off x="4871883" y="3249561"/>
            <a:ext cx="3043081" cy="52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查詢單筆訂房資料專用</a:t>
            </a:r>
            <a:r>
              <a:rPr lang="en-US" altLang="zh-TW" dirty="0"/>
              <a:t>ID</a:t>
            </a:r>
            <a:r>
              <a:rPr lang="zh-TW" altLang="en-US" dirty="0"/>
              <a:t>欄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B4BAC18-093D-A990-637F-18B75B5E3922}"/>
              </a:ext>
            </a:extLst>
          </p:cNvPr>
          <p:cNvCxnSpPr>
            <a:cxnSpLocks/>
          </p:cNvCxnSpPr>
          <p:nvPr/>
        </p:nvCxnSpPr>
        <p:spPr>
          <a:xfrm>
            <a:off x="8504903" y="1986116"/>
            <a:ext cx="481781" cy="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93D4E40-D1F9-E563-D5F5-D28EBB5CB773}"/>
              </a:ext>
            </a:extLst>
          </p:cNvPr>
          <p:cNvCxnSpPr>
            <a:cxnSpLocks/>
          </p:cNvCxnSpPr>
          <p:nvPr/>
        </p:nvCxnSpPr>
        <p:spPr>
          <a:xfrm>
            <a:off x="8504902" y="2649793"/>
            <a:ext cx="481781" cy="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D86B3E9-4B82-DB1B-2D12-73B0BE6B3FC9}"/>
              </a:ext>
            </a:extLst>
          </p:cNvPr>
          <p:cNvSpPr/>
          <p:nvPr/>
        </p:nvSpPr>
        <p:spPr>
          <a:xfrm>
            <a:off x="8986683" y="1690688"/>
            <a:ext cx="3097161" cy="600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刪除單筆年菜訂單專用</a:t>
            </a:r>
            <a:r>
              <a:rPr lang="en-US" altLang="zh-TW" dirty="0"/>
              <a:t>ID</a:t>
            </a:r>
            <a:r>
              <a:rPr lang="zh-TW" altLang="en-US" dirty="0"/>
              <a:t>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1D281D-016A-C9A9-2137-D044E1D1DB68}"/>
              </a:ext>
            </a:extLst>
          </p:cNvPr>
          <p:cNvSpPr/>
          <p:nvPr/>
        </p:nvSpPr>
        <p:spPr>
          <a:xfrm>
            <a:off x="8986683" y="2359511"/>
            <a:ext cx="3097161" cy="600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刪除單筆訂房資料專用</a:t>
            </a:r>
            <a:r>
              <a:rPr lang="en-US" altLang="zh-TW" dirty="0"/>
              <a:t>ID</a:t>
            </a:r>
            <a:r>
              <a:rPr lang="zh-TW" altLang="en-US" dirty="0"/>
              <a:t>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692E14-BE8B-5D9D-0AB6-830F8CBAD6B6}"/>
              </a:ext>
            </a:extLst>
          </p:cNvPr>
          <p:cNvSpPr/>
          <p:nvPr/>
        </p:nvSpPr>
        <p:spPr>
          <a:xfrm>
            <a:off x="2113935" y="5388077"/>
            <a:ext cx="4876800" cy="87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查詢資料顯示區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8F5CF7A-6E42-71BB-0B10-C3A5AE7B5CA2}"/>
              </a:ext>
            </a:extLst>
          </p:cNvPr>
          <p:cNvCxnSpPr/>
          <p:nvPr/>
        </p:nvCxnSpPr>
        <p:spPr>
          <a:xfrm>
            <a:off x="10196052" y="2959739"/>
            <a:ext cx="0" cy="55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7552949-1260-DD8A-0432-EEF8ECD4306F}"/>
              </a:ext>
            </a:extLst>
          </p:cNvPr>
          <p:cNvSpPr/>
          <p:nvPr/>
        </p:nvSpPr>
        <p:spPr>
          <a:xfrm>
            <a:off x="8986683" y="3510116"/>
            <a:ext cx="3097159" cy="1096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刪除訂單</a:t>
            </a:r>
            <a:r>
              <a:rPr lang="en-US" altLang="zh-TW" dirty="0"/>
              <a:t>/</a:t>
            </a:r>
            <a:r>
              <a:rPr lang="zh-TW" altLang="en-US" dirty="0"/>
              <a:t>資料需重新查詢</a:t>
            </a:r>
            <a:endParaRPr lang="en-US" altLang="zh-TW" dirty="0"/>
          </a:p>
          <a:p>
            <a:pPr algn="ctr"/>
            <a:r>
              <a:rPr lang="zh-TW" altLang="en-US" dirty="0"/>
              <a:t>才能看到刪除後變化</a:t>
            </a:r>
          </a:p>
        </p:txBody>
      </p:sp>
    </p:spTree>
    <p:extLst>
      <p:ext uri="{BB962C8B-B14F-4D97-AF65-F5344CB8AC3E}">
        <p14:creationId xmlns:p14="http://schemas.microsoft.com/office/powerpoint/2010/main" val="288415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FF544-A550-908D-A5F7-19A06998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4BA70ABD-99A9-F08A-A3BB-5132F2787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741977" cy="6858000"/>
          </a:xfr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4F15101-164C-2EC0-8E33-A813782B60B8}"/>
              </a:ext>
            </a:extLst>
          </p:cNvPr>
          <p:cNvCxnSpPr/>
          <p:nvPr/>
        </p:nvCxnSpPr>
        <p:spPr>
          <a:xfrm>
            <a:off x="6899783" y="460149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4A2E9A8-88FD-B34C-4A5A-D09486DE36E9}"/>
              </a:ext>
            </a:extLst>
          </p:cNvPr>
          <p:cNvSpPr/>
          <p:nvPr/>
        </p:nvSpPr>
        <p:spPr>
          <a:xfrm>
            <a:off x="7204583" y="4454013"/>
            <a:ext cx="3234813" cy="835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管理階層才可操作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19A7267E-8343-A2F1-0A13-F008D369644B}"/>
              </a:ext>
            </a:extLst>
          </p:cNvPr>
          <p:cNvCxnSpPr>
            <a:cxnSpLocks/>
          </p:cNvCxnSpPr>
          <p:nvPr/>
        </p:nvCxnSpPr>
        <p:spPr>
          <a:xfrm flipV="1">
            <a:off x="5791200" y="5122606"/>
            <a:ext cx="1413385" cy="41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5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150</Words>
  <Application>Microsoft Office PowerPoint</Application>
  <PresentationFormat>寬螢幕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員工使用說明手冊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員工使用說明手冊</dc:title>
  <dc:creator>菁慈 賴</dc:creator>
  <cp:lastModifiedBy>菁慈 賴</cp:lastModifiedBy>
  <cp:revision>12</cp:revision>
  <dcterms:created xsi:type="dcterms:W3CDTF">2023-02-19T11:32:43Z</dcterms:created>
  <dcterms:modified xsi:type="dcterms:W3CDTF">2023-02-19T15:43:00Z</dcterms:modified>
</cp:coreProperties>
</file>