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D264C-FBCA-FFF5-3625-40184600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8DF555-B010-46B7-5E99-733418CAD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7E643F-DB5E-C3DC-5F9C-900B0C30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E142-EC7E-4E85-8FC4-A6E5685A9BA9}" type="datetimeFigureOut">
              <a:rPr lang="zh-TW" altLang="en-US" smtClean="0"/>
              <a:t>2023/2/19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50E0EF-368B-F49E-93C8-6DDE06E8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104A89-55E5-4037-CC22-58446384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42CD-B7B3-47F0-86FC-89B19FEAD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06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DF4E85-362C-7F28-9D1E-6F1F5E6C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9145B0-C80D-1889-B809-66ECE41D1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32B822-F1EB-9776-7614-D8D0FDCD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E142-EC7E-4E85-8FC4-A6E5685A9BA9}" type="datetimeFigureOut">
              <a:rPr lang="zh-TW" altLang="en-US" smtClean="0"/>
              <a:t>2023/2/19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AAA203-F3AA-6F92-CF5F-DF412FCE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5738EF-ACD2-180D-A070-1C92B562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42CD-B7B3-47F0-86FC-89B19FEAD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24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C09E4B0-5DB8-A277-E781-E39F66646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69C4F2-5D6B-ED1A-C763-5689D3AD6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2D1859-6ED0-E54E-234E-3B7C0F73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E142-EC7E-4E85-8FC4-A6E5685A9BA9}" type="datetimeFigureOut">
              <a:rPr lang="zh-TW" altLang="en-US" smtClean="0"/>
              <a:t>2023/2/19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4EA219-5C73-F29A-6AF4-9170961E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65525A-9D54-0EB1-F62A-BE43BD91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42CD-B7B3-47F0-86FC-89B19FEAD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53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8C9005-0E5F-E63A-C4BA-7612F2CA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C2238C-A6AB-9AF8-C5B5-88BD2E82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C093ED-6CB8-79A5-4524-C5AADEE3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E142-EC7E-4E85-8FC4-A6E5685A9BA9}" type="datetimeFigureOut">
              <a:rPr lang="zh-TW" altLang="en-US" smtClean="0"/>
              <a:t>2023/2/19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7DCEC9-E43D-5142-8999-10AA3DD4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27B9AE-D391-75AE-785B-71391BA1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42CD-B7B3-47F0-86FC-89B19FEAD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10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6DD77F-1C0B-D07D-51B7-E643A3E2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9E02E3-F975-4183-A79F-2DAFA4885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9BE58E-508A-6017-8B5A-E83A1487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E142-EC7E-4E85-8FC4-A6E5685A9BA9}" type="datetimeFigureOut">
              <a:rPr lang="zh-TW" altLang="en-US" smtClean="0"/>
              <a:t>2023/2/19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3254C8-DC44-F3E2-5D39-856F615B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0F5D63-DC23-0B09-DB48-4F177988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42CD-B7B3-47F0-86FC-89B19FEAD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55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C87C1-B807-3292-BBA6-F82EFC14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F05D36-6A8E-E50D-56CD-A7EBD21D5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C84504-1A41-8FB7-DC5C-58626563E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DAAC71-9A6E-C6AF-6DBC-A3FF95D4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E142-EC7E-4E85-8FC4-A6E5685A9BA9}" type="datetimeFigureOut">
              <a:rPr lang="zh-TW" altLang="en-US" smtClean="0"/>
              <a:t>2023/2/19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F3FCFA-1540-0254-C8D2-1E8D42C2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0B6712-80ED-E5CB-8C29-18855145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42CD-B7B3-47F0-86FC-89B19FEAD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82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C1DAE4-121B-9E61-FDE0-5CD60289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312E70-94EA-042C-0366-0FB975DAD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538821-A672-932A-292F-1065E00D3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564506-7679-EE7F-256C-A3734289D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B5582D-1953-F426-DBBF-CFB9FDE4D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09873CD-C9BB-B4BE-50A9-BAB2ED73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E142-EC7E-4E85-8FC4-A6E5685A9BA9}" type="datetimeFigureOut">
              <a:rPr lang="zh-TW" altLang="en-US" smtClean="0"/>
              <a:t>2023/2/19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DF2AB91-DD3C-7E5E-42F0-90DF4612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038569-94B8-997E-A36C-5B352D9B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42CD-B7B3-47F0-86FC-89B19FEAD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77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6A3F8-D46F-5365-F76D-7DA606E4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B0C98B7-4C8F-19E5-542E-66649A9E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E142-EC7E-4E85-8FC4-A6E5685A9BA9}" type="datetimeFigureOut">
              <a:rPr lang="zh-TW" altLang="en-US" smtClean="0"/>
              <a:t>2023/2/19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8D723D-5C6D-69E4-738F-38CB911A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CA9B04A-5999-E4B1-B9B5-1D46E2BB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42CD-B7B3-47F0-86FC-89B19FEAD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65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5BD263-75FE-EFB0-B2E7-55234F92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E142-EC7E-4E85-8FC4-A6E5685A9BA9}" type="datetimeFigureOut">
              <a:rPr lang="zh-TW" altLang="en-US" smtClean="0"/>
              <a:t>2023/2/19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A664C30-4954-EB05-EB09-DA3AE3A6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ECD66A-66F1-167E-8F29-E31C4939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42CD-B7B3-47F0-86FC-89B19FEAD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68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6FEDF-D08D-DAEC-521E-26083852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DE3A9C-16C1-6059-6C44-D3DF5F3AF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F02B7F-2D53-E2AB-F111-F9F119211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424921-0255-E7BD-EB3A-0EB4C208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E142-EC7E-4E85-8FC4-A6E5685A9BA9}" type="datetimeFigureOut">
              <a:rPr lang="zh-TW" altLang="en-US" smtClean="0"/>
              <a:t>2023/2/19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7994DC-F242-DFFE-0ACD-1FAB646F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CDAD18-752B-8EB5-81D8-7A2C6701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42CD-B7B3-47F0-86FC-89B19FEAD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03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FA6BF6-D0DC-77CB-DE26-E0D5FE1C4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4DA7851-2BB5-852C-6034-8BBAEF1FD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EC0916-BF28-015F-1FDE-F3A068C64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676DDF-0E67-5702-B850-AF5F6A18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E142-EC7E-4E85-8FC4-A6E5685A9BA9}" type="datetimeFigureOut">
              <a:rPr lang="zh-TW" altLang="en-US" smtClean="0"/>
              <a:t>2023/2/19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D09A18-4547-8D1A-C652-79E0CA20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8A41EB-707B-5E4C-6439-49BCF62A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42CD-B7B3-47F0-86FC-89B19FEAD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16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6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0BCC5B4-9D31-43BF-462D-9818445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A75C48-28C6-C544-E4AE-2F026AB9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2AD8E0-B7BD-E611-E445-43BC9F61B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DE142-EC7E-4E85-8FC4-A6E5685A9BA9}" type="datetimeFigureOut">
              <a:rPr lang="zh-TW" altLang="en-US" smtClean="0"/>
              <a:t>2023/2/19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F7617A-F9D7-CE71-0AEF-CE3440C6F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B100B2-BC67-DDC8-5B00-BDCC13447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042CD-B7B3-47F0-86FC-89B19FEAD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75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946D1-9680-ED8F-AD1B-0230145D0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3679825"/>
            <a:ext cx="9144000" cy="2387600"/>
          </a:xfrm>
        </p:spPr>
        <p:txBody>
          <a:bodyPr/>
          <a:lstStyle/>
          <a:p>
            <a:r>
              <a:rPr lang="zh-TW" alt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顧客使用說明手冊</a:t>
            </a:r>
          </a:p>
        </p:txBody>
      </p:sp>
    </p:spTree>
    <p:extLst>
      <p:ext uri="{BB962C8B-B14F-4D97-AF65-F5344CB8AC3E}">
        <p14:creationId xmlns:p14="http://schemas.microsoft.com/office/powerpoint/2010/main" val="3526795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D07E22-6248-C9EC-A994-D53F30B2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ACE2E57D-634C-94A0-9FB9-DFA80B6C7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721928" cy="6858000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FF59B46-E42F-33C0-28ED-70A256C01572}"/>
              </a:ext>
            </a:extLst>
          </p:cNvPr>
          <p:cNvSpPr/>
          <p:nvPr/>
        </p:nvSpPr>
        <p:spPr>
          <a:xfrm>
            <a:off x="4781550" y="1332707"/>
            <a:ext cx="3695700" cy="425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不能改</a:t>
            </a:r>
            <a:r>
              <a:rPr lang="en-US" altLang="zh-TW" dirty="0"/>
              <a:t>,</a:t>
            </a:r>
            <a:r>
              <a:rPr lang="zh-TW" altLang="en-US" dirty="0"/>
              <a:t>登入後</a:t>
            </a:r>
            <a:r>
              <a:rPr lang="en-US" altLang="zh-TW" dirty="0"/>
              <a:t>,</a:t>
            </a:r>
            <a:r>
              <a:rPr lang="zh-TW" altLang="en-US" dirty="0"/>
              <a:t>進入此頁自動讀取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FA1DEA-C7AB-4118-04C6-7F99342D4936}"/>
              </a:ext>
            </a:extLst>
          </p:cNvPr>
          <p:cNvSpPr/>
          <p:nvPr/>
        </p:nvSpPr>
        <p:spPr>
          <a:xfrm>
            <a:off x="6762749" y="2513013"/>
            <a:ext cx="5429251" cy="620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密碼相關修改按此完成修改後</a:t>
            </a:r>
            <a:endParaRPr lang="en-US" altLang="zh-TW" dirty="0"/>
          </a:p>
          <a:p>
            <a:pPr algn="ctr"/>
            <a:r>
              <a:rPr lang="zh-TW" altLang="en-US" dirty="0"/>
              <a:t>跳轉會員登入頁重新登入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B3EE0E-048F-2AC4-6577-5B5588CF1DC4}"/>
              </a:ext>
            </a:extLst>
          </p:cNvPr>
          <p:cNvSpPr/>
          <p:nvPr/>
        </p:nvSpPr>
        <p:spPr>
          <a:xfrm>
            <a:off x="6715125" y="4743450"/>
            <a:ext cx="5257800" cy="495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基本資料修改按此完成修改</a:t>
            </a:r>
          </a:p>
        </p:txBody>
      </p:sp>
    </p:spTree>
    <p:extLst>
      <p:ext uri="{BB962C8B-B14F-4D97-AF65-F5344CB8AC3E}">
        <p14:creationId xmlns:p14="http://schemas.microsoft.com/office/powerpoint/2010/main" val="47285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4B5DB-A912-542B-A542-0D5FCBA4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41EC09-5046-7337-057E-D34499B7A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25" y="1622425"/>
            <a:ext cx="6334125" cy="4870450"/>
          </a:xfrm>
        </p:spPr>
        <p:txBody>
          <a:bodyPr/>
          <a:lstStyle/>
          <a:p>
            <a:r>
              <a:rPr lang="zh-TW" altLang="en-US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sldjump"/>
              </a:rPr>
              <a:t>首頁</a:t>
            </a:r>
            <a:endParaRPr lang="en-US" altLang="zh-TW" sz="36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sldjump"/>
              </a:rPr>
              <a:t>會員登入</a:t>
            </a:r>
            <a:endParaRPr lang="en-US" altLang="zh-TW" sz="36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忘記密碼</a:t>
            </a:r>
            <a:endParaRPr lang="en-US" altLang="zh-TW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會員註冊</a:t>
            </a:r>
            <a:endParaRPr lang="en-US" altLang="zh-TW" sz="36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會員專區</a:t>
            </a:r>
            <a:endParaRPr lang="en-US" altLang="zh-TW" sz="36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/>
              </a:rPr>
              <a:t>2023</a:t>
            </a:r>
            <a:r>
              <a:rPr lang="zh-TW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/>
              </a:rPr>
              <a:t>可愛兔兔年菜館</a:t>
            </a:r>
            <a:endParaRPr lang="en-US" altLang="zh-TW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action="ppaction://hlinksldjump"/>
              </a:rPr>
              <a:t>可愛兔兔無人旅館</a:t>
            </a:r>
            <a:endParaRPr lang="en-US" altLang="zh-TW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sldjump"/>
              </a:rPr>
              <a:t>修改會員資料</a:t>
            </a:r>
            <a:endParaRPr lang="en-US" altLang="zh-TW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59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878F1-27F6-4327-F38C-99F08EC6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首頁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BFB370-F3F2-9633-8EC7-4D4430FC7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28450" cy="6858000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47C65989-5CF6-D2B0-7AC6-B50D5BD49A43}"/>
              </a:ext>
            </a:extLst>
          </p:cNvPr>
          <p:cNvSpPr/>
          <p:nvPr/>
        </p:nvSpPr>
        <p:spPr>
          <a:xfrm>
            <a:off x="5467350" y="1912144"/>
            <a:ext cx="1762125" cy="2873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D5186BB0-630C-6E1A-868A-B20904E11EBB}"/>
              </a:ext>
            </a:extLst>
          </p:cNvPr>
          <p:cNvSpPr/>
          <p:nvPr/>
        </p:nvSpPr>
        <p:spPr>
          <a:xfrm>
            <a:off x="5381625" y="2969419"/>
            <a:ext cx="1762125" cy="2873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449B1917-B809-C8F1-8359-81039D8A7280}"/>
              </a:ext>
            </a:extLst>
          </p:cNvPr>
          <p:cNvSpPr/>
          <p:nvPr/>
        </p:nvSpPr>
        <p:spPr>
          <a:xfrm>
            <a:off x="7343775" y="1102915"/>
            <a:ext cx="4162425" cy="14454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如有註冊會員請點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會員登入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BDB3FC60-867C-EDAD-59DF-AD3B4DF3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4724" y="2758479"/>
            <a:ext cx="4248151" cy="13255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若無註冊會員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請點此註冊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0503BFF-8F3F-FC65-8C3A-410EDDE56421}"/>
              </a:ext>
            </a:extLst>
          </p:cNvPr>
          <p:cNvSpPr/>
          <p:nvPr/>
        </p:nvSpPr>
        <p:spPr>
          <a:xfrm>
            <a:off x="3962400" y="4647803"/>
            <a:ext cx="7934325" cy="12001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本購物平台需註冊為會員方可購物</a:t>
            </a:r>
          </a:p>
        </p:txBody>
      </p:sp>
    </p:spTree>
    <p:extLst>
      <p:ext uri="{BB962C8B-B14F-4D97-AF65-F5344CB8AC3E}">
        <p14:creationId xmlns:p14="http://schemas.microsoft.com/office/powerpoint/2010/main" val="280647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754F0-8334-8ACE-E486-3E8B1C48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E6640F9-AF63-6E2C-181A-2AFBF8809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778"/>
            <a:ext cx="8635065" cy="6732556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61344923-A25B-91D9-5C19-DB5D06B871AB}"/>
              </a:ext>
            </a:extLst>
          </p:cNvPr>
          <p:cNvSpPr/>
          <p:nvPr/>
        </p:nvSpPr>
        <p:spPr>
          <a:xfrm>
            <a:off x="6368767" y="2183591"/>
            <a:ext cx="2384708" cy="44767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/>
              </a:solidFill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3FC421BA-37AE-11C5-D18D-53A04F1E9A9C}"/>
              </a:ext>
            </a:extLst>
          </p:cNvPr>
          <p:cNvSpPr/>
          <p:nvPr/>
        </p:nvSpPr>
        <p:spPr>
          <a:xfrm>
            <a:off x="5753752" y="3668710"/>
            <a:ext cx="3180698" cy="44767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E150C551-405A-D302-319E-8F901230AA39}"/>
              </a:ext>
            </a:extLst>
          </p:cNvPr>
          <p:cNvSpPr/>
          <p:nvPr/>
        </p:nvSpPr>
        <p:spPr>
          <a:xfrm>
            <a:off x="8753475" y="1438275"/>
            <a:ext cx="3267075" cy="16551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會員請輸入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帳號、密碼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後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按登入。</a:t>
            </a: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4DD064A1-F277-8555-36C8-B34382C51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4450" y="3429000"/>
            <a:ext cx="2047875" cy="1765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如未註冊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請按此註冊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795A61F2-5A27-9E02-D1F6-4F9471B08A1E}"/>
              </a:ext>
            </a:extLst>
          </p:cNvPr>
          <p:cNvSpPr/>
          <p:nvPr/>
        </p:nvSpPr>
        <p:spPr>
          <a:xfrm>
            <a:off x="1554630" y="4063205"/>
            <a:ext cx="790575" cy="44767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BFFEB8EF-1FBB-FA44-8E64-7AC9FC99DD95}"/>
              </a:ext>
            </a:extLst>
          </p:cNvPr>
          <p:cNvSpPr/>
          <p:nvPr/>
        </p:nvSpPr>
        <p:spPr>
          <a:xfrm>
            <a:off x="1209675" y="4714875"/>
            <a:ext cx="3571875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忘記密碼可點此</a:t>
            </a:r>
          </a:p>
        </p:txBody>
      </p:sp>
    </p:spTree>
    <p:extLst>
      <p:ext uri="{BB962C8B-B14F-4D97-AF65-F5344CB8AC3E}">
        <p14:creationId xmlns:p14="http://schemas.microsoft.com/office/powerpoint/2010/main" val="405099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D1ABF-3314-23BC-7CD9-891DE110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41DAB65-32FE-C2E1-FDF3-4BC35AA53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286" y="174625"/>
            <a:ext cx="8971037" cy="3816350"/>
          </a:xfr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AC295029-1B8E-D1F0-7A19-49D51769CD29}"/>
              </a:ext>
            </a:extLst>
          </p:cNvPr>
          <p:cNvSpPr/>
          <p:nvPr/>
        </p:nvSpPr>
        <p:spPr>
          <a:xfrm>
            <a:off x="1485900" y="4181475"/>
            <a:ext cx="7410450" cy="20859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如果還記得帳號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可輸入帳號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藉由提示回想起密碼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algn="ctr"/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帳號不記得或看忘記密碼提示也想不起來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請洽詢客服人員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(02)-2382-6015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0CE80E1A-F0C6-55A8-1231-3D82BC3A6A6E}"/>
              </a:ext>
            </a:extLst>
          </p:cNvPr>
          <p:cNvSpPr/>
          <p:nvPr/>
        </p:nvSpPr>
        <p:spPr>
          <a:xfrm>
            <a:off x="5829300" y="3267075"/>
            <a:ext cx="723900" cy="59055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45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64049-257C-AA80-0AB2-146A76EC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176A325-97F5-2C16-15C1-7750B6AB9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8711085" cy="6858000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F020CD3-69FE-31D7-D154-1F898B45621B}"/>
              </a:ext>
            </a:extLst>
          </p:cNvPr>
          <p:cNvSpPr/>
          <p:nvPr/>
        </p:nvSpPr>
        <p:spPr>
          <a:xfrm>
            <a:off x="5501159" y="1371600"/>
            <a:ext cx="6419850" cy="419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請輸入姓名。兩個字以上不含數字跟特殊符號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6B9DCA-7C3C-4D8A-EFD9-F32306B95011}"/>
              </a:ext>
            </a:extLst>
          </p:cNvPr>
          <p:cNvSpPr/>
          <p:nvPr/>
        </p:nvSpPr>
        <p:spPr>
          <a:xfrm>
            <a:off x="5501159" y="1952625"/>
            <a:ext cx="6419850" cy="419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請輸入四個以上的大小寫英文或數字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若帳號重複請重新輸入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1690D4-C054-B0BD-2888-38A4128A9CF6}"/>
              </a:ext>
            </a:extLst>
          </p:cNvPr>
          <p:cNvSpPr/>
          <p:nvPr/>
        </p:nvSpPr>
        <p:spPr>
          <a:xfrm>
            <a:off x="5484726" y="2487613"/>
            <a:ext cx="6419850" cy="419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請輸入四個以上的大小寫英文或數字</a:t>
            </a:r>
            <a:r>
              <a:rPr lang="en-US" altLang="zh-TW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38D91E-F71F-24FF-A546-C89E1925535C}"/>
              </a:ext>
            </a:extLst>
          </p:cNvPr>
          <p:cNvSpPr/>
          <p:nvPr/>
        </p:nvSpPr>
        <p:spPr>
          <a:xfrm>
            <a:off x="5484726" y="3039468"/>
            <a:ext cx="6419850" cy="419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請輸入至少三個字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315D71-ADF9-399D-E024-CDEC9AA46D3D}"/>
              </a:ext>
            </a:extLst>
          </p:cNvPr>
          <p:cNvSpPr/>
          <p:nvPr/>
        </p:nvSpPr>
        <p:spPr>
          <a:xfrm>
            <a:off x="5484726" y="3561954"/>
            <a:ext cx="6419850" cy="419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生日請輸入</a:t>
            </a:r>
            <a:r>
              <a:rPr lang="en-US" altLang="zh-TW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yyyy</a:t>
            </a:r>
            <a:r>
              <a:rPr lang="en-US" altLang="zh-TW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/MM/dd </a:t>
            </a:r>
            <a:r>
              <a:rPr lang="zh-TW" alt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如</a:t>
            </a:r>
            <a:r>
              <a:rPr lang="en-US" altLang="zh-TW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:1970/01/01</a:t>
            </a:r>
            <a:r>
              <a:rPr lang="zh-TW" alt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altLang="zh-TW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zh-TW" alt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西元年</a:t>
            </a:r>
            <a:r>
              <a:rPr lang="en-US" altLang="zh-TW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/</a:t>
            </a:r>
            <a:r>
              <a:rPr lang="zh-TW" alt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月</a:t>
            </a:r>
            <a:r>
              <a:rPr lang="en-US" altLang="zh-TW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/</a:t>
            </a:r>
            <a:r>
              <a:rPr lang="zh-TW" alt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日</a:t>
            </a:r>
            <a:r>
              <a:rPr lang="en-US" altLang="zh-TW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zh-TW" altLang="en-US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57458C-B915-8EFA-7130-4A7A4584937C}"/>
              </a:ext>
            </a:extLst>
          </p:cNvPr>
          <p:cNvSpPr/>
          <p:nvPr/>
        </p:nvSpPr>
        <p:spPr>
          <a:xfrm>
            <a:off x="5484726" y="4126311"/>
            <a:ext cx="6419850" cy="419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電話</a:t>
            </a:r>
            <a:r>
              <a:rPr lang="en-US" altLang="zh-TW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/</a:t>
            </a:r>
            <a:r>
              <a:rPr lang="zh-TW" alt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手機請輸入</a:t>
            </a:r>
            <a:r>
              <a:rPr lang="en-US" altLang="zh-TW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10</a:t>
            </a:r>
            <a:r>
              <a:rPr lang="zh-TW" alt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個數字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!</a:t>
            </a:r>
            <a:endParaRPr lang="zh-TW" altLang="en-US" sz="180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E385AD-0EEB-43E3-0945-954AA98814DA}"/>
              </a:ext>
            </a:extLst>
          </p:cNvPr>
          <p:cNvSpPr/>
          <p:nvPr/>
        </p:nvSpPr>
        <p:spPr>
          <a:xfrm>
            <a:off x="5501159" y="4678365"/>
            <a:ext cx="6419850" cy="419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忘記密碼提示請輸入至少</a:t>
            </a:r>
            <a:r>
              <a:rPr lang="en-US" altLang="zh-TW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4</a:t>
            </a:r>
            <a:r>
              <a:rPr lang="zh-TW" alt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個任意字</a:t>
            </a:r>
            <a:r>
              <a:rPr lang="en-US" altLang="zh-TW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!</a:t>
            </a:r>
            <a:endParaRPr lang="zh-TW" altLang="en-US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14" name="箭號: 向上 13">
            <a:extLst>
              <a:ext uri="{FF2B5EF4-FFF2-40B4-BE49-F238E27FC236}">
                <a16:creationId xmlns:a16="http://schemas.microsoft.com/office/drawing/2014/main" id="{53A8957A-195C-BF79-36FA-884408A16868}"/>
              </a:ext>
            </a:extLst>
          </p:cNvPr>
          <p:cNvSpPr/>
          <p:nvPr/>
        </p:nvSpPr>
        <p:spPr>
          <a:xfrm>
            <a:off x="4267200" y="5829300"/>
            <a:ext cx="571500" cy="28575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21C8A156-96EB-1C3C-A4D5-0C48C8164B3E}"/>
              </a:ext>
            </a:extLst>
          </p:cNvPr>
          <p:cNvSpPr/>
          <p:nvPr/>
        </p:nvSpPr>
        <p:spPr>
          <a:xfrm>
            <a:off x="2124075" y="5170881"/>
            <a:ext cx="5114925" cy="5941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註冊成功會回到會員登入</a:t>
            </a:r>
          </a:p>
        </p:txBody>
      </p:sp>
    </p:spTree>
    <p:extLst>
      <p:ext uri="{BB962C8B-B14F-4D97-AF65-F5344CB8AC3E}">
        <p14:creationId xmlns:p14="http://schemas.microsoft.com/office/powerpoint/2010/main" val="144720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A37A7-A8BB-905D-2C3A-41DD7346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96FAAA-3095-EC0F-8F83-872A283DD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BAC3B8-B73B-36B2-8D58-66C962043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59"/>
            <a:ext cx="8428450" cy="6645216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687A1DA1-D5B7-7285-ED69-2A821203B961}"/>
              </a:ext>
            </a:extLst>
          </p:cNvPr>
          <p:cNvSpPr/>
          <p:nvPr/>
        </p:nvSpPr>
        <p:spPr>
          <a:xfrm>
            <a:off x="5829300" y="1900239"/>
            <a:ext cx="533400" cy="37465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CDA19D66-F818-5306-1E21-F4EC91A79E35}"/>
              </a:ext>
            </a:extLst>
          </p:cNvPr>
          <p:cNvSpPr/>
          <p:nvPr/>
        </p:nvSpPr>
        <p:spPr>
          <a:xfrm>
            <a:off x="5829300" y="3491707"/>
            <a:ext cx="533400" cy="37465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B3E539CB-427E-906D-9A0E-31AA41EF5E13}"/>
              </a:ext>
            </a:extLst>
          </p:cNvPr>
          <p:cNvSpPr/>
          <p:nvPr/>
        </p:nvSpPr>
        <p:spPr>
          <a:xfrm>
            <a:off x="5829300" y="5083175"/>
            <a:ext cx="533400" cy="37465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C6D31A4-A679-2632-68F9-58A385741A7A}"/>
              </a:ext>
            </a:extLst>
          </p:cNvPr>
          <p:cNvSpPr/>
          <p:nvPr/>
        </p:nvSpPr>
        <p:spPr>
          <a:xfrm>
            <a:off x="6362700" y="1690688"/>
            <a:ext cx="4476750" cy="11144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訂購年菜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最快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2035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月初就到貨囉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algn="ctr"/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還可查詢個人年菜訂購紀錄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9A3023F-CF74-46AE-D140-FB9BD30B71E3}"/>
              </a:ext>
            </a:extLst>
          </p:cNvPr>
          <p:cNvSpPr/>
          <p:nvPr/>
        </p:nvSpPr>
        <p:spPr>
          <a:xfrm>
            <a:off x="6362700" y="3016251"/>
            <a:ext cx="4476750" cy="143688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自助訂房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本系統只能當天訂當天住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algn="ctr"/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無法提前預訂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algn="ctr"/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Check-in: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每日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點以後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algn="ctr"/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Check-out: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每日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11:30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以前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0FFF6029-439F-CD5D-AEE8-B303437BE43B}"/>
              </a:ext>
            </a:extLst>
          </p:cNvPr>
          <p:cNvSpPr/>
          <p:nvPr/>
        </p:nvSpPr>
        <p:spPr>
          <a:xfrm>
            <a:off x="6362700" y="4649391"/>
            <a:ext cx="4476750" cy="11144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修改部分會員資料</a:t>
            </a:r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9F87CB6E-5F3F-B4C6-4A96-69457C1F8F73}"/>
              </a:ext>
            </a:extLst>
          </p:cNvPr>
          <p:cNvSpPr/>
          <p:nvPr/>
        </p:nvSpPr>
        <p:spPr>
          <a:xfrm>
            <a:off x="6000750" y="6087863"/>
            <a:ext cx="542925" cy="3417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CD20296-99AC-1AC2-D96F-F157B2DC60FA}"/>
              </a:ext>
            </a:extLst>
          </p:cNvPr>
          <p:cNvSpPr/>
          <p:nvPr/>
        </p:nvSpPr>
        <p:spPr>
          <a:xfrm>
            <a:off x="2743200" y="5732492"/>
            <a:ext cx="3200400" cy="88894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關掉本平台系統</a:t>
            </a:r>
          </a:p>
        </p:txBody>
      </p:sp>
    </p:spTree>
    <p:extLst>
      <p:ext uri="{BB962C8B-B14F-4D97-AF65-F5344CB8AC3E}">
        <p14:creationId xmlns:p14="http://schemas.microsoft.com/office/powerpoint/2010/main" val="115806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5D1934-C9D3-50BE-6EFF-E37B9A5E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9C21430-F2D7-7219-0F95-24F8F6349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8728363" cy="6858000"/>
          </a:xfrm>
          <a:prstGeom prst="rect">
            <a:avLst/>
          </a:prstGeom>
        </p:spPr>
      </p:pic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3D0C136A-8277-9FBD-CA30-613971E67C50}"/>
              </a:ext>
            </a:extLst>
          </p:cNvPr>
          <p:cNvCxnSpPr/>
          <p:nvPr/>
        </p:nvCxnSpPr>
        <p:spPr>
          <a:xfrm flipV="1">
            <a:off x="2330593" y="927893"/>
            <a:ext cx="4067175" cy="2000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9BD62B3-B129-3EC0-F5DE-2A028B758AFD}"/>
              </a:ext>
            </a:extLst>
          </p:cNvPr>
          <p:cNvCxnSpPr/>
          <p:nvPr/>
        </p:nvCxnSpPr>
        <p:spPr>
          <a:xfrm>
            <a:off x="6096000" y="1346991"/>
            <a:ext cx="3143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C34FDB5-B364-3D0F-6BBA-7FA0CE6BC33A}"/>
              </a:ext>
            </a:extLst>
          </p:cNvPr>
          <p:cNvSpPr/>
          <p:nvPr/>
        </p:nvSpPr>
        <p:spPr>
          <a:xfrm>
            <a:off x="6524625" y="829475"/>
            <a:ext cx="5276850" cy="6381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登入會員進入此系統會自動填入</a:t>
            </a:r>
            <a:r>
              <a:rPr lang="en-US" altLang="zh-TW" dirty="0"/>
              <a:t>(</a:t>
            </a:r>
            <a:r>
              <a:rPr lang="zh-TW" altLang="en-US" dirty="0"/>
              <a:t>可改</a:t>
            </a:r>
            <a:r>
              <a:rPr lang="en-US" altLang="zh-TW" dirty="0"/>
              <a:t>)!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409A1C-0E59-DBF1-72FA-721E70AF0804}"/>
              </a:ext>
            </a:extLst>
          </p:cNvPr>
          <p:cNvSpPr/>
          <p:nvPr/>
        </p:nvSpPr>
        <p:spPr>
          <a:xfrm>
            <a:off x="5676900" y="2449511"/>
            <a:ext cx="2914650" cy="13604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付款後存入系統</a:t>
            </a:r>
            <a:endParaRPr lang="en-US" altLang="zh-TW" dirty="0"/>
          </a:p>
          <a:p>
            <a:pPr algn="ctr"/>
            <a:r>
              <a:rPr lang="zh-TW" altLang="en-US" dirty="0"/>
              <a:t>並且</a:t>
            </a:r>
            <a:endParaRPr lang="en-US" altLang="zh-TW" dirty="0"/>
          </a:p>
          <a:p>
            <a:pPr algn="ctr"/>
            <a:r>
              <a:rPr lang="zh-TW" altLang="en-US" dirty="0"/>
              <a:t>在此處顯示結帳資料</a:t>
            </a:r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5D2DB24-A4E5-753E-ECCF-77AFFEDA555A}"/>
              </a:ext>
            </a:extLst>
          </p:cNvPr>
          <p:cNvSpPr/>
          <p:nvPr/>
        </p:nvSpPr>
        <p:spPr>
          <a:xfrm>
            <a:off x="5532295" y="5160155"/>
            <a:ext cx="2914650" cy="6961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輸入姓名</a:t>
            </a:r>
            <a:endParaRPr lang="en-US" altLang="zh-TW" dirty="0"/>
          </a:p>
          <a:p>
            <a:pPr algn="ctr"/>
            <a:r>
              <a:rPr lang="zh-TW" altLang="en-US" dirty="0"/>
              <a:t>可查詢該姓名的訂購資料</a:t>
            </a: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108BD8AA-4D7E-9422-306A-B3046D6E7DF6}"/>
              </a:ext>
            </a:extLst>
          </p:cNvPr>
          <p:cNvSpPr/>
          <p:nvPr/>
        </p:nvSpPr>
        <p:spPr>
          <a:xfrm>
            <a:off x="2752725" y="539115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89E00C95-8B13-EE14-C17D-A6CC4A69E822}"/>
              </a:ext>
            </a:extLst>
          </p:cNvPr>
          <p:cNvSpPr/>
          <p:nvPr/>
        </p:nvSpPr>
        <p:spPr>
          <a:xfrm>
            <a:off x="3270536" y="5062537"/>
            <a:ext cx="2139664" cy="7858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按此試算總金額</a:t>
            </a:r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B43F7A33-CDF4-D200-56FF-A4B1AD4822C8}"/>
              </a:ext>
            </a:extLst>
          </p:cNvPr>
          <p:cNvSpPr/>
          <p:nvPr/>
        </p:nvSpPr>
        <p:spPr>
          <a:xfrm>
            <a:off x="8386762" y="4539060"/>
            <a:ext cx="40957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FBF27AAF-8FB0-4B8E-78C1-7E243B2D2C15}"/>
              </a:ext>
            </a:extLst>
          </p:cNvPr>
          <p:cNvSpPr/>
          <p:nvPr/>
        </p:nvSpPr>
        <p:spPr>
          <a:xfrm>
            <a:off x="8808458" y="4284644"/>
            <a:ext cx="2409825" cy="91995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可列印訂單資料</a:t>
            </a:r>
            <a:endParaRPr lang="en-US" altLang="zh-TW" dirty="0"/>
          </a:p>
          <a:p>
            <a:pPr algn="ctr"/>
            <a:r>
              <a:rPr lang="zh-TW" altLang="en-US" dirty="0"/>
              <a:t>存檔為</a:t>
            </a:r>
            <a:r>
              <a:rPr lang="en-US" altLang="zh-TW" dirty="0"/>
              <a:t>PDF</a:t>
            </a:r>
            <a:endParaRPr lang="zh-TW" altLang="en-US" dirty="0"/>
          </a:p>
        </p:txBody>
      </p:sp>
      <p:sp>
        <p:nvSpPr>
          <p:cNvPr id="23" name="箭號: 向上 22">
            <a:extLst>
              <a:ext uri="{FF2B5EF4-FFF2-40B4-BE49-F238E27FC236}">
                <a16:creationId xmlns:a16="http://schemas.microsoft.com/office/drawing/2014/main" id="{797C1938-51A1-AB1C-8F58-58581A1A1FC3}"/>
              </a:ext>
            </a:extLst>
          </p:cNvPr>
          <p:cNvSpPr/>
          <p:nvPr/>
        </p:nvSpPr>
        <p:spPr>
          <a:xfrm>
            <a:off x="295275" y="504825"/>
            <a:ext cx="542925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0F118144-A2C8-AE72-C8BE-6EB9B0A8FE67}"/>
              </a:ext>
            </a:extLst>
          </p:cNvPr>
          <p:cNvSpPr/>
          <p:nvPr/>
        </p:nvSpPr>
        <p:spPr>
          <a:xfrm>
            <a:off x="161926" y="85725"/>
            <a:ext cx="2590800" cy="4191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按此回會員專區</a:t>
            </a:r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D9DD951F-642B-D3B7-72FC-47900C47D92D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 flipH="1" flipV="1">
            <a:off x="2805508" y="3305572"/>
            <a:ext cx="3047208" cy="269557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600C26A3-6210-F698-E414-3085CE1DEE80}"/>
              </a:ext>
            </a:extLst>
          </p:cNvPr>
          <p:cNvCxnSpPr/>
          <p:nvPr/>
        </p:nvCxnSpPr>
        <p:spPr>
          <a:xfrm flipV="1">
            <a:off x="1828800" y="2028825"/>
            <a:ext cx="7334250" cy="27670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19A423A3-CD97-80CD-2291-786BAFB08B10}"/>
              </a:ext>
            </a:extLst>
          </p:cNvPr>
          <p:cNvSpPr/>
          <p:nvPr/>
        </p:nvSpPr>
        <p:spPr>
          <a:xfrm>
            <a:off x="9191626" y="1582739"/>
            <a:ext cx="2952750" cy="12136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將商品數量及合計清空</a:t>
            </a:r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AD44ACD1-BF7F-CC90-18AA-EC6A10BE5066}"/>
              </a:ext>
            </a:extLst>
          </p:cNvPr>
          <p:cNvSpPr/>
          <p:nvPr/>
        </p:nvSpPr>
        <p:spPr>
          <a:xfrm>
            <a:off x="5562600" y="4795832"/>
            <a:ext cx="314325" cy="4206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12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C0D46-84D3-359E-4BD7-ED7D5391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7E8C38E-96EE-A8F7-B586-8CC2D65DA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386"/>
            <a:ext cx="8795691" cy="6594866"/>
          </a:xfrm>
        </p:spPr>
      </p:pic>
      <p:sp>
        <p:nvSpPr>
          <p:cNvPr id="6" name="箭號: 向上 5">
            <a:extLst>
              <a:ext uri="{FF2B5EF4-FFF2-40B4-BE49-F238E27FC236}">
                <a16:creationId xmlns:a16="http://schemas.microsoft.com/office/drawing/2014/main" id="{654B546A-055D-07FD-B2B6-5650351F5F34}"/>
              </a:ext>
            </a:extLst>
          </p:cNvPr>
          <p:cNvSpPr/>
          <p:nvPr/>
        </p:nvSpPr>
        <p:spPr>
          <a:xfrm>
            <a:off x="200024" y="491581"/>
            <a:ext cx="542925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8AB0E84-817E-C0B3-2EED-DAD2D062488F}"/>
              </a:ext>
            </a:extLst>
          </p:cNvPr>
          <p:cNvSpPr/>
          <p:nvPr/>
        </p:nvSpPr>
        <p:spPr>
          <a:xfrm>
            <a:off x="104773" y="-8677"/>
            <a:ext cx="2590800" cy="4191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按此回會員專區</a:t>
            </a:r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599A8676-DF7B-EC08-614E-7D689C044034}"/>
              </a:ext>
            </a:extLst>
          </p:cNvPr>
          <p:cNvSpPr/>
          <p:nvPr/>
        </p:nvSpPr>
        <p:spPr>
          <a:xfrm>
            <a:off x="2695573" y="1740089"/>
            <a:ext cx="438150" cy="41474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4BEF3C1-54C4-DA7D-011C-20AE05DE515B}"/>
              </a:ext>
            </a:extLst>
          </p:cNvPr>
          <p:cNvSpPr/>
          <p:nvPr/>
        </p:nvSpPr>
        <p:spPr>
          <a:xfrm>
            <a:off x="2545231" y="2154829"/>
            <a:ext cx="1474319" cy="10001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可清空數量及天數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8B8061C1-CA54-E0D4-C03F-0DAC9EE2E251}"/>
              </a:ext>
            </a:extLst>
          </p:cNvPr>
          <p:cNvSpPr/>
          <p:nvPr/>
        </p:nvSpPr>
        <p:spPr>
          <a:xfrm>
            <a:off x="9210674" y="5867400"/>
            <a:ext cx="3000375" cy="9350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可手動輸入天數或</a:t>
            </a:r>
            <a:endParaRPr lang="en-US" altLang="zh-TW" dirty="0"/>
          </a:p>
          <a:p>
            <a:pPr algn="ctr"/>
            <a:r>
              <a:rPr lang="zh-TW" altLang="en-US" dirty="0"/>
              <a:t>按</a:t>
            </a:r>
            <a:r>
              <a:rPr lang="en-US" altLang="zh-TW" dirty="0"/>
              <a:t>+</a:t>
            </a:r>
            <a:r>
              <a:rPr lang="zh-TW" altLang="en-US" dirty="0"/>
              <a:t>鍵增加天數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75ADCCC-65EE-4CDE-EC5A-7C2F7FBE9113}"/>
              </a:ext>
            </a:extLst>
          </p:cNvPr>
          <p:cNvSpPr/>
          <p:nvPr/>
        </p:nvSpPr>
        <p:spPr>
          <a:xfrm>
            <a:off x="7643811" y="3710633"/>
            <a:ext cx="3848100" cy="12096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輸入手機號碼查詢訂房資料</a:t>
            </a: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D7F45DCC-F4DC-F990-5D3B-F6DB4491556A}"/>
              </a:ext>
            </a:extLst>
          </p:cNvPr>
          <p:cNvSpPr/>
          <p:nvPr/>
        </p:nvSpPr>
        <p:spPr>
          <a:xfrm>
            <a:off x="6819900" y="3952875"/>
            <a:ext cx="823911" cy="3524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361D7D8-331F-DD7E-C30C-966107FB2259}"/>
              </a:ext>
            </a:extLst>
          </p:cNvPr>
          <p:cNvCxnSpPr/>
          <p:nvPr/>
        </p:nvCxnSpPr>
        <p:spPr>
          <a:xfrm>
            <a:off x="8115300" y="4724400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DD73E3D3-E30F-72F9-4654-5B6DEBB9D229}"/>
              </a:ext>
            </a:extLst>
          </p:cNvPr>
          <p:cNvSpPr/>
          <p:nvPr/>
        </p:nvSpPr>
        <p:spPr>
          <a:xfrm>
            <a:off x="5884936" y="5162550"/>
            <a:ext cx="2714625" cy="8286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訂房資料顯示處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7094F901-AD68-F2B9-99EC-E10440CAB2ED}"/>
              </a:ext>
            </a:extLst>
          </p:cNvPr>
          <p:cNvCxnSpPr/>
          <p:nvPr/>
        </p:nvCxnSpPr>
        <p:spPr>
          <a:xfrm>
            <a:off x="471486" y="6334918"/>
            <a:ext cx="8739188" cy="31353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61B4C65A-1CBC-6383-CEAC-0D870A83D06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96473" y="3068015"/>
            <a:ext cx="4410670" cy="1815161"/>
          </a:xfrm>
          <a:prstGeom prst="bentConnector3">
            <a:avLst>
              <a:gd name="adj1" fmla="val 5388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1949CA93-E174-4A42-884C-FD1DB2BD8829}"/>
              </a:ext>
            </a:extLst>
          </p:cNvPr>
          <p:cNvCxnSpPr>
            <a:cxnSpLocks/>
          </p:cNvCxnSpPr>
          <p:nvPr/>
        </p:nvCxnSpPr>
        <p:spPr>
          <a:xfrm>
            <a:off x="4841080" y="1947459"/>
            <a:ext cx="11215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487A9E4C-B02A-6115-5F3E-C6D3E885C8A5}"/>
              </a:ext>
            </a:extLst>
          </p:cNvPr>
          <p:cNvCxnSpPr/>
          <p:nvPr/>
        </p:nvCxnSpPr>
        <p:spPr>
          <a:xfrm>
            <a:off x="6905625" y="1947459"/>
            <a:ext cx="738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AB440145-7E87-CA4D-B3F9-0EABB3C1BD79}"/>
              </a:ext>
            </a:extLst>
          </p:cNvPr>
          <p:cNvCxnSpPr/>
          <p:nvPr/>
        </p:nvCxnSpPr>
        <p:spPr>
          <a:xfrm>
            <a:off x="7772400" y="1947459"/>
            <a:ext cx="0" cy="481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A883B9CD-D995-C420-437A-275778E339CB}"/>
              </a:ext>
            </a:extLst>
          </p:cNvPr>
          <p:cNvSpPr/>
          <p:nvPr/>
        </p:nvSpPr>
        <p:spPr>
          <a:xfrm>
            <a:off x="5553943" y="2437351"/>
            <a:ext cx="3093244" cy="908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付款後顯示付款明細於此</a:t>
            </a:r>
          </a:p>
        </p:txBody>
      </p:sp>
    </p:spTree>
    <p:extLst>
      <p:ext uri="{BB962C8B-B14F-4D97-AF65-F5344CB8AC3E}">
        <p14:creationId xmlns:p14="http://schemas.microsoft.com/office/powerpoint/2010/main" val="122521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394</Words>
  <Application>Microsoft Office PowerPoint</Application>
  <PresentationFormat>寬螢幕</PresentationFormat>
  <Paragraphs>61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佈景主題</vt:lpstr>
      <vt:lpstr>顧客使用說明手冊</vt:lpstr>
      <vt:lpstr>目錄</vt:lpstr>
      <vt:lpstr>首頁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菁慈 賴</dc:creator>
  <cp:lastModifiedBy>菁慈 賴</cp:lastModifiedBy>
  <cp:revision>11</cp:revision>
  <dcterms:created xsi:type="dcterms:W3CDTF">2023-02-19T11:32:17Z</dcterms:created>
  <dcterms:modified xsi:type="dcterms:W3CDTF">2023-02-19T14:18:56Z</dcterms:modified>
</cp:coreProperties>
</file>