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A479B-BE30-4612-A95D-E881EA96E94E}" type="doc">
      <dgm:prSet loTypeId="urn:microsoft.com/office/officeart/2005/8/layout/v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68E97CE1-7098-468E-8502-1477EBA1168C}">
      <dgm:prSet custT="1"/>
      <dgm:spPr/>
      <dgm:t>
        <a:bodyPr/>
        <a:lstStyle/>
        <a:p>
          <a:r>
            <a:rPr lang="pt-BR" sz="1300" dirty="0" smtClean="0"/>
            <a:t>byte</a:t>
          </a:r>
          <a:endParaRPr lang="pt-BR" sz="1300" dirty="0"/>
        </a:p>
      </dgm:t>
    </dgm:pt>
    <dgm:pt modelId="{5B1C47EB-3BD7-4755-93B9-462656D253A6}" type="parTrans" cxnId="{7591A710-1A2B-4E7F-A930-0D67DA17DE7E}">
      <dgm:prSet/>
      <dgm:spPr/>
      <dgm:t>
        <a:bodyPr/>
        <a:lstStyle/>
        <a:p>
          <a:endParaRPr lang="pt-BR" sz="1300"/>
        </a:p>
      </dgm:t>
    </dgm:pt>
    <dgm:pt modelId="{AC2DF709-B5ED-42DD-8B23-852BD836EA77}" type="sibTrans" cxnId="{7591A710-1A2B-4E7F-A930-0D67DA17DE7E}">
      <dgm:prSet/>
      <dgm:spPr/>
      <dgm:t>
        <a:bodyPr/>
        <a:lstStyle/>
        <a:p>
          <a:endParaRPr lang="pt-BR" sz="1300"/>
        </a:p>
      </dgm:t>
    </dgm:pt>
    <dgm:pt modelId="{02C462B7-EAC2-4BCB-855D-52F1D93AD4A4}">
      <dgm:prSet custT="1"/>
      <dgm:spPr/>
      <dgm:t>
        <a:bodyPr/>
        <a:lstStyle/>
        <a:p>
          <a:r>
            <a:rPr lang="pt-BR" sz="1300" dirty="0" smtClean="0"/>
            <a:t>sbyte</a:t>
          </a:r>
          <a:endParaRPr lang="pt-BR" sz="1300" dirty="0"/>
        </a:p>
      </dgm:t>
    </dgm:pt>
    <dgm:pt modelId="{A819DDB4-0AE3-4B79-A413-7429431C7DDD}" type="parTrans" cxnId="{6E51FD29-72FA-46B1-99B1-859B4EDF97AF}">
      <dgm:prSet/>
      <dgm:spPr/>
      <dgm:t>
        <a:bodyPr/>
        <a:lstStyle/>
        <a:p>
          <a:endParaRPr lang="pt-BR" sz="1300"/>
        </a:p>
      </dgm:t>
    </dgm:pt>
    <dgm:pt modelId="{A038600B-9206-44CB-90B2-7B22C33A499E}" type="sibTrans" cxnId="{6E51FD29-72FA-46B1-99B1-859B4EDF97AF}">
      <dgm:prSet/>
      <dgm:spPr/>
      <dgm:t>
        <a:bodyPr/>
        <a:lstStyle/>
        <a:p>
          <a:endParaRPr lang="pt-BR" sz="1300"/>
        </a:p>
      </dgm:t>
    </dgm:pt>
    <dgm:pt modelId="{D5339CA0-1F5A-40FD-8779-A1EA2FF19D28}">
      <dgm:prSet custT="1"/>
      <dgm:spPr/>
      <dgm:t>
        <a:bodyPr/>
        <a:lstStyle/>
        <a:p>
          <a:r>
            <a:rPr lang="pt-BR" sz="1300" dirty="0" smtClean="0"/>
            <a:t>int</a:t>
          </a:r>
          <a:endParaRPr lang="pt-BR" sz="1300" dirty="0"/>
        </a:p>
      </dgm:t>
    </dgm:pt>
    <dgm:pt modelId="{83A7025E-6FEC-4337-B259-713EC5F25AFC}" type="parTrans" cxnId="{50CFDA89-3E13-4560-A8D8-FE3EDF742CED}">
      <dgm:prSet/>
      <dgm:spPr/>
      <dgm:t>
        <a:bodyPr/>
        <a:lstStyle/>
        <a:p>
          <a:endParaRPr lang="pt-BR" sz="1300"/>
        </a:p>
      </dgm:t>
    </dgm:pt>
    <dgm:pt modelId="{5A75E846-3D1E-4E5F-9115-4B2966B0D309}" type="sibTrans" cxnId="{50CFDA89-3E13-4560-A8D8-FE3EDF742CED}">
      <dgm:prSet/>
      <dgm:spPr/>
      <dgm:t>
        <a:bodyPr/>
        <a:lstStyle/>
        <a:p>
          <a:endParaRPr lang="pt-BR" sz="1300"/>
        </a:p>
      </dgm:t>
    </dgm:pt>
    <dgm:pt modelId="{7D695B9D-BBDA-4152-98E1-0FE3E2673DE2}">
      <dgm:prSet custT="1"/>
      <dgm:spPr/>
      <dgm:t>
        <a:bodyPr/>
        <a:lstStyle/>
        <a:p>
          <a:r>
            <a:rPr lang="pt-BR" sz="1300" dirty="0" smtClean="0"/>
            <a:t>uint</a:t>
          </a:r>
          <a:endParaRPr lang="pt-BR" sz="1300" dirty="0"/>
        </a:p>
      </dgm:t>
    </dgm:pt>
    <dgm:pt modelId="{EF8944E4-D93B-4D61-8293-8D5A6391BB66}" type="parTrans" cxnId="{FEF6FA9F-024B-4AC4-95CB-531D79ED50D2}">
      <dgm:prSet/>
      <dgm:spPr/>
      <dgm:t>
        <a:bodyPr/>
        <a:lstStyle/>
        <a:p>
          <a:endParaRPr lang="pt-BR" sz="1300"/>
        </a:p>
      </dgm:t>
    </dgm:pt>
    <dgm:pt modelId="{60871FF6-A440-4413-8AB0-FD0D7A92832F}" type="sibTrans" cxnId="{FEF6FA9F-024B-4AC4-95CB-531D79ED50D2}">
      <dgm:prSet/>
      <dgm:spPr/>
      <dgm:t>
        <a:bodyPr/>
        <a:lstStyle/>
        <a:p>
          <a:endParaRPr lang="pt-BR" sz="1300"/>
        </a:p>
      </dgm:t>
    </dgm:pt>
    <dgm:pt modelId="{CF057ABE-E6C3-4A12-B1B8-7A442CB44611}">
      <dgm:prSet custT="1"/>
      <dgm:spPr/>
      <dgm:t>
        <a:bodyPr/>
        <a:lstStyle/>
        <a:p>
          <a:r>
            <a:rPr lang="pt-BR" sz="1300" dirty="0" smtClean="0"/>
            <a:t>long</a:t>
          </a:r>
          <a:endParaRPr lang="pt-BR" sz="1300" dirty="0"/>
        </a:p>
      </dgm:t>
    </dgm:pt>
    <dgm:pt modelId="{7F919EA1-D139-459D-AF37-5DEF760C504C}" type="parTrans" cxnId="{D9C2D0BA-45C0-4F88-B109-5694DB7F23FE}">
      <dgm:prSet/>
      <dgm:spPr/>
      <dgm:t>
        <a:bodyPr/>
        <a:lstStyle/>
        <a:p>
          <a:endParaRPr lang="pt-BR" sz="1300"/>
        </a:p>
      </dgm:t>
    </dgm:pt>
    <dgm:pt modelId="{AF51E0B4-EB55-4E73-9C21-40C4993AF584}" type="sibTrans" cxnId="{D9C2D0BA-45C0-4F88-B109-5694DB7F23FE}">
      <dgm:prSet/>
      <dgm:spPr/>
      <dgm:t>
        <a:bodyPr/>
        <a:lstStyle/>
        <a:p>
          <a:endParaRPr lang="pt-BR" sz="1300"/>
        </a:p>
      </dgm:t>
    </dgm:pt>
    <dgm:pt modelId="{8846FF78-F326-4662-B539-210E0F735210}">
      <dgm:prSet custT="1"/>
      <dgm:spPr/>
      <dgm:t>
        <a:bodyPr/>
        <a:lstStyle/>
        <a:p>
          <a:r>
            <a:rPr lang="pt-BR" sz="1300" dirty="0" smtClean="0"/>
            <a:t>ulong</a:t>
          </a:r>
          <a:endParaRPr lang="pt-BR" sz="1300" dirty="0"/>
        </a:p>
      </dgm:t>
    </dgm:pt>
    <dgm:pt modelId="{B169E982-DE77-4E6C-8CDD-3BB2DC7FD63C}" type="parTrans" cxnId="{F3172A1B-46C3-4CFD-9732-ED069CABF8ED}">
      <dgm:prSet/>
      <dgm:spPr/>
      <dgm:t>
        <a:bodyPr/>
        <a:lstStyle/>
        <a:p>
          <a:endParaRPr lang="pt-BR" sz="1300"/>
        </a:p>
      </dgm:t>
    </dgm:pt>
    <dgm:pt modelId="{59133F08-0340-4802-BEA9-8599960D3FD7}" type="sibTrans" cxnId="{F3172A1B-46C3-4CFD-9732-ED069CABF8ED}">
      <dgm:prSet/>
      <dgm:spPr/>
      <dgm:t>
        <a:bodyPr/>
        <a:lstStyle/>
        <a:p>
          <a:endParaRPr lang="pt-BR" sz="1300"/>
        </a:p>
      </dgm:t>
    </dgm:pt>
    <dgm:pt modelId="{3478FCC8-55EF-4A15-99F2-091E49C2D84E}">
      <dgm:prSet custT="1"/>
      <dgm:spPr/>
      <dgm:t>
        <a:bodyPr/>
        <a:lstStyle/>
        <a:p>
          <a:r>
            <a:rPr lang="pt-BR" sz="1300" dirty="0" smtClean="0"/>
            <a:t>short</a:t>
          </a:r>
          <a:endParaRPr lang="pt-BR" sz="1300" dirty="0"/>
        </a:p>
      </dgm:t>
    </dgm:pt>
    <dgm:pt modelId="{B560418F-4E2B-434B-A969-F573F03183F7}" type="parTrans" cxnId="{1DA4AD1A-8F7C-45E4-954A-670BCDAC555F}">
      <dgm:prSet/>
      <dgm:spPr/>
      <dgm:t>
        <a:bodyPr/>
        <a:lstStyle/>
        <a:p>
          <a:endParaRPr lang="pt-BR" sz="1300"/>
        </a:p>
      </dgm:t>
    </dgm:pt>
    <dgm:pt modelId="{DD661CBF-B064-45AD-BEE1-FBC2F594D398}" type="sibTrans" cxnId="{1DA4AD1A-8F7C-45E4-954A-670BCDAC555F}">
      <dgm:prSet/>
      <dgm:spPr/>
      <dgm:t>
        <a:bodyPr/>
        <a:lstStyle/>
        <a:p>
          <a:endParaRPr lang="pt-BR" sz="1300"/>
        </a:p>
      </dgm:t>
    </dgm:pt>
    <dgm:pt modelId="{FBBFAA8F-95C9-4E20-AA50-27110A6303CB}">
      <dgm:prSet custT="1"/>
      <dgm:spPr/>
      <dgm:t>
        <a:bodyPr/>
        <a:lstStyle/>
        <a:p>
          <a:r>
            <a:rPr lang="pt-BR" sz="1300" dirty="0" smtClean="0"/>
            <a:t>ushort</a:t>
          </a:r>
          <a:endParaRPr lang="pt-BR" sz="1300" dirty="0"/>
        </a:p>
      </dgm:t>
    </dgm:pt>
    <dgm:pt modelId="{9C08D185-09C9-4680-B361-76FF300C85BD}" type="parTrans" cxnId="{FA16F07B-DFF2-419E-9BD5-A1398CCE54EF}">
      <dgm:prSet/>
      <dgm:spPr/>
      <dgm:t>
        <a:bodyPr/>
        <a:lstStyle/>
        <a:p>
          <a:endParaRPr lang="pt-BR" sz="1300"/>
        </a:p>
      </dgm:t>
    </dgm:pt>
    <dgm:pt modelId="{8FA19A9E-8F9E-4A6C-8351-F180EFF28438}" type="sibTrans" cxnId="{FA16F07B-DFF2-419E-9BD5-A1398CCE54EF}">
      <dgm:prSet/>
      <dgm:spPr/>
      <dgm:t>
        <a:bodyPr/>
        <a:lstStyle/>
        <a:p>
          <a:endParaRPr lang="pt-BR" sz="1300"/>
        </a:p>
      </dgm:t>
    </dgm:pt>
    <dgm:pt modelId="{4421D930-39B0-4A8A-B4D5-EFB30996CE9B}">
      <dgm:prSet custT="1"/>
      <dgm:spPr/>
      <dgm:t>
        <a:bodyPr/>
        <a:lstStyle/>
        <a:p>
          <a:r>
            <a:rPr lang="pt-BR" sz="1300" dirty="0" smtClean="0"/>
            <a:t>decimal</a:t>
          </a:r>
          <a:endParaRPr lang="pt-BR" sz="1300" dirty="0"/>
        </a:p>
      </dgm:t>
    </dgm:pt>
    <dgm:pt modelId="{C4865BB0-6568-4B4A-8CDC-B12E862FCACA}" type="parTrans" cxnId="{DFE2FA0A-163E-4D0B-A834-23C738112C8C}">
      <dgm:prSet/>
      <dgm:spPr/>
      <dgm:t>
        <a:bodyPr/>
        <a:lstStyle/>
        <a:p>
          <a:endParaRPr lang="pt-BR" sz="1300"/>
        </a:p>
      </dgm:t>
    </dgm:pt>
    <dgm:pt modelId="{AA070DCF-156D-4DEC-84D3-9387A8ED3238}" type="sibTrans" cxnId="{DFE2FA0A-163E-4D0B-A834-23C738112C8C}">
      <dgm:prSet/>
      <dgm:spPr/>
      <dgm:t>
        <a:bodyPr/>
        <a:lstStyle/>
        <a:p>
          <a:endParaRPr lang="pt-BR" sz="1300"/>
        </a:p>
      </dgm:t>
    </dgm:pt>
    <dgm:pt modelId="{73C8FFB0-BED5-4E54-A41B-BA2EED13E126}">
      <dgm:prSet custT="1"/>
      <dgm:spPr/>
      <dgm:t>
        <a:bodyPr/>
        <a:lstStyle/>
        <a:p>
          <a:r>
            <a:rPr lang="pt-BR" sz="1300" dirty="0" smtClean="0"/>
            <a:t>double</a:t>
          </a:r>
          <a:endParaRPr lang="pt-BR" sz="1300" dirty="0"/>
        </a:p>
      </dgm:t>
    </dgm:pt>
    <dgm:pt modelId="{89824B49-68B2-4CAC-B4B3-304B2C062C51}" type="parTrans" cxnId="{011BD3B4-E798-477F-80BB-0DE4B2F71876}">
      <dgm:prSet/>
      <dgm:spPr/>
      <dgm:t>
        <a:bodyPr/>
        <a:lstStyle/>
        <a:p>
          <a:endParaRPr lang="pt-BR" sz="1300"/>
        </a:p>
      </dgm:t>
    </dgm:pt>
    <dgm:pt modelId="{74F6EBD3-6EAE-4742-BE27-ADD3E4530FEB}" type="sibTrans" cxnId="{011BD3B4-E798-477F-80BB-0DE4B2F71876}">
      <dgm:prSet/>
      <dgm:spPr/>
      <dgm:t>
        <a:bodyPr/>
        <a:lstStyle/>
        <a:p>
          <a:endParaRPr lang="pt-BR" sz="1300"/>
        </a:p>
      </dgm:t>
    </dgm:pt>
    <dgm:pt modelId="{DA01F0AE-280F-4EA7-BBC1-F590A5D2ED17}">
      <dgm:prSet custT="1"/>
      <dgm:spPr/>
      <dgm:t>
        <a:bodyPr/>
        <a:lstStyle/>
        <a:p>
          <a:r>
            <a:rPr lang="pt-BR" sz="1300" dirty="0" smtClean="0"/>
            <a:t>float</a:t>
          </a:r>
          <a:endParaRPr lang="pt-BR" sz="1300" dirty="0"/>
        </a:p>
      </dgm:t>
    </dgm:pt>
    <dgm:pt modelId="{78AF5946-EB0B-473F-A394-33847801BB09}" type="parTrans" cxnId="{A44BE35B-AAB8-4B71-A79E-61E5FCBB219A}">
      <dgm:prSet/>
      <dgm:spPr/>
      <dgm:t>
        <a:bodyPr/>
        <a:lstStyle/>
        <a:p>
          <a:endParaRPr lang="pt-BR" sz="1300"/>
        </a:p>
      </dgm:t>
    </dgm:pt>
    <dgm:pt modelId="{8BA72781-6944-4595-B52F-3EA4BEF75765}" type="sibTrans" cxnId="{A44BE35B-AAB8-4B71-A79E-61E5FCBB219A}">
      <dgm:prSet/>
      <dgm:spPr/>
      <dgm:t>
        <a:bodyPr/>
        <a:lstStyle/>
        <a:p>
          <a:endParaRPr lang="pt-BR" sz="1300"/>
        </a:p>
      </dgm:t>
    </dgm:pt>
    <dgm:pt modelId="{92DA6B6D-4227-45F1-A2FE-1439083821B1}">
      <dgm:prSet custT="1"/>
      <dgm:spPr/>
      <dgm:t>
        <a:bodyPr/>
        <a:lstStyle/>
        <a:p>
          <a:r>
            <a:rPr lang="pt-BR" sz="1300" dirty="0" smtClean="0"/>
            <a:t>bool</a:t>
          </a:r>
          <a:endParaRPr lang="pt-BR" sz="1300" dirty="0"/>
        </a:p>
      </dgm:t>
    </dgm:pt>
    <dgm:pt modelId="{3E65A30E-6A8F-419F-83D9-D1AE9249B684}" type="parTrans" cxnId="{E56F0C3A-2979-4F3F-BCED-5B3487D6F62D}">
      <dgm:prSet/>
      <dgm:spPr/>
      <dgm:t>
        <a:bodyPr/>
        <a:lstStyle/>
        <a:p>
          <a:endParaRPr lang="pt-BR" sz="1300"/>
        </a:p>
      </dgm:t>
    </dgm:pt>
    <dgm:pt modelId="{A57FAAE6-3463-49CA-89CC-8618333E855B}" type="sibTrans" cxnId="{E56F0C3A-2979-4F3F-BCED-5B3487D6F62D}">
      <dgm:prSet/>
      <dgm:spPr/>
      <dgm:t>
        <a:bodyPr/>
        <a:lstStyle/>
        <a:p>
          <a:endParaRPr lang="pt-BR" sz="1300"/>
        </a:p>
      </dgm:t>
    </dgm:pt>
    <dgm:pt modelId="{09904F69-66ED-4912-8733-4D5B52F60227}">
      <dgm:prSet custT="1"/>
      <dgm:spPr/>
      <dgm:t>
        <a:bodyPr/>
        <a:lstStyle/>
        <a:p>
          <a:r>
            <a:rPr lang="pt-BR" sz="1300" dirty="0" smtClean="0"/>
            <a:t>char</a:t>
          </a:r>
          <a:endParaRPr lang="pt-BR" sz="1300" dirty="0"/>
        </a:p>
      </dgm:t>
    </dgm:pt>
    <dgm:pt modelId="{15095AA0-3769-4019-9CD2-1E6259BE5A03}" type="parTrans" cxnId="{9D832911-BF6D-45F9-80F4-2B5B71E5F677}">
      <dgm:prSet/>
      <dgm:spPr/>
      <dgm:t>
        <a:bodyPr/>
        <a:lstStyle/>
        <a:p>
          <a:endParaRPr lang="pt-BR" sz="1300"/>
        </a:p>
      </dgm:t>
    </dgm:pt>
    <dgm:pt modelId="{01943C64-378F-419F-AF19-CB95B7073722}" type="sibTrans" cxnId="{9D832911-BF6D-45F9-80F4-2B5B71E5F677}">
      <dgm:prSet/>
      <dgm:spPr/>
      <dgm:t>
        <a:bodyPr/>
        <a:lstStyle/>
        <a:p>
          <a:endParaRPr lang="pt-BR" sz="1300"/>
        </a:p>
      </dgm:t>
    </dgm:pt>
    <dgm:pt modelId="{EE0F25E6-7895-4E94-AE05-66163D294E36}">
      <dgm:prSet custT="1"/>
      <dgm:spPr/>
      <dgm:t>
        <a:bodyPr/>
        <a:lstStyle/>
        <a:p>
          <a:r>
            <a:rPr lang="pt-BR" sz="1300" b="1" dirty="0" smtClean="0"/>
            <a:t>Inteiro de 8 bits sem sinal</a:t>
          </a:r>
          <a:endParaRPr lang="pt-BR" sz="1300" b="1" dirty="0"/>
        </a:p>
      </dgm:t>
    </dgm:pt>
    <dgm:pt modelId="{C3E324D5-9967-48AE-948F-E4D3FC5CE5FC}" type="parTrans" cxnId="{9B444263-21DF-4301-9B20-AA695EABD1A6}">
      <dgm:prSet/>
      <dgm:spPr/>
      <dgm:t>
        <a:bodyPr/>
        <a:lstStyle/>
        <a:p>
          <a:endParaRPr lang="pt-BR" sz="1300"/>
        </a:p>
      </dgm:t>
    </dgm:pt>
    <dgm:pt modelId="{F2040899-54B5-4B89-B586-A3304FA7A911}" type="sibTrans" cxnId="{9B444263-21DF-4301-9B20-AA695EABD1A6}">
      <dgm:prSet/>
      <dgm:spPr/>
      <dgm:t>
        <a:bodyPr/>
        <a:lstStyle/>
        <a:p>
          <a:endParaRPr lang="pt-BR" sz="1300"/>
        </a:p>
      </dgm:t>
    </dgm:pt>
    <dgm:pt modelId="{D5CE13CA-B69F-4412-9BD0-DF3CC194E8C6}">
      <dgm:prSet custT="1"/>
      <dgm:spPr/>
      <dgm:t>
        <a:bodyPr/>
        <a:lstStyle/>
        <a:p>
          <a:r>
            <a:rPr lang="pt-BR" sz="1300" b="1" dirty="0" smtClean="0"/>
            <a:t>Inteiro com sinal de 8 bits</a:t>
          </a:r>
          <a:endParaRPr lang="pt-BR" sz="1300" b="1" dirty="0"/>
        </a:p>
      </dgm:t>
    </dgm:pt>
    <dgm:pt modelId="{F0C7895F-664E-4955-A7FE-ADBE7B562580}" type="parTrans" cxnId="{C32A01BE-2B16-41C3-807E-F6F8BC47BD34}">
      <dgm:prSet/>
      <dgm:spPr/>
      <dgm:t>
        <a:bodyPr/>
        <a:lstStyle/>
        <a:p>
          <a:endParaRPr lang="pt-BR" sz="1300"/>
        </a:p>
      </dgm:t>
    </dgm:pt>
    <dgm:pt modelId="{BEE803CB-06F2-4432-B2B1-83C04B0BAD20}" type="sibTrans" cxnId="{C32A01BE-2B16-41C3-807E-F6F8BC47BD34}">
      <dgm:prSet/>
      <dgm:spPr/>
      <dgm:t>
        <a:bodyPr/>
        <a:lstStyle/>
        <a:p>
          <a:endParaRPr lang="pt-BR" sz="1300"/>
        </a:p>
      </dgm:t>
    </dgm:pt>
    <dgm:pt modelId="{85D98640-32B2-4AA1-8257-0835AF3B23F7}">
      <dgm:prSet custT="1"/>
      <dgm:spPr/>
      <dgm:t>
        <a:bodyPr/>
        <a:lstStyle/>
        <a:p>
          <a:r>
            <a:rPr lang="pt-BR" sz="1300" b="1" dirty="0" smtClean="0"/>
            <a:t>Inteiro de 32 bits com sinal</a:t>
          </a:r>
          <a:endParaRPr lang="pt-BR" sz="1300" b="1" dirty="0"/>
        </a:p>
      </dgm:t>
    </dgm:pt>
    <dgm:pt modelId="{334775BD-4211-4B33-9ACD-44451F89A0D9}" type="parTrans" cxnId="{6E29FA18-1B6B-4666-8C4B-B978925573B6}">
      <dgm:prSet/>
      <dgm:spPr/>
      <dgm:t>
        <a:bodyPr/>
        <a:lstStyle/>
        <a:p>
          <a:endParaRPr lang="pt-BR" sz="1300"/>
        </a:p>
      </dgm:t>
    </dgm:pt>
    <dgm:pt modelId="{9838C650-60CF-4A42-BB1A-DAF220445F33}" type="sibTrans" cxnId="{6E29FA18-1B6B-4666-8C4B-B978925573B6}">
      <dgm:prSet/>
      <dgm:spPr/>
      <dgm:t>
        <a:bodyPr/>
        <a:lstStyle/>
        <a:p>
          <a:endParaRPr lang="pt-BR" sz="1300"/>
        </a:p>
      </dgm:t>
    </dgm:pt>
    <dgm:pt modelId="{3605D2DD-E8DB-4F68-A09B-A0AD9F453934}">
      <dgm:prSet custT="1"/>
      <dgm:spPr/>
      <dgm:t>
        <a:bodyPr/>
        <a:lstStyle/>
        <a:p>
          <a:r>
            <a:rPr lang="pt-BR" sz="1300" b="1" dirty="0" smtClean="0"/>
            <a:t>Inteiro de 32 bits sem sinal</a:t>
          </a:r>
          <a:endParaRPr lang="pt-BR" sz="1300" b="1" dirty="0"/>
        </a:p>
      </dgm:t>
    </dgm:pt>
    <dgm:pt modelId="{DD4DB79F-8655-47C9-9051-E898B48C7DE0}" type="parTrans" cxnId="{E7142BA1-D1EF-422D-B4D4-51CF25D4AC1C}">
      <dgm:prSet/>
      <dgm:spPr/>
      <dgm:t>
        <a:bodyPr/>
        <a:lstStyle/>
        <a:p>
          <a:endParaRPr lang="pt-BR" sz="1300"/>
        </a:p>
      </dgm:t>
    </dgm:pt>
    <dgm:pt modelId="{9857CE90-9915-4AC0-BA7B-F75E6117A83E}" type="sibTrans" cxnId="{E7142BA1-D1EF-422D-B4D4-51CF25D4AC1C}">
      <dgm:prSet/>
      <dgm:spPr/>
      <dgm:t>
        <a:bodyPr/>
        <a:lstStyle/>
        <a:p>
          <a:endParaRPr lang="pt-BR" sz="1300"/>
        </a:p>
      </dgm:t>
    </dgm:pt>
    <dgm:pt modelId="{7E0C3C92-C920-4DF0-BFF8-F39CE9B277F2}">
      <dgm:prSet custT="1"/>
      <dgm:spPr/>
      <dgm:t>
        <a:bodyPr/>
        <a:lstStyle/>
        <a:p>
          <a:r>
            <a:rPr lang="pt-BR" sz="1300" b="1" dirty="0" smtClean="0"/>
            <a:t>Inteiro com sinal de 64 bits</a:t>
          </a:r>
          <a:endParaRPr lang="pt-BR" sz="1300" b="1" dirty="0"/>
        </a:p>
      </dgm:t>
    </dgm:pt>
    <dgm:pt modelId="{76BF5A65-0476-4BAD-9A33-68A4BFBE80DA}" type="parTrans" cxnId="{11BE5BFE-D2C4-45A6-B5B0-6902738AF8DF}">
      <dgm:prSet/>
      <dgm:spPr/>
      <dgm:t>
        <a:bodyPr/>
        <a:lstStyle/>
        <a:p>
          <a:endParaRPr lang="pt-BR" sz="1300"/>
        </a:p>
      </dgm:t>
    </dgm:pt>
    <dgm:pt modelId="{6C4B3A41-7DC4-410D-8830-0C6E59D1EBF0}" type="sibTrans" cxnId="{11BE5BFE-D2C4-45A6-B5B0-6902738AF8DF}">
      <dgm:prSet/>
      <dgm:spPr/>
      <dgm:t>
        <a:bodyPr/>
        <a:lstStyle/>
        <a:p>
          <a:endParaRPr lang="pt-BR" sz="1300"/>
        </a:p>
      </dgm:t>
    </dgm:pt>
    <dgm:pt modelId="{7B3BDDFC-0A19-4B05-9E9D-31A921B0090E}">
      <dgm:prSet custT="1"/>
      <dgm:spPr/>
      <dgm:t>
        <a:bodyPr/>
        <a:lstStyle/>
        <a:p>
          <a:r>
            <a:rPr lang="pt-BR" sz="1300" b="1" dirty="0" smtClean="0"/>
            <a:t>Inteiro sem sinal de 64 bits</a:t>
          </a:r>
          <a:endParaRPr lang="pt-BR" sz="1300" b="1" dirty="0"/>
        </a:p>
      </dgm:t>
    </dgm:pt>
    <dgm:pt modelId="{FC4AA0B0-B90B-45FB-BA45-399D73C6827C}" type="parTrans" cxnId="{57866936-2076-41D3-B74A-A0963E47EC1B}">
      <dgm:prSet/>
      <dgm:spPr/>
      <dgm:t>
        <a:bodyPr/>
        <a:lstStyle/>
        <a:p>
          <a:endParaRPr lang="pt-BR" sz="1300"/>
        </a:p>
      </dgm:t>
    </dgm:pt>
    <dgm:pt modelId="{8CBB587C-54F6-439D-AE37-7327A0029F25}" type="sibTrans" cxnId="{57866936-2076-41D3-B74A-A0963E47EC1B}">
      <dgm:prSet/>
      <dgm:spPr/>
      <dgm:t>
        <a:bodyPr/>
        <a:lstStyle/>
        <a:p>
          <a:endParaRPr lang="pt-BR" sz="1300"/>
        </a:p>
      </dgm:t>
    </dgm:pt>
    <dgm:pt modelId="{B33FBA6D-5A03-4A3F-819C-FF25026EBFE1}">
      <dgm:prSet custT="1"/>
      <dgm:spPr/>
      <dgm:t>
        <a:bodyPr/>
        <a:lstStyle/>
        <a:p>
          <a:r>
            <a:rPr lang="pt-BR" sz="1300" b="1" dirty="0" smtClean="0"/>
            <a:t>Inteiro com sinal de 16 bits</a:t>
          </a:r>
          <a:endParaRPr lang="pt-BR" sz="1300" b="1" dirty="0"/>
        </a:p>
      </dgm:t>
    </dgm:pt>
    <dgm:pt modelId="{C9CE596B-30A4-490F-91A3-BF919CC3B2A9}" type="parTrans" cxnId="{C982C41F-28D6-49C0-80EE-7797970F3556}">
      <dgm:prSet/>
      <dgm:spPr/>
      <dgm:t>
        <a:bodyPr/>
        <a:lstStyle/>
        <a:p>
          <a:endParaRPr lang="pt-BR" sz="1300"/>
        </a:p>
      </dgm:t>
    </dgm:pt>
    <dgm:pt modelId="{E0468AB8-D795-406E-9EE3-088627346A39}" type="sibTrans" cxnId="{C982C41F-28D6-49C0-80EE-7797970F3556}">
      <dgm:prSet/>
      <dgm:spPr/>
      <dgm:t>
        <a:bodyPr/>
        <a:lstStyle/>
        <a:p>
          <a:endParaRPr lang="pt-BR" sz="1300"/>
        </a:p>
      </dgm:t>
    </dgm:pt>
    <dgm:pt modelId="{AB812662-F66A-4AD5-BF5E-1DB0490DA911}">
      <dgm:prSet custT="1"/>
      <dgm:spPr/>
      <dgm:t>
        <a:bodyPr/>
        <a:lstStyle/>
        <a:p>
          <a:r>
            <a:rPr lang="pt-BR" sz="1300" b="1" dirty="0" smtClean="0"/>
            <a:t>Inteiro sem sinal de 16 bits</a:t>
          </a:r>
          <a:endParaRPr lang="pt-BR" sz="1300" b="1" dirty="0"/>
        </a:p>
      </dgm:t>
    </dgm:pt>
    <dgm:pt modelId="{42066D63-81FF-456B-BAF8-5EA1A4BC77B5}" type="parTrans" cxnId="{FA598CBE-91F2-43F6-A5BE-C46341FBCA75}">
      <dgm:prSet/>
      <dgm:spPr/>
      <dgm:t>
        <a:bodyPr/>
        <a:lstStyle/>
        <a:p>
          <a:endParaRPr lang="pt-BR" sz="1300"/>
        </a:p>
      </dgm:t>
    </dgm:pt>
    <dgm:pt modelId="{DD38AFC6-04E3-4F1F-81E5-EB75AC1FD5A2}" type="sibTrans" cxnId="{FA598CBE-91F2-43F6-A5BE-C46341FBCA75}">
      <dgm:prSet/>
      <dgm:spPr/>
      <dgm:t>
        <a:bodyPr/>
        <a:lstStyle/>
        <a:p>
          <a:endParaRPr lang="pt-BR" sz="1300"/>
        </a:p>
      </dgm:t>
    </dgm:pt>
    <dgm:pt modelId="{9E6D47D8-1ABB-40E6-8603-C8C9641346D7}">
      <dgm:prSet custT="1"/>
      <dgm:spPr/>
      <dgm:t>
        <a:bodyPr/>
        <a:lstStyle/>
        <a:p>
          <a:r>
            <a:rPr lang="pt-BR" sz="1300" b="1" dirty="0" smtClean="0"/>
            <a:t>Ponto flutuante decimal. Este tipo tem uma precisão de 28 casas decimais.</a:t>
          </a:r>
          <a:endParaRPr lang="pt-BR" sz="1300" b="1" dirty="0"/>
        </a:p>
      </dgm:t>
    </dgm:pt>
    <dgm:pt modelId="{D8A762EC-987E-4C75-8173-CAEAD2AB6790}" type="parTrans" cxnId="{16CE82FE-9762-4055-B1CF-1D9A050C0ADA}">
      <dgm:prSet/>
      <dgm:spPr/>
      <dgm:t>
        <a:bodyPr/>
        <a:lstStyle/>
        <a:p>
          <a:endParaRPr lang="pt-BR" sz="1300"/>
        </a:p>
      </dgm:t>
    </dgm:pt>
    <dgm:pt modelId="{497789D7-4782-444D-A6AA-1483EEA1E844}" type="sibTrans" cxnId="{16CE82FE-9762-4055-B1CF-1D9A050C0ADA}">
      <dgm:prSet/>
      <dgm:spPr/>
      <dgm:t>
        <a:bodyPr/>
        <a:lstStyle/>
        <a:p>
          <a:endParaRPr lang="pt-BR" sz="1300"/>
        </a:p>
      </dgm:t>
    </dgm:pt>
    <dgm:pt modelId="{8A9E583C-CD05-4CB1-9DE1-0B48E889E737}">
      <dgm:prSet custT="1"/>
      <dgm:spPr/>
      <dgm:t>
        <a:bodyPr/>
        <a:lstStyle/>
        <a:p>
          <a:r>
            <a:rPr lang="pt-BR" sz="1300" b="1" dirty="0" smtClean="0"/>
            <a:t>Ponto flutuante binário. Este tipo tem uma precisão de 15 casas decimais.</a:t>
          </a:r>
          <a:endParaRPr lang="pt-BR" sz="1300" b="1" dirty="0"/>
        </a:p>
      </dgm:t>
    </dgm:pt>
    <dgm:pt modelId="{A83F9721-E5AF-4E31-B7FA-BE1267D2EADB}" type="parTrans" cxnId="{6CFAA25A-E2F6-4A91-8F36-1206730549D1}">
      <dgm:prSet/>
      <dgm:spPr/>
      <dgm:t>
        <a:bodyPr/>
        <a:lstStyle/>
        <a:p>
          <a:endParaRPr lang="pt-BR" sz="1300"/>
        </a:p>
      </dgm:t>
    </dgm:pt>
    <dgm:pt modelId="{981FD23B-1F3B-4B2E-8708-D81F85DD5A8C}" type="sibTrans" cxnId="{6CFAA25A-E2F6-4A91-8F36-1206730549D1}">
      <dgm:prSet/>
      <dgm:spPr/>
      <dgm:t>
        <a:bodyPr/>
        <a:lstStyle/>
        <a:p>
          <a:endParaRPr lang="pt-BR" sz="1300"/>
        </a:p>
      </dgm:t>
    </dgm:pt>
    <dgm:pt modelId="{2CB9158D-BCD8-40BF-8999-2A2D6A721D28}">
      <dgm:prSet custT="1"/>
      <dgm:spPr/>
      <dgm:t>
        <a:bodyPr/>
        <a:lstStyle/>
        <a:p>
          <a:r>
            <a:rPr lang="pt-BR" sz="1300" b="1" dirty="0" smtClean="0"/>
            <a:t>Ponto flutuante binário. Este tipo tem uma precisão de 7 casas decimais.</a:t>
          </a:r>
          <a:endParaRPr lang="pt-BR" sz="1300" b="1" dirty="0"/>
        </a:p>
      </dgm:t>
    </dgm:pt>
    <dgm:pt modelId="{AB51BCE6-6EAD-4728-8A85-E11015F448FB}" type="parTrans" cxnId="{A1D82AA5-25D9-4FAA-BB5F-5CC40345B972}">
      <dgm:prSet/>
      <dgm:spPr/>
      <dgm:t>
        <a:bodyPr/>
        <a:lstStyle/>
        <a:p>
          <a:endParaRPr lang="pt-BR" sz="1300"/>
        </a:p>
      </dgm:t>
    </dgm:pt>
    <dgm:pt modelId="{3F311D60-C843-44E0-BE7E-B59B8F5AAC62}" type="sibTrans" cxnId="{A1D82AA5-25D9-4FAA-BB5F-5CC40345B972}">
      <dgm:prSet/>
      <dgm:spPr/>
      <dgm:t>
        <a:bodyPr/>
        <a:lstStyle/>
        <a:p>
          <a:endParaRPr lang="pt-BR" sz="1300"/>
        </a:p>
      </dgm:t>
    </dgm:pt>
    <dgm:pt modelId="{F1DFBAD9-D667-46CE-B706-4E9F7E4ECED4}">
      <dgm:prSet custT="1"/>
      <dgm:spPr/>
      <dgm:t>
        <a:bodyPr/>
        <a:lstStyle/>
        <a:p>
          <a:r>
            <a:rPr lang="pt-BR" sz="1300" b="1" dirty="0" smtClean="0"/>
            <a:t>Tipo de dados booleano. Pode ser apenas true ou false.</a:t>
          </a:r>
          <a:endParaRPr lang="pt-BR" sz="1300" b="1" dirty="0"/>
        </a:p>
      </dgm:t>
    </dgm:pt>
    <dgm:pt modelId="{AA2116DB-F286-45C8-B70F-0CD11ADF4DCF}" type="parTrans" cxnId="{B635055A-C80D-43C3-BB7C-FF32B9B9000C}">
      <dgm:prSet/>
      <dgm:spPr/>
      <dgm:t>
        <a:bodyPr/>
        <a:lstStyle/>
        <a:p>
          <a:endParaRPr lang="pt-BR" sz="1300"/>
        </a:p>
      </dgm:t>
    </dgm:pt>
    <dgm:pt modelId="{E1B7555E-B78D-4888-A301-C223776FB391}" type="sibTrans" cxnId="{B635055A-C80D-43C3-BB7C-FF32B9B9000C}">
      <dgm:prSet/>
      <dgm:spPr/>
      <dgm:t>
        <a:bodyPr/>
        <a:lstStyle/>
        <a:p>
          <a:endParaRPr lang="pt-BR" sz="1300"/>
        </a:p>
      </dgm:t>
    </dgm:pt>
    <dgm:pt modelId="{CA3204A2-17BD-44E1-A90E-9156B7F0C219}">
      <dgm:prSet custT="1"/>
      <dgm:spPr/>
      <dgm:t>
        <a:bodyPr/>
        <a:lstStyle/>
        <a:p>
          <a:r>
            <a:rPr lang="pt-BR" sz="1300" b="1" dirty="0" smtClean="0"/>
            <a:t>Um único caractere unicode de 16 bits.</a:t>
          </a:r>
          <a:endParaRPr lang="pt-BR" sz="1300" b="1" dirty="0"/>
        </a:p>
      </dgm:t>
    </dgm:pt>
    <dgm:pt modelId="{101D8206-9ED9-4B3F-94C1-7C4C396F1B55}" type="parTrans" cxnId="{23259D41-4FF4-4FD1-910D-AB90D88B55EE}">
      <dgm:prSet/>
      <dgm:spPr/>
      <dgm:t>
        <a:bodyPr/>
        <a:lstStyle/>
        <a:p>
          <a:endParaRPr lang="pt-BR" sz="1300"/>
        </a:p>
      </dgm:t>
    </dgm:pt>
    <dgm:pt modelId="{A009F220-9024-4765-9347-6CFF4B5D662D}" type="sibTrans" cxnId="{23259D41-4FF4-4FD1-910D-AB90D88B55EE}">
      <dgm:prSet/>
      <dgm:spPr/>
      <dgm:t>
        <a:bodyPr/>
        <a:lstStyle/>
        <a:p>
          <a:endParaRPr lang="pt-BR" sz="1300"/>
        </a:p>
      </dgm:t>
    </dgm:pt>
    <dgm:pt modelId="{BFB3E6D5-3F28-4A73-8634-07501085D900}">
      <dgm:prSet custT="1"/>
      <dgm:spPr/>
      <dgm:t>
        <a:bodyPr/>
        <a:lstStyle/>
        <a:p>
          <a:r>
            <a:rPr lang="pt-BR" sz="1300" b="1" dirty="0" smtClean="0"/>
            <a:t>Texto em Unicode com até 1 gigabyte. </a:t>
          </a:r>
          <a:endParaRPr lang="pt-BR" sz="1300" b="1" dirty="0"/>
        </a:p>
      </dgm:t>
    </dgm:pt>
    <dgm:pt modelId="{6F976023-2E4B-4406-9911-0A2694932ACB}" type="parTrans" cxnId="{77C521AB-0DC4-4671-B7D9-6C894FEC192C}">
      <dgm:prSet/>
      <dgm:spPr/>
      <dgm:t>
        <a:bodyPr/>
        <a:lstStyle/>
        <a:p>
          <a:endParaRPr lang="pt-BR" sz="1300"/>
        </a:p>
      </dgm:t>
    </dgm:pt>
    <dgm:pt modelId="{3ACFB2BF-95D0-4C29-B84A-1CD52634CE20}" type="sibTrans" cxnId="{77C521AB-0DC4-4671-B7D9-6C894FEC192C}">
      <dgm:prSet/>
      <dgm:spPr/>
      <dgm:t>
        <a:bodyPr/>
        <a:lstStyle/>
        <a:p>
          <a:endParaRPr lang="pt-BR" sz="1300"/>
        </a:p>
      </dgm:t>
    </dgm:pt>
    <dgm:pt modelId="{04ECEA41-D733-48B4-84A3-B33953BA5753}">
      <dgm:prSet custT="1"/>
      <dgm:spPr>
        <a:solidFill>
          <a:srgbClr val="C00000"/>
        </a:solidFill>
      </dgm:spPr>
      <dgm:t>
        <a:bodyPr/>
        <a:lstStyle/>
        <a:p>
          <a:r>
            <a:rPr lang="pt-BR" sz="1300" dirty="0" smtClean="0"/>
            <a:t>string</a:t>
          </a:r>
          <a:endParaRPr lang="pt-BR" sz="1300" dirty="0"/>
        </a:p>
      </dgm:t>
    </dgm:pt>
    <dgm:pt modelId="{E23403E1-CE42-41E0-853E-986AE018D6B1}" type="sibTrans" cxnId="{100FE723-E68D-4322-ABAF-75D6939B8685}">
      <dgm:prSet/>
      <dgm:spPr/>
      <dgm:t>
        <a:bodyPr/>
        <a:lstStyle/>
        <a:p>
          <a:endParaRPr lang="pt-BR" sz="1300"/>
        </a:p>
      </dgm:t>
    </dgm:pt>
    <dgm:pt modelId="{AF49DA5E-6FDF-4550-8EF6-29A2BC8AF94C}" type="parTrans" cxnId="{100FE723-E68D-4322-ABAF-75D6939B8685}">
      <dgm:prSet/>
      <dgm:spPr/>
      <dgm:t>
        <a:bodyPr/>
        <a:lstStyle/>
        <a:p>
          <a:endParaRPr lang="pt-BR" sz="1300"/>
        </a:p>
      </dgm:t>
    </dgm:pt>
    <dgm:pt modelId="{A0BD221C-A1BA-4DB1-BB57-5B325557DCD8}" type="pres">
      <dgm:prSet presAssocID="{C20A479B-BE30-4612-A95D-E881EA96E94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58CF067-8795-4191-93A6-F1089429D275}" type="pres">
      <dgm:prSet presAssocID="{68E97CE1-7098-468E-8502-1477EBA1168C}" presName="linNode" presStyleCnt="0"/>
      <dgm:spPr/>
      <dgm:t>
        <a:bodyPr/>
        <a:lstStyle/>
        <a:p>
          <a:endParaRPr lang="pt-BR"/>
        </a:p>
      </dgm:t>
    </dgm:pt>
    <dgm:pt modelId="{78C72014-987F-43B3-AEB7-5AB82B4C7AC1}" type="pres">
      <dgm:prSet presAssocID="{68E97CE1-7098-468E-8502-1477EBA1168C}" presName="parentShp" presStyleLbl="node1" presStyleIdx="0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1BA8C-E062-49B3-B00A-7E5893C125CA}" type="pres">
      <dgm:prSet presAssocID="{68E97CE1-7098-468E-8502-1477EBA1168C}" presName="childShp" presStyleLbl="bgAccFollowNode1" presStyleIdx="0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FC7801-3FF9-4060-8F80-DFAA925BE9F7}" type="pres">
      <dgm:prSet presAssocID="{AC2DF709-B5ED-42DD-8B23-852BD836EA77}" presName="spacing" presStyleCnt="0"/>
      <dgm:spPr/>
      <dgm:t>
        <a:bodyPr/>
        <a:lstStyle/>
        <a:p>
          <a:endParaRPr lang="pt-BR"/>
        </a:p>
      </dgm:t>
    </dgm:pt>
    <dgm:pt modelId="{5E8E4544-FBB1-4B2B-B3CF-657574C9F057}" type="pres">
      <dgm:prSet presAssocID="{02C462B7-EAC2-4BCB-855D-52F1D93AD4A4}" presName="linNode" presStyleCnt="0"/>
      <dgm:spPr/>
      <dgm:t>
        <a:bodyPr/>
        <a:lstStyle/>
        <a:p>
          <a:endParaRPr lang="pt-BR"/>
        </a:p>
      </dgm:t>
    </dgm:pt>
    <dgm:pt modelId="{B33D2883-7EE9-4305-9D7D-636B77F7C700}" type="pres">
      <dgm:prSet presAssocID="{02C462B7-EAC2-4BCB-855D-52F1D93AD4A4}" presName="parentShp" presStyleLbl="node1" presStyleIdx="1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F4AC07-E12C-41B1-A7B3-B31F02863FFC}" type="pres">
      <dgm:prSet presAssocID="{02C462B7-EAC2-4BCB-855D-52F1D93AD4A4}" presName="childShp" presStyleLbl="bgAccFollowNode1" presStyleIdx="1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0ACE43-6C8D-4C19-86A6-2BEA93809F21}" type="pres">
      <dgm:prSet presAssocID="{A038600B-9206-44CB-90B2-7B22C33A499E}" presName="spacing" presStyleCnt="0"/>
      <dgm:spPr/>
      <dgm:t>
        <a:bodyPr/>
        <a:lstStyle/>
        <a:p>
          <a:endParaRPr lang="pt-BR"/>
        </a:p>
      </dgm:t>
    </dgm:pt>
    <dgm:pt modelId="{633575DB-5F6E-4B77-A179-9F492506A299}" type="pres">
      <dgm:prSet presAssocID="{D5339CA0-1F5A-40FD-8779-A1EA2FF19D28}" presName="linNode" presStyleCnt="0"/>
      <dgm:spPr/>
      <dgm:t>
        <a:bodyPr/>
        <a:lstStyle/>
        <a:p>
          <a:endParaRPr lang="pt-BR"/>
        </a:p>
      </dgm:t>
    </dgm:pt>
    <dgm:pt modelId="{52C467EC-9446-48A2-9D7F-75EB04E3C099}" type="pres">
      <dgm:prSet presAssocID="{D5339CA0-1F5A-40FD-8779-A1EA2FF19D28}" presName="parentShp" presStyleLbl="node1" presStyleIdx="2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2B7295-3D9B-4442-9628-B7A6E027AE37}" type="pres">
      <dgm:prSet presAssocID="{D5339CA0-1F5A-40FD-8779-A1EA2FF19D28}" presName="childShp" presStyleLbl="bgAccFollowNode1" presStyleIdx="2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959DB4-08D6-49D2-8334-229CE28B3272}" type="pres">
      <dgm:prSet presAssocID="{5A75E846-3D1E-4E5F-9115-4B2966B0D309}" presName="spacing" presStyleCnt="0"/>
      <dgm:spPr/>
      <dgm:t>
        <a:bodyPr/>
        <a:lstStyle/>
        <a:p>
          <a:endParaRPr lang="pt-BR"/>
        </a:p>
      </dgm:t>
    </dgm:pt>
    <dgm:pt modelId="{970D1D0C-5F79-41B1-8852-44F427583999}" type="pres">
      <dgm:prSet presAssocID="{7D695B9D-BBDA-4152-98E1-0FE3E2673DE2}" presName="linNode" presStyleCnt="0"/>
      <dgm:spPr/>
      <dgm:t>
        <a:bodyPr/>
        <a:lstStyle/>
        <a:p>
          <a:endParaRPr lang="pt-BR"/>
        </a:p>
      </dgm:t>
    </dgm:pt>
    <dgm:pt modelId="{E9C5C9E0-7638-4D8F-89EE-7925C4266F08}" type="pres">
      <dgm:prSet presAssocID="{7D695B9D-BBDA-4152-98E1-0FE3E2673DE2}" presName="parentShp" presStyleLbl="node1" presStyleIdx="3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AD839B-6FFF-4B0B-B2BF-ACDE032AC27A}" type="pres">
      <dgm:prSet presAssocID="{7D695B9D-BBDA-4152-98E1-0FE3E2673DE2}" presName="childShp" presStyleLbl="bgAccFollowNode1" presStyleIdx="3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64CD3D-D374-4017-ABE6-8E16CD2FEDAD}" type="pres">
      <dgm:prSet presAssocID="{60871FF6-A440-4413-8AB0-FD0D7A92832F}" presName="spacing" presStyleCnt="0"/>
      <dgm:spPr/>
      <dgm:t>
        <a:bodyPr/>
        <a:lstStyle/>
        <a:p>
          <a:endParaRPr lang="pt-BR"/>
        </a:p>
      </dgm:t>
    </dgm:pt>
    <dgm:pt modelId="{AD854360-BD51-4D94-B130-D0E8AECFF701}" type="pres">
      <dgm:prSet presAssocID="{CF057ABE-E6C3-4A12-B1B8-7A442CB44611}" presName="linNode" presStyleCnt="0"/>
      <dgm:spPr/>
      <dgm:t>
        <a:bodyPr/>
        <a:lstStyle/>
        <a:p>
          <a:endParaRPr lang="pt-BR"/>
        </a:p>
      </dgm:t>
    </dgm:pt>
    <dgm:pt modelId="{03A2873C-7B40-4374-8020-D7F8AEF3C630}" type="pres">
      <dgm:prSet presAssocID="{CF057ABE-E6C3-4A12-B1B8-7A442CB44611}" presName="parentShp" presStyleLbl="node1" presStyleIdx="4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0B393B-C7E5-466D-8DD9-DBE6CF77593B}" type="pres">
      <dgm:prSet presAssocID="{CF057ABE-E6C3-4A12-B1B8-7A442CB44611}" presName="childShp" presStyleLbl="bgAccFollowNode1" presStyleIdx="4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7BB21E-4D0A-4733-8B15-49034385E192}" type="pres">
      <dgm:prSet presAssocID="{AF51E0B4-EB55-4E73-9C21-40C4993AF584}" presName="spacing" presStyleCnt="0"/>
      <dgm:spPr/>
      <dgm:t>
        <a:bodyPr/>
        <a:lstStyle/>
        <a:p>
          <a:endParaRPr lang="pt-BR"/>
        </a:p>
      </dgm:t>
    </dgm:pt>
    <dgm:pt modelId="{FFAFDDFE-07DA-433F-9D3E-32DF42712B72}" type="pres">
      <dgm:prSet presAssocID="{8846FF78-F326-4662-B539-210E0F735210}" presName="linNode" presStyleCnt="0"/>
      <dgm:spPr/>
      <dgm:t>
        <a:bodyPr/>
        <a:lstStyle/>
        <a:p>
          <a:endParaRPr lang="pt-BR"/>
        </a:p>
      </dgm:t>
    </dgm:pt>
    <dgm:pt modelId="{B7432E31-7986-4222-A87F-6AD2266E75F3}" type="pres">
      <dgm:prSet presAssocID="{8846FF78-F326-4662-B539-210E0F735210}" presName="parentShp" presStyleLbl="node1" presStyleIdx="5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B3C98-F14F-4B27-9455-40ECA972776C}" type="pres">
      <dgm:prSet presAssocID="{8846FF78-F326-4662-B539-210E0F735210}" presName="childShp" presStyleLbl="bgAccFollowNode1" presStyleIdx="5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3F6D3F-EA62-4A53-9CE2-F6FB6B917064}" type="pres">
      <dgm:prSet presAssocID="{59133F08-0340-4802-BEA9-8599960D3FD7}" presName="spacing" presStyleCnt="0"/>
      <dgm:spPr/>
      <dgm:t>
        <a:bodyPr/>
        <a:lstStyle/>
        <a:p>
          <a:endParaRPr lang="pt-BR"/>
        </a:p>
      </dgm:t>
    </dgm:pt>
    <dgm:pt modelId="{8307E46C-EEDE-4AC2-A45F-2ABCEE3F9345}" type="pres">
      <dgm:prSet presAssocID="{3478FCC8-55EF-4A15-99F2-091E49C2D84E}" presName="linNode" presStyleCnt="0"/>
      <dgm:spPr/>
      <dgm:t>
        <a:bodyPr/>
        <a:lstStyle/>
        <a:p>
          <a:endParaRPr lang="pt-BR"/>
        </a:p>
      </dgm:t>
    </dgm:pt>
    <dgm:pt modelId="{45847138-DD93-409B-838F-BDBA14F52E7C}" type="pres">
      <dgm:prSet presAssocID="{3478FCC8-55EF-4A15-99F2-091E49C2D84E}" presName="parentShp" presStyleLbl="node1" presStyleIdx="6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AC448C-34BC-4D0D-B2B6-FF1A0E703654}" type="pres">
      <dgm:prSet presAssocID="{3478FCC8-55EF-4A15-99F2-091E49C2D84E}" presName="childShp" presStyleLbl="bgAccFollowNode1" presStyleIdx="6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FEA69D-3FCB-434A-8EB2-E23422A2AA63}" type="pres">
      <dgm:prSet presAssocID="{DD661CBF-B064-45AD-BEE1-FBC2F594D398}" presName="spacing" presStyleCnt="0"/>
      <dgm:spPr/>
      <dgm:t>
        <a:bodyPr/>
        <a:lstStyle/>
        <a:p>
          <a:endParaRPr lang="pt-BR"/>
        </a:p>
      </dgm:t>
    </dgm:pt>
    <dgm:pt modelId="{AAF20EDF-4E8B-4B2B-9EC8-308038651937}" type="pres">
      <dgm:prSet presAssocID="{FBBFAA8F-95C9-4E20-AA50-27110A6303CB}" presName="linNode" presStyleCnt="0"/>
      <dgm:spPr/>
      <dgm:t>
        <a:bodyPr/>
        <a:lstStyle/>
        <a:p>
          <a:endParaRPr lang="pt-BR"/>
        </a:p>
      </dgm:t>
    </dgm:pt>
    <dgm:pt modelId="{8AFB54D0-CA3B-44B1-8412-EF0DC478464B}" type="pres">
      <dgm:prSet presAssocID="{FBBFAA8F-95C9-4E20-AA50-27110A6303CB}" presName="parentShp" presStyleLbl="node1" presStyleIdx="7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2711D-A3CA-4772-80FA-6D6AC94FE778}" type="pres">
      <dgm:prSet presAssocID="{FBBFAA8F-95C9-4E20-AA50-27110A6303CB}" presName="childShp" presStyleLbl="bgAccFollowNode1" presStyleIdx="7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AF23F3-A32A-4946-BC1F-B8A02C94C487}" type="pres">
      <dgm:prSet presAssocID="{8FA19A9E-8F9E-4A6C-8351-F180EFF28438}" presName="spacing" presStyleCnt="0"/>
      <dgm:spPr/>
      <dgm:t>
        <a:bodyPr/>
        <a:lstStyle/>
        <a:p>
          <a:endParaRPr lang="pt-BR"/>
        </a:p>
      </dgm:t>
    </dgm:pt>
    <dgm:pt modelId="{2D1497D5-30DA-416B-90FC-8E6DC4CC18C6}" type="pres">
      <dgm:prSet presAssocID="{4421D930-39B0-4A8A-B4D5-EFB30996CE9B}" presName="linNode" presStyleCnt="0"/>
      <dgm:spPr/>
      <dgm:t>
        <a:bodyPr/>
        <a:lstStyle/>
        <a:p>
          <a:endParaRPr lang="pt-BR"/>
        </a:p>
      </dgm:t>
    </dgm:pt>
    <dgm:pt modelId="{4B79F49A-FA41-4621-B0FF-ECE58B71503D}" type="pres">
      <dgm:prSet presAssocID="{4421D930-39B0-4A8A-B4D5-EFB30996CE9B}" presName="parentShp" presStyleLbl="node1" presStyleIdx="8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C296BD-9AD7-4965-8040-26E9C6EB34A1}" type="pres">
      <dgm:prSet presAssocID="{4421D930-39B0-4A8A-B4D5-EFB30996CE9B}" presName="childShp" presStyleLbl="bgAccFollowNode1" presStyleIdx="8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9354C4-2674-4429-95CA-426B6EFE9704}" type="pres">
      <dgm:prSet presAssocID="{AA070DCF-156D-4DEC-84D3-9387A8ED3238}" presName="spacing" presStyleCnt="0"/>
      <dgm:spPr/>
      <dgm:t>
        <a:bodyPr/>
        <a:lstStyle/>
        <a:p>
          <a:endParaRPr lang="pt-BR"/>
        </a:p>
      </dgm:t>
    </dgm:pt>
    <dgm:pt modelId="{A99A4906-E1C7-4C56-83AA-06F143B10BF8}" type="pres">
      <dgm:prSet presAssocID="{73C8FFB0-BED5-4E54-A41B-BA2EED13E126}" presName="linNode" presStyleCnt="0"/>
      <dgm:spPr/>
      <dgm:t>
        <a:bodyPr/>
        <a:lstStyle/>
        <a:p>
          <a:endParaRPr lang="pt-BR"/>
        </a:p>
      </dgm:t>
    </dgm:pt>
    <dgm:pt modelId="{65589700-CDDE-4F4F-A169-CDC7637D9C94}" type="pres">
      <dgm:prSet presAssocID="{73C8FFB0-BED5-4E54-A41B-BA2EED13E126}" presName="parentShp" presStyleLbl="node1" presStyleIdx="9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F55538-6272-4BBF-90F4-BBEC22B71BBE}" type="pres">
      <dgm:prSet presAssocID="{73C8FFB0-BED5-4E54-A41B-BA2EED13E126}" presName="childShp" presStyleLbl="bgAccFollowNode1" presStyleIdx="9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B17B8D-8E29-47F9-B815-6C32100E0F3D}" type="pres">
      <dgm:prSet presAssocID="{74F6EBD3-6EAE-4742-BE27-ADD3E4530FEB}" presName="spacing" presStyleCnt="0"/>
      <dgm:spPr/>
      <dgm:t>
        <a:bodyPr/>
        <a:lstStyle/>
        <a:p>
          <a:endParaRPr lang="pt-BR"/>
        </a:p>
      </dgm:t>
    </dgm:pt>
    <dgm:pt modelId="{38A3F2A5-986E-4186-8469-BD456D0443E8}" type="pres">
      <dgm:prSet presAssocID="{DA01F0AE-280F-4EA7-BBC1-F590A5D2ED17}" presName="linNode" presStyleCnt="0"/>
      <dgm:spPr/>
      <dgm:t>
        <a:bodyPr/>
        <a:lstStyle/>
        <a:p>
          <a:endParaRPr lang="pt-BR"/>
        </a:p>
      </dgm:t>
    </dgm:pt>
    <dgm:pt modelId="{E07F2240-C313-43DE-9166-F4611FC909B2}" type="pres">
      <dgm:prSet presAssocID="{DA01F0AE-280F-4EA7-BBC1-F590A5D2ED17}" presName="parentShp" presStyleLbl="node1" presStyleIdx="10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8FC308-AEAF-4BC7-A9BD-53D854E66D3F}" type="pres">
      <dgm:prSet presAssocID="{DA01F0AE-280F-4EA7-BBC1-F590A5D2ED17}" presName="childShp" presStyleLbl="bgAccFollowNode1" presStyleIdx="10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04FCF9-1194-4756-9CC8-D4EEE6D90EE4}" type="pres">
      <dgm:prSet presAssocID="{8BA72781-6944-4595-B52F-3EA4BEF75765}" presName="spacing" presStyleCnt="0"/>
      <dgm:spPr/>
      <dgm:t>
        <a:bodyPr/>
        <a:lstStyle/>
        <a:p>
          <a:endParaRPr lang="pt-BR"/>
        </a:p>
      </dgm:t>
    </dgm:pt>
    <dgm:pt modelId="{FAE5C491-0FC0-4FFA-A6B1-644E970DF841}" type="pres">
      <dgm:prSet presAssocID="{92DA6B6D-4227-45F1-A2FE-1439083821B1}" presName="linNode" presStyleCnt="0"/>
      <dgm:spPr/>
      <dgm:t>
        <a:bodyPr/>
        <a:lstStyle/>
        <a:p>
          <a:endParaRPr lang="pt-BR"/>
        </a:p>
      </dgm:t>
    </dgm:pt>
    <dgm:pt modelId="{9618138E-713C-47A4-9F0F-3ED292D92E86}" type="pres">
      <dgm:prSet presAssocID="{92DA6B6D-4227-45F1-A2FE-1439083821B1}" presName="parentShp" presStyleLbl="node1" presStyleIdx="11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4F56D4-1652-4704-ADB8-2D4419C23954}" type="pres">
      <dgm:prSet presAssocID="{92DA6B6D-4227-45F1-A2FE-1439083821B1}" presName="childShp" presStyleLbl="bgAccFollowNode1" presStyleIdx="11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DB6428-3B25-4E52-A358-FFB8768EA221}" type="pres">
      <dgm:prSet presAssocID="{A57FAAE6-3463-49CA-89CC-8618333E855B}" presName="spacing" presStyleCnt="0"/>
      <dgm:spPr/>
      <dgm:t>
        <a:bodyPr/>
        <a:lstStyle/>
        <a:p>
          <a:endParaRPr lang="pt-BR"/>
        </a:p>
      </dgm:t>
    </dgm:pt>
    <dgm:pt modelId="{20C363C1-3D91-4124-98B2-A0851D06559D}" type="pres">
      <dgm:prSet presAssocID="{09904F69-66ED-4912-8733-4D5B52F60227}" presName="linNode" presStyleCnt="0"/>
      <dgm:spPr/>
      <dgm:t>
        <a:bodyPr/>
        <a:lstStyle/>
        <a:p>
          <a:endParaRPr lang="pt-BR"/>
        </a:p>
      </dgm:t>
    </dgm:pt>
    <dgm:pt modelId="{E9213C2D-3FE8-40B1-912F-5BC663E1F790}" type="pres">
      <dgm:prSet presAssocID="{09904F69-66ED-4912-8733-4D5B52F60227}" presName="parentShp" presStyleLbl="node1" presStyleIdx="12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4B479E-2D6F-4038-8FCA-68120911D85D}" type="pres">
      <dgm:prSet presAssocID="{09904F69-66ED-4912-8733-4D5B52F60227}" presName="childShp" presStyleLbl="bgAccFollowNode1" presStyleIdx="12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CD25A2-104D-4F64-9EF0-2F9C35F0769B}" type="pres">
      <dgm:prSet presAssocID="{01943C64-378F-419F-AF19-CB95B7073722}" presName="spacing" presStyleCnt="0"/>
      <dgm:spPr/>
      <dgm:t>
        <a:bodyPr/>
        <a:lstStyle/>
        <a:p>
          <a:endParaRPr lang="pt-BR"/>
        </a:p>
      </dgm:t>
    </dgm:pt>
    <dgm:pt modelId="{8D3305E1-DD48-4DF1-992C-192120B8A3EB}" type="pres">
      <dgm:prSet presAssocID="{04ECEA41-D733-48B4-84A3-B33953BA5753}" presName="linNode" presStyleCnt="0"/>
      <dgm:spPr/>
      <dgm:t>
        <a:bodyPr/>
        <a:lstStyle/>
        <a:p>
          <a:endParaRPr lang="pt-BR"/>
        </a:p>
      </dgm:t>
    </dgm:pt>
    <dgm:pt modelId="{57A55FEB-8C64-468F-A203-FF36D6BBF942}" type="pres">
      <dgm:prSet presAssocID="{04ECEA41-D733-48B4-84A3-B33953BA5753}" presName="parentShp" presStyleLbl="node1" presStyleIdx="13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A41147-E9A0-445D-8AF9-EB65BE5B0030}" type="pres">
      <dgm:prSet presAssocID="{04ECEA41-D733-48B4-84A3-B33953BA5753}" presName="childShp" presStyleLbl="bgAccFollowNode1" presStyleIdx="13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8A927BE-EEB4-4358-B3E5-8BB2BBC3FA2A}" type="presOf" srcId="{02C462B7-EAC2-4BCB-855D-52F1D93AD4A4}" destId="{B33D2883-7EE9-4305-9D7D-636B77F7C700}" srcOrd="0" destOrd="0" presId="urn:microsoft.com/office/officeart/2005/8/layout/vList6"/>
    <dgm:cxn modelId="{9B444263-21DF-4301-9B20-AA695EABD1A6}" srcId="{68E97CE1-7098-468E-8502-1477EBA1168C}" destId="{EE0F25E6-7895-4E94-AE05-66163D294E36}" srcOrd="0" destOrd="0" parTransId="{C3E324D5-9967-48AE-948F-E4D3FC5CE5FC}" sibTransId="{F2040899-54B5-4B89-B586-A3304FA7A911}"/>
    <dgm:cxn modelId="{B90AF48D-6EC6-43F8-91E1-FE6972CBD806}" type="presOf" srcId="{68E97CE1-7098-468E-8502-1477EBA1168C}" destId="{78C72014-987F-43B3-AEB7-5AB82B4C7AC1}" srcOrd="0" destOrd="0" presId="urn:microsoft.com/office/officeart/2005/8/layout/vList6"/>
    <dgm:cxn modelId="{5CDBD180-426E-4F21-974A-D12CF3E4FA67}" type="presOf" srcId="{3605D2DD-E8DB-4F68-A09B-A0AD9F453934}" destId="{17AD839B-6FFF-4B0B-B2BF-ACDE032AC27A}" srcOrd="0" destOrd="0" presId="urn:microsoft.com/office/officeart/2005/8/layout/vList6"/>
    <dgm:cxn modelId="{8964B2D4-44C2-48A4-B4A5-3208E822D2FF}" type="presOf" srcId="{AB812662-F66A-4AD5-BF5E-1DB0490DA911}" destId="{9E22711D-A3CA-4772-80FA-6D6AC94FE778}" srcOrd="0" destOrd="0" presId="urn:microsoft.com/office/officeart/2005/8/layout/vList6"/>
    <dgm:cxn modelId="{DFE2FA0A-163E-4D0B-A834-23C738112C8C}" srcId="{C20A479B-BE30-4612-A95D-E881EA96E94E}" destId="{4421D930-39B0-4A8A-B4D5-EFB30996CE9B}" srcOrd="8" destOrd="0" parTransId="{C4865BB0-6568-4B4A-8CDC-B12E862FCACA}" sibTransId="{AA070DCF-156D-4DEC-84D3-9387A8ED3238}"/>
    <dgm:cxn modelId="{6DA2EA5B-8FE9-494A-B276-5A6E5014169D}" type="presOf" srcId="{CA3204A2-17BD-44E1-A90E-9156B7F0C219}" destId="{244B479E-2D6F-4038-8FCA-68120911D85D}" srcOrd="0" destOrd="0" presId="urn:microsoft.com/office/officeart/2005/8/layout/vList6"/>
    <dgm:cxn modelId="{A1D82AA5-25D9-4FAA-BB5F-5CC40345B972}" srcId="{DA01F0AE-280F-4EA7-BBC1-F590A5D2ED17}" destId="{2CB9158D-BCD8-40BF-8999-2A2D6A721D28}" srcOrd="0" destOrd="0" parTransId="{AB51BCE6-6EAD-4728-8A85-E11015F448FB}" sibTransId="{3F311D60-C843-44E0-BE7E-B59B8F5AAC62}"/>
    <dgm:cxn modelId="{11BE5BFE-D2C4-45A6-B5B0-6902738AF8DF}" srcId="{CF057ABE-E6C3-4A12-B1B8-7A442CB44611}" destId="{7E0C3C92-C920-4DF0-BFF8-F39CE9B277F2}" srcOrd="0" destOrd="0" parTransId="{76BF5A65-0476-4BAD-9A33-68A4BFBE80DA}" sibTransId="{6C4B3A41-7DC4-410D-8830-0C6E59D1EBF0}"/>
    <dgm:cxn modelId="{57866936-2076-41D3-B74A-A0963E47EC1B}" srcId="{8846FF78-F326-4662-B539-210E0F735210}" destId="{7B3BDDFC-0A19-4B05-9E9D-31A921B0090E}" srcOrd="0" destOrd="0" parTransId="{FC4AA0B0-B90B-45FB-BA45-399D73C6827C}" sibTransId="{8CBB587C-54F6-439D-AE37-7327A0029F25}"/>
    <dgm:cxn modelId="{798DF981-8A1C-436B-9165-EE8F70D35E84}" type="presOf" srcId="{04ECEA41-D733-48B4-84A3-B33953BA5753}" destId="{57A55FEB-8C64-468F-A203-FF36D6BBF942}" srcOrd="0" destOrd="0" presId="urn:microsoft.com/office/officeart/2005/8/layout/vList6"/>
    <dgm:cxn modelId="{4F376A83-A946-45B7-8001-C2B2A22675E7}" type="presOf" srcId="{EE0F25E6-7895-4E94-AE05-66163D294E36}" destId="{0EF1BA8C-E062-49B3-B00A-7E5893C125CA}" srcOrd="0" destOrd="0" presId="urn:microsoft.com/office/officeart/2005/8/layout/vList6"/>
    <dgm:cxn modelId="{77C521AB-0DC4-4671-B7D9-6C894FEC192C}" srcId="{04ECEA41-D733-48B4-84A3-B33953BA5753}" destId="{BFB3E6D5-3F28-4A73-8634-07501085D900}" srcOrd="0" destOrd="0" parTransId="{6F976023-2E4B-4406-9911-0A2694932ACB}" sibTransId="{3ACFB2BF-95D0-4C29-B84A-1CD52634CE20}"/>
    <dgm:cxn modelId="{8199C1EA-3ACF-4C69-8C52-F9C84742D469}" type="presOf" srcId="{09904F69-66ED-4912-8733-4D5B52F60227}" destId="{E9213C2D-3FE8-40B1-912F-5BC663E1F790}" srcOrd="0" destOrd="0" presId="urn:microsoft.com/office/officeart/2005/8/layout/vList6"/>
    <dgm:cxn modelId="{10086E34-7372-4AFE-AB72-25D86C848415}" type="presOf" srcId="{7E0C3C92-C920-4DF0-BFF8-F39CE9B277F2}" destId="{510B393B-C7E5-466D-8DD9-DBE6CF77593B}" srcOrd="0" destOrd="0" presId="urn:microsoft.com/office/officeart/2005/8/layout/vList6"/>
    <dgm:cxn modelId="{0AEE109B-6DE8-4FF8-B322-6191E32574A0}" type="presOf" srcId="{3478FCC8-55EF-4A15-99F2-091E49C2D84E}" destId="{45847138-DD93-409B-838F-BDBA14F52E7C}" srcOrd="0" destOrd="0" presId="urn:microsoft.com/office/officeart/2005/8/layout/vList6"/>
    <dgm:cxn modelId="{D9C2D0BA-45C0-4F88-B109-5694DB7F23FE}" srcId="{C20A479B-BE30-4612-A95D-E881EA96E94E}" destId="{CF057ABE-E6C3-4A12-B1B8-7A442CB44611}" srcOrd="4" destOrd="0" parTransId="{7F919EA1-D139-459D-AF37-5DEF760C504C}" sibTransId="{AF51E0B4-EB55-4E73-9C21-40C4993AF584}"/>
    <dgm:cxn modelId="{6E51FD29-72FA-46B1-99B1-859B4EDF97AF}" srcId="{C20A479B-BE30-4612-A95D-E881EA96E94E}" destId="{02C462B7-EAC2-4BCB-855D-52F1D93AD4A4}" srcOrd="1" destOrd="0" parTransId="{A819DDB4-0AE3-4B79-A413-7429431C7DDD}" sibTransId="{A038600B-9206-44CB-90B2-7B22C33A499E}"/>
    <dgm:cxn modelId="{100FE723-E68D-4322-ABAF-75D6939B8685}" srcId="{C20A479B-BE30-4612-A95D-E881EA96E94E}" destId="{04ECEA41-D733-48B4-84A3-B33953BA5753}" srcOrd="13" destOrd="0" parTransId="{AF49DA5E-6FDF-4550-8EF6-29A2BC8AF94C}" sibTransId="{E23403E1-CE42-41E0-853E-986AE018D6B1}"/>
    <dgm:cxn modelId="{2AE72D57-654A-4A1E-90C6-9653F2C8AFEB}" type="presOf" srcId="{9E6D47D8-1ABB-40E6-8603-C8C9641346D7}" destId="{FFC296BD-9AD7-4965-8040-26E9C6EB34A1}" srcOrd="0" destOrd="0" presId="urn:microsoft.com/office/officeart/2005/8/layout/vList6"/>
    <dgm:cxn modelId="{64DBF9B9-F0DE-4483-A6B1-E892C93E7F5D}" type="presOf" srcId="{B33FBA6D-5A03-4A3F-819C-FF25026EBFE1}" destId="{6AAC448C-34BC-4D0D-B2B6-FF1A0E703654}" srcOrd="0" destOrd="0" presId="urn:microsoft.com/office/officeart/2005/8/layout/vList6"/>
    <dgm:cxn modelId="{95E33F30-4636-4394-8CCE-D552DB685E3F}" type="presOf" srcId="{92DA6B6D-4227-45F1-A2FE-1439083821B1}" destId="{9618138E-713C-47A4-9F0F-3ED292D92E86}" srcOrd="0" destOrd="0" presId="urn:microsoft.com/office/officeart/2005/8/layout/vList6"/>
    <dgm:cxn modelId="{7417FEAB-D6F7-4020-AB57-9BB78248C309}" type="presOf" srcId="{BFB3E6D5-3F28-4A73-8634-07501085D900}" destId="{06A41147-E9A0-445D-8AF9-EB65BE5B0030}" srcOrd="0" destOrd="0" presId="urn:microsoft.com/office/officeart/2005/8/layout/vList6"/>
    <dgm:cxn modelId="{FAA2076A-9AEA-42CC-8912-C623449C93B4}" type="presOf" srcId="{FBBFAA8F-95C9-4E20-AA50-27110A6303CB}" destId="{8AFB54D0-CA3B-44B1-8412-EF0DC478464B}" srcOrd="0" destOrd="0" presId="urn:microsoft.com/office/officeart/2005/8/layout/vList6"/>
    <dgm:cxn modelId="{FEF6FA9F-024B-4AC4-95CB-531D79ED50D2}" srcId="{C20A479B-BE30-4612-A95D-E881EA96E94E}" destId="{7D695B9D-BBDA-4152-98E1-0FE3E2673DE2}" srcOrd="3" destOrd="0" parTransId="{EF8944E4-D93B-4D61-8293-8D5A6391BB66}" sibTransId="{60871FF6-A440-4413-8AB0-FD0D7A92832F}"/>
    <dgm:cxn modelId="{16CE82FE-9762-4055-B1CF-1D9A050C0ADA}" srcId="{4421D930-39B0-4A8A-B4D5-EFB30996CE9B}" destId="{9E6D47D8-1ABB-40E6-8603-C8C9641346D7}" srcOrd="0" destOrd="0" parTransId="{D8A762EC-987E-4C75-8173-CAEAD2AB6790}" sibTransId="{497789D7-4782-444D-A6AA-1483EEA1E844}"/>
    <dgm:cxn modelId="{819FFC66-3DC7-401A-8DC5-C97B066A8FBD}" type="presOf" srcId="{73C8FFB0-BED5-4E54-A41B-BA2EED13E126}" destId="{65589700-CDDE-4F4F-A169-CDC7637D9C94}" srcOrd="0" destOrd="0" presId="urn:microsoft.com/office/officeart/2005/8/layout/vList6"/>
    <dgm:cxn modelId="{83FBE4D0-59A0-4E07-84A1-B0E9058AF035}" type="presOf" srcId="{4421D930-39B0-4A8A-B4D5-EFB30996CE9B}" destId="{4B79F49A-FA41-4621-B0FF-ECE58B71503D}" srcOrd="0" destOrd="0" presId="urn:microsoft.com/office/officeart/2005/8/layout/vList6"/>
    <dgm:cxn modelId="{FA598CBE-91F2-43F6-A5BE-C46341FBCA75}" srcId="{FBBFAA8F-95C9-4E20-AA50-27110A6303CB}" destId="{AB812662-F66A-4AD5-BF5E-1DB0490DA911}" srcOrd="0" destOrd="0" parTransId="{42066D63-81FF-456B-BAF8-5EA1A4BC77B5}" sibTransId="{DD38AFC6-04E3-4F1F-81E5-EB75AC1FD5A2}"/>
    <dgm:cxn modelId="{E7142BA1-D1EF-422D-B4D4-51CF25D4AC1C}" srcId="{7D695B9D-BBDA-4152-98E1-0FE3E2673DE2}" destId="{3605D2DD-E8DB-4F68-A09B-A0AD9F453934}" srcOrd="0" destOrd="0" parTransId="{DD4DB79F-8655-47C9-9051-E898B48C7DE0}" sibTransId="{9857CE90-9915-4AC0-BA7B-F75E6117A83E}"/>
    <dgm:cxn modelId="{50CFDA89-3E13-4560-A8D8-FE3EDF742CED}" srcId="{C20A479B-BE30-4612-A95D-E881EA96E94E}" destId="{D5339CA0-1F5A-40FD-8779-A1EA2FF19D28}" srcOrd="2" destOrd="0" parTransId="{83A7025E-6FEC-4337-B259-713EC5F25AFC}" sibTransId="{5A75E846-3D1E-4E5F-9115-4B2966B0D309}"/>
    <dgm:cxn modelId="{A44BE35B-AAB8-4B71-A79E-61E5FCBB219A}" srcId="{C20A479B-BE30-4612-A95D-E881EA96E94E}" destId="{DA01F0AE-280F-4EA7-BBC1-F590A5D2ED17}" srcOrd="10" destOrd="0" parTransId="{78AF5946-EB0B-473F-A394-33847801BB09}" sibTransId="{8BA72781-6944-4595-B52F-3EA4BEF75765}"/>
    <dgm:cxn modelId="{6E29FA18-1B6B-4666-8C4B-B978925573B6}" srcId="{D5339CA0-1F5A-40FD-8779-A1EA2FF19D28}" destId="{85D98640-32B2-4AA1-8257-0835AF3B23F7}" srcOrd="0" destOrd="0" parTransId="{334775BD-4211-4B33-9ACD-44451F89A0D9}" sibTransId="{9838C650-60CF-4A42-BB1A-DAF220445F33}"/>
    <dgm:cxn modelId="{BDE48191-3E06-4338-BEEB-D72955C72687}" type="presOf" srcId="{DA01F0AE-280F-4EA7-BBC1-F590A5D2ED17}" destId="{E07F2240-C313-43DE-9166-F4611FC909B2}" srcOrd="0" destOrd="0" presId="urn:microsoft.com/office/officeart/2005/8/layout/vList6"/>
    <dgm:cxn modelId="{BE284283-F145-4BD3-8B25-D08C0FB569F7}" type="presOf" srcId="{85D98640-32B2-4AA1-8257-0835AF3B23F7}" destId="{212B7295-3D9B-4442-9628-B7A6E027AE37}" srcOrd="0" destOrd="0" presId="urn:microsoft.com/office/officeart/2005/8/layout/vList6"/>
    <dgm:cxn modelId="{56EC9940-5B7E-4D1C-93A9-3C5A728321D6}" type="presOf" srcId="{D5339CA0-1F5A-40FD-8779-A1EA2FF19D28}" destId="{52C467EC-9446-48A2-9D7F-75EB04E3C099}" srcOrd="0" destOrd="0" presId="urn:microsoft.com/office/officeart/2005/8/layout/vList6"/>
    <dgm:cxn modelId="{8DE1E6EC-9A34-47EB-A4A8-1D27D48804E3}" type="presOf" srcId="{8A9E583C-CD05-4CB1-9DE1-0B48E889E737}" destId="{A6F55538-6272-4BBF-90F4-BBEC22B71BBE}" srcOrd="0" destOrd="0" presId="urn:microsoft.com/office/officeart/2005/8/layout/vList6"/>
    <dgm:cxn modelId="{F3172A1B-46C3-4CFD-9732-ED069CABF8ED}" srcId="{C20A479B-BE30-4612-A95D-E881EA96E94E}" destId="{8846FF78-F326-4662-B539-210E0F735210}" srcOrd="5" destOrd="0" parTransId="{B169E982-DE77-4E6C-8CDD-3BB2DC7FD63C}" sibTransId="{59133F08-0340-4802-BEA9-8599960D3FD7}"/>
    <dgm:cxn modelId="{6A0AC2B4-3B52-4692-B358-E6F0C8AFAD3D}" type="presOf" srcId="{D5CE13CA-B69F-4412-9BD0-DF3CC194E8C6}" destId="{63F4AC07-E12C-41B1-A7B3-B31F02863FFC}" srcOrd="0" destOrd="0" presId="urn:microsoft.com/office/officeart/2005/8/layout/vList6"/>
    <dgm:cxn modelId="{6825B436-3645-4591-AC36-9F699ABAFC02}" type="presOf" srcId="{F1DFBAD9-D667-46CE-B706-4E9F7E4ECED4}" destId="{1F4F56D4-1652-4704-ADB8-2D4419C23954}" srcOrd="0" destOrd="0" presId="urn:microsoft.com/office/officeart/2005/8/layout/vList6"/>
    <dgm:cxn modelId="{011BD3B4-E798-477F-80BB-0DE4B2F71876}" srcId="{C20A479B-BE30-4612-A95D-E881EA96E94E}" destId="{73C8FFB0-BED5-4E54-A41B-BA2EED13E126}" srcOrd="9" destOrd="0" parTransId="{89824B49-68B2-4CAC-B4B3-304B2C062C51}" sibTransId="{74F6EBD3-6EAE-4742-BE27-ADD3E4530FEB}"/>
    <dgm:cxn modelId="{E56F0C3A-2979-4F3F-BCED-5B3487D6F62D}" srcId="{C20A479B-BE30-4612-A95D-E881EA96E94E}" destId="{92DA6B6D-4227-45F1-A2FE-1439083821B1}" srcOrd="11" destOrd="0" parTransId="{3E65A30E-6A8F-419F-83D9-D1AE9249B684}" sibTransId="{A57FAAE6-3463-49CA-89CC-8618333E855B}"/>
    <dgm:cxn modelId="{FA16F07B-DFF2-419E-9BD5-A1398CCE54EF}" srcId="{C20A479B-BE30-4612-A95D-E881EA96E94E}" destId="{FBBFAA8F-95C9-4E20-AA50-27110A6303CB}" srcOrd="7" destOrd="0" parTransId="{9C08D185-09C9-4680-B361-76FF300C85BD}" sibTransId="{8FA19A9E-8F9E-4A6C-8351-F180EFF28438}"/>
    <dgm:cxn modelId="{9D832911-BF6D-45F9-80F4-2B5B71E5F677}" srcId="{C20A479B-BE30-4612-A95D-E881EA96E94E}" destId="{09904F69-66ED-4912-8733-4D5B52F60227}" srcOrd="12" destOrd="0" parTransId="{15095AA0-3769-4019-9CD2-1E6259BE5A03}" sibTransId="{01943C64-378F-419F-AF19-CB95B7073722}"/>
    <dgm:cxn modelId="{C32A01BE-2B16-41C3-807E-F6F8BC47BD34}" srcId="{02C462B7-EAC2-4BCB-855D-52F1D93AD4A4}" destId="{D5CE13CA-B69F-4412-9BD0-DF3CC194E8C6}" srcOrd="0" destOrd="0" parTransId="{F0C7895F-664E-4955-A7FE-ADBE7B562580}" sibTransId="{BEE803CB-06F2-4432-B2B1-83C04B0BAD20}"/>
    <dgm:cxn modelId="{B2167FEE-598A-4DD0-869C-7D775841F154}" type="presOf" srcId="{CF057ABE-E6C3-4A12-B1B8-7A442CB44611}" destId="{03A2873C-7B40-4374-8020-D7F8AEF3C630}" srcOrd="0" destOrd="0" presId="urn:microsoft.com/office/officeart/2005/8/layout/vList6"/>
    <dgm:cxn modelId="{C982C41F-28D6-49C0-80EE-7797970F3556}" srcId="{3478FCC8-55EF-4A15-99F2-091E49C2D84E}" destId="{B33FBA6D-5A03-4A3F-819C-FF25026EBFE1}" srcOrd="0" destOrd="0" parTransId="{C9CE596B-30A4-490F-91A3-BF919CC3B2A9}" sibTransId="{E0468AB8-D795-406E-9EE3-088627346A39}"/>
    <dgm:cxn modelId="{6CFAA25A-E2F6-4A91-8F36-1206730549D1}" srcId="{73C8FFB0-BED5-4E54-A41B-BA2EED13E126}" destId="{8A9E583C-CD05-4CB1-9DE1-0B48E889E737}" srcOrd="0" destOrd="0" parTransId="{A83F9721-E5AF-4E31-B7FA-BE1267D2EADB}" sibTransId="{981FD23B-1F3B-4B2E-8708-D81F85DD5A8C}"/>
    <dgm:cxn modelId="{23259D41-4FF4-4FD1-910D-AB90D88B55EE}" srcId="{09904F69-66ED-4912-8733-4D5B52F60227}" destId="{CA3204A2-17BD-44E1-A90E-9156B7F0C219}" srcOrd="0" destOrd="0" parTransId="{101D8206-9ED9-4B3F-94C1-7C4C396F1B55}" sibTransId="{A009F220-9024-4765-9347-6CFF4B5D662D}"/>
    <dgm:cxn modelId="{668A12F6-6CD8-47DC-9381-390D4BCC6861}" type="presOf" srcId="{2CB9158D-BCD8-40BF-8999-2A2D6A721D28}" destId="{BF8FC308-AEAF-4BC7-A9BD-53D854E66D3F}" srcOrd="0" destOrd="0" presId="urn:microsoft.com/office/officeart/2005/8/layout/vList6"/>
    <dgm:cxn modelId="{BA96AC59-A98F-4756-BB10-00D358B3B070}" type="presOf" srcId="{8846FF78-F326-4662-B539-210E0F735210}" destId="{B7432E31-7986-4222-A87F-6AD2266E75F3}" srcOrd="0" destOrd="0" presId="urn:microsoft.com/office/officeart/2005/8/layout/vList6"/>
    <dgm:cxn modelId="{7591A710-1A2B-4E7F-A930-0D67DA17DE7E}" srcId="{C20A479B-BE30-4612-A95D-E881EA96E94E}" destId="{68E97CE1-7098-468E-8502-1477EBA1168C}" srcOrd="0" destOrd="0" parTransId="{5B1C47EB-3BD7-4755-93B9-462656D253A6}" sibTransId="{AC2DF709-B5ED-42DD-8B23-852BD836EA77}"/>
    <dgm:cxn modelId="{8D68A987-EDFD-41AB-BF3D-428F773BEBE1}" type="presOf" srcId="{7D695B9D-BBDA-4152-98E1-0FE3E2673DE2}" destId="{E9C5C9E0-7638-4D8F-89EE-7925C4266F08}" srcOrd="0" destOrd="0" presId="urn:microsoft.com/office/officeart/2005/8/layout/vList6"/>
    <dgm:cxn modelId="{B635055A-C80D-43C3-BB7C-FF32B9B9000C}" srcId="{92DA6B6D-4227-45F1-A2FE-1439083821B1}" destId="{F1DFBAD9-D667-46CE-B706-4E9F7E4ECED4}" srcOrd="0" destOrd="0" parTransId="{AA2116DB-F286-45C8-B70F-0CD11ADF4DCF}" sibTransId="{E1B7555E-B78D-4888-A301-C223776FB391}"/>
    <dgm:cxn modelId="{F98FF40F-D81B-4E8C-9F57-F344A9442337}" type="presOf" srcId="{7B3BDDFC-0A19-4B05-9E9D-31A921B0090E}" destId="{A51B3C98-F14F-4B27-9455-40ECA972776C}" srcOrd="0" destOrd="0" presId="urn:microsoft.com/office/officeart/2005/8/layout/vList6"/>
    <dgm:cxn modelId="{1DA4AD1A-8F7C-45E4-954A-670BCDAC555F}" srcId="{C20A479B-BE30-4612-A95D-E881EA96E94E}" destId="{3478FCC8-55EF-4A15-99F2-091E49C2D84E}" srcOrd="6" destOrd="0" parTransId="{B560418F-4E2B-434B-A969-F573F03183F7}" sibTransId="{DD661CBF-B064-45AD-BEE1-FBC2F594D398}"/>
    <dgm:cxn modelId="{CB1960EE-C9F3-45EA-A6C5-530BC055A867}" type="presOf" srcId="{C20A479B-BE30-4612-A95D-E881EA96E94E}" destId="{A0BD221C-A1BA-4DB1-BB57-5B325557DCD8}" srcOrd="0" destOrd="0" presId="urn:microsoft.com/office/officeart/2005/8/layout/vList6"/>
    <dgm:cxn modelId="{AE261DFC-1187-427A-B495-84429C221B0D}" type="presParOf" srcId="{A0BD221C-A1BA-4DB1-BB57-5B325557DCD8}" destId="{658CF067-8795-4191-93A6-F1089429D275}" srcOrd="0" destOrd="0" presId="urn:microsoft.com/office/officeart/2005/8/layout/vList6"/>
    <dgm:cxn modelId="{9DB0444B-230E-4638-AAF7-4F8A4F290E10}" type="presParOf" srcId="{658CF067-8795-4191-93A6-F1089429D275}" destId="{78C72014-987F-43B3-AEB7-5AB82B4C7AC1}" srcOrd="0" destOrd="0" presId="urn:microsoft.com/office/officeart/2005/8/layout/vList6"/>
    <dgm:cxn modelId="{DF49D3D6-B081-4972-A188-093738522CEA}" type="presParOf" srcId="{658CF067-8795-4191-93A6-F1089429D275}" destId="{0EF1BA8C-E062-49B3-B00A-7E5893C125CA}" srcOrd="1" destOrd="0" presId="urn:microsoft.com/office/officeart/2005/8/layout/vList6"/>
    <dgm:cxn modelId="{764A6A73-1B79-4661-9FC8-B63E60CC0762}" type="presParOf" srcId="{A0BD221C-A1BA-4DB1-BB57-5B325557DCD8}" destId="{70FC7801-3FF9-4060-8F80-DFAA925BE9F7}" srcOrd="1" destOrd="0" presId="urn:microsoft.com/office/officeart/2005/8/layout/vList6"/>
    <dgm:cxn modelId="{8862DCE5-ECB2-4F42-99B1-7543C43319A2}" type="presParOf" srcId="{A0BD221C-A1BA-4DB1-BB57-5B325557DCD8}" destId="{5E8E4544-FBB1-4B2B-B3CF-657574C9F057}" srcOrd="2" destOrd="0" presId="urn:microsoft.com/office/officeart/2005/8/layout/vList6"/>
    <dgm:cxn modelId="{E8DA5DBB-2755-4DF9-BFFA-F97144ECD100}" type="presParOf" srcId="{5E8E4544-FBB1-4B2B-B3CF-657574C9F057}" destId="{B33D2883-7EE9-4305-9D7D-636B77F7C700}" srcOrd="0" destOrd="0" presId="urn:microsoft.com/office/officeart/2005/8/layout/vList6"/>
    <dgm:cxn modelId="{E36E90D7-21E3-4FBA-A191-CAFB0B71C2B7}" type="presParOf" srcId="{5E8E4544-FBB1-4B2B-B3CF-657574C9F057}" destId="{63F4AC07-E12C-41B1-A7B3-B31F02863FFC}" srcOrd="1" destOrd="0" presId="urn:microsoft.com/office/officeart/2005/8/layout/vList6"/>
    <dgm:cxn modelId="{7A2E5D1E-A52E-4AA8-B1AB-E48837CE93F9}" type="presParOf" srcId="{A0BD221C-A1BA-4DB1-BB57-5B325557DCD8}" destId="{6E0ACE43-6C8D-4C19-86A6-2BEA93809F21}" srcOrd="3" destOrd="0" presId="urn:microsoft.com/office/officeart/2005/8/layout/vList6"/>
    <dgm:cxn modelId="{8146075E-286F-4500-81A3-186D1CC13843}" type="presParOf" srcId="{A0BD221C-A1BA-4DB1-BB57-5B325557DCD8}" destId="{633575DB-5F6E-4B77-A179-9F492506A299}" srcOrd="4" destOrd="0" presId="urn:microsoft.com/office/officeart/2005/8/layout/vList6"/>
    <dgm:cxn modelId="{0A0C8132-E1D6-43EE-9990-C9B67AFA4487}" type="presParOf" srcId="{633575DB-5F6E-4B77-A179-9F492506A299}" destId="{52C467EC-9446-48A2-9D7F-75EB04E3C099}" srcOrd="0" destOrd="0" presId="urn:microsoft.com/office/officeart/2005/8/layout/vList6"/>
    <dgm:cxn modelId="{FEB8A62A-F962-4EED-A484-7DB52C44FF40}" type="presParOf" srcId="{633575DB-5F6E-4B77-A179-9F492506A299}" destId="{212B7295-3D9B-4442-9628-B7A6E027AE37}" srcOrd="1" destOrd="0" presId="urn:microsoft.com/office/officeart/2005/8/layout/vList6"/>
    <dgm:cxn modelId="{6F79C764-09B0-494E-B095-042961EFC2B1}" type="presParOf" srcId="{A0BD221C-A1BA-4DB1-BB57-5B325557DCD8}" destId="{9B959DB4-08D6-49D2-8334-229CE28B3272}" srcOrd="5" destOrd="0" presId="urn:microsoft.com/office/officeart/2005/8/layout/vList6"/>
    <dgm:cxn modelId="{45A2D575-D069-4B0A-AD98-E43C3633062D}" type="presParOf" srcId="{A0BD221C-A1BA-4DB1-BB57-5B325557DCD8}" destId="{970D1D0C-5F79-41B1-8852-44F427583999}" srcOrd="6" destOrd="0" presId="urn:microsoft.com/office/officeart/2005/8/layout/vList6"/>
    <dgm:cxn modelId="{192AEEF5-AA69-4B7F-9E03-02D75DC0B4EA}" type="presParOf" srcId="{970D1D0C-5F79-41B1-8852-44F427583999}" destId="{E9C5C9E0-7638-4D8F-89EE-7925C4266F08}" srcOrd="0" destOrd="0" presId="urn:microsoft.com/office/officeart/2005/8/layout/vList6"/>
    <dgm:cxn modelId="{9E229C85-FA19-474C-B5D5-3D25062316D5}" type="presParOf" srcId="{970D1D0C-5F79-41B1-8852-44F427583999}" destId="{17AD839B-6FFF-4B0B-B2BF-ACDE032AC27A}" srcOrd="1" destOrd="0" presId="urn:microsoft.com/office/officeart/2005/8/layout/vList6"/>
    <dgm:cxn modelId="{69BAEA16-7232-4571-B03C-5A08D4A7C1A8}" type="presParOf" srcId="{A0BD221C-A1BA-4DB1-BB57-5B325557DCD8}" destId="{1064CD3D-D374-4017-ABE6-8E16CD2FEDAD}" srcOrd="7" destOrd="0" presId="urn:microsoft.com/office/officeart/2005/8/layout/vList6"/>
    <dgm:cxn modelId="{58D4E2D4-34B8-4D11-AC44-06F801BB4B93}" type="presParOf" srcId="{A0BD221C-A1BA-4DB1-BB57-5B325557DCD8}" destId="{AD854360-BD51-4D94-B130-D0E8AECFF701}" srcOrd="8" destOrd="0" presId="urn:microsoft.com/office/officeart/2005/8/layout/vList6"/>
    <dgm:cxn modelId="{A0AF88F2-F743-44B7-AD6F-D054E6B4FD86}" type="presParOf" srcId="{AD854360-BD51-4D94-B130-D0E8AECFF701}" destId="{03A2873C-7B40-4374-8020-D7F8AEF3C630}" srcOrd="0" destOrd="0" presId="urn:microsoft.com/office/officeart/2005/8/layout/vList6"/>
    <dgm:cxn modelId="{6C171266-AE09-4FCA-8D91-9ABCB517B0D1}" type="presParOf" srcId="{AD854360-BD51-4D94-B130-D0E8AECFF701}" destId="{510B393B-C7E5-466D-8DD9-DBE6CF77593B}" srcOrd="1" destOrd="0" presId="urn:microsoft.com/office/officeart/2005/8/layout/vList6"/>
    <dgm:cxn modelId="{E300D595-D2D2-49B7-95FF-F90DDAD86131}" type="presParOf" srcId="{A0BD221C-A1BA-4DB1-BB57-5B325557DCD8}" destId="{D27BB21E-4D0A-4733-8B15-49034385E192}" srcOrd="9" destOrd="0" presId="urn:microsoft.com/office/officeart/2005/8/layout/vList6"/>
    <dgm:cxn modelId="{99647568-163A-4C83-8664-1393A55077AA}" type="presParOf" srcId="{A0BD221C-A1BA-4DB1-BB57-5B325557DCD8}" destId="{FFAFDDFE-07DA-433F-9D3E-32DF42712B72}" srcOrd="10" destOrd="0" presId="urn:microsoft.com/office/officeart/2005/8/layout/vList6"/>
    <dgm:cxn modelId="{FD78F4D5-C027-4DA1-8781-E5CB627A2145}" type="presParOf" srcId="{FFAFDDFE-07DA-433F-9D3E-32DF42712B72}" destId="{B7432E31-7986-4222-A87F-6AD2266E75F3}" srcOrd="0" destOrd="0" presId="urn:microsoft.com/office/officeart/2005/8/layout/vList6"/>
    <dgm:cxn modelId="{186AACE9-EE89-4C58-9E72-E262A061E560}" type="presParOf" srcId="{FFAFDDFE-07DA-433F-9D3E-32DF42712B72}" destId="{A51B3C98-F14F-4B27-9455-40ECA972776C}" srcOrd="1" destOrd="0" presId="urn:microsoft.com/office/officeart/2005/8/layout/vList6"/>
    <dgm:cxn modelId="{B017D91A-F2AF-4533-B80D-323C54E928D5}" type="presParOf" srcId="{A0BD221C-A1BA-4DB1-BB57-5B325557DCD8}" destId="{A03F6D3F-EA62-4A53-9CE2-F6FB6B917064}" srcOrd="11" destOrd="0" presId="urn:microsoft.com/office/officeart/2005/8/layout/vList6"/>
    <dgm:cxn modelId="{286E46B0-8634-46C3-BF78-5CD31A323B69}" type="presParOf" srcId="{A0BD221C-A1BA-4DB1-BB57-5B325557DCD8}" destId="{8307E46C-EEDE-4AC2-A45F-2ABCEE3F9345}" srcOrd="12" destOrd="0" presId="urn:microsoft.com/office/officeart/2005/8/layout/vList6"/>
    <dgm:cxn modelId="{FF4F070E-16DA-4792-A362-62718BC27F1C}" type="presParOf" srcId="{8307E46C-EEDE-4AC2-A45F-2ABCEE3F9345}" destId="{45847138-DD93-409B-838F-BDBA14F52E7C}" srcOrd="0" destOrd="0" presId="urn:microsoft.com/office/officeart/2005/8/layout/vList6"/>
    <dgm:cxn modelId="{C2D666A7-B154-46BF-A849-6C02E0B4A6F2}" type="presParOf" srcId="{8307E46C-EEDE-4AC2-A45F-2ABCEE3F9345}" destId="{6AAC448C-34BC-4D0D-B2B6-FF1A0E703654}" srcOrd="1" destOrd="0" presId="urn:microsoft.com/office/officeart/2005/8/layout/vList6"/>
    <dgm:cxn modelId="{3D0FA764-8979-4A30-8E54-1D870149BFBD}" type="presParOf" srcId="{A0BD221C-A1BA-4DB1-BB57-5B325557DCD8}" destId="{6EFEA69D-3FCB-434A-8EB2-E23422A2AA63}" srcOrd="13" destOrd="0" presId="urn:microsoft.com/office/officeart/2005/8/layout/vList6"/>
    <dgm:cxn modelId="{570B1EE6-8A11-4B8F-9AEC-5DD54BCE5568}" type="presParOf" srcId="{A0BD221C-A1BA-4DB1-BB57-5B325557DCD8}" destId="{AAF20EDF-4E8B-4B2B-9EC8-308038651937}" srcOrd="14" destOrd="0" presId="urn:microsoft.com/office/officeart/2005/8/layout/vList6"/>
    <dgm:cxn modelId="{63B3B5E1-5C15-41CC-9E66-7E51758890F6}" type="presParOf" srcId="{AAF20EDF-4E8B-4B2B-9EC8-308038651937}" destId="{8AFB54D0-CA3B-44B1-8412-EF0DC478464B}" srcOrd="0" destOrd="0" presId="urn:microsoft.com/office/officeart/2005/8/layout/vList6"/>
    <dgm:cxn modelId="{008445FC-D8E4-4A40-846E-0EC8109858F8}" type="presParOf" srcId="{AAF20EDF-4E8B-4B2B-9EC8-308038651937}" destId="{9E22711D-A3CA-4772-80FA-6D6AC94FE778}" srcOrd="1" destOrd="0" presId="urn:microsoft.com/office/officeart/2005/8/layout/vList6"/>
    <dgm:cxn modelId="{1CA15A3C-D916-49A0-B076-653280B12B01}" type="presParOf" srcId="{A0BD221C-A1BA-4DB1-BB57-5B325557DCD8}" destId="{15AF23F3-A32A-4946-BC1F-B8A02C94C487}" srcOrd="15" destOrd="0" presId="urn:microsoft.com/office/officeart/2005/8/layout/vList6"/>
    <dgm:cxn modelId="{35082C9B-E45A-4DBE-B9B3-D30EE399B4D3}" type="presParOf" srcId="{A0BD221C-A1BA-4DB1-BB57-5B325557DCD8}" destId="{2D1497D5-30DA-416B-90FC-8E6DC4CC18C6}" srcOrd="16" destOrd="0" presId="urn:microsoft.com/office/officeart/2005/8/layout/vList6"/>
    <dgm:cxn modelId="{5F32494A-3510-4EE7-8F47-5443C7070DFA}" type="presParOf" srcId="{2D1497D5-30DA-416B-90FC-8E6DC4CC18C6}" destId="{4B79F49A-FA41-4621-B0FF-ECE58B71503D}" srcOrd="0" destOrd="0" presId="urn:microsoft.com/office/officeart/2005/8/layout/vList6"/>
    <dgm:cxn modelId="{AC9AEA58-0072-4AF0-9C75-D3A208CBCA13}" type="presParOf" srcId="{2D1497D5-30DA-416B-90FC-8E6DC4CC18C6}" destId="{FFC296BD-9AD7-4965-8040-26E9C6EB34A1}" srcOrd="1" destOrd="0" presId="urn:microsoft.com/office/officeart/2005/8/layout/vList6"/>
    <dgm:cxn modelId="{6BB26FFF-B51D-466B-BBAE-3A59B6DFF1C3}" type="presParOf" srcId="{A0BD221C-A1BA-4DB1-BB57-5B325557DCD8}" destId="{179354C4-2674-4429-95CA-426B6EFE9704}" srcOrd="17" destOrd="0" presId="urn:microsoft.com/office/officeart/2005/8/layout/vList6"/>
    <dgm:cxn modelId="{11E7DC14-49BB-4FD1-873C-2AF5F8DD2408}" type="presParOf" srcId="{A0BD221C-A1BA-4DB1-BB57-5B325557DCD8}" destId="{A99A4906-E1C7-4C56-83AA-06F143B10BF8}" srcOrd="18" destOrd="0" presId="urn:microsoft.com/office/officeart/2005/8/layout/vList6"/>
    <dgm:cxn modelId="{49C26FA9-5ECE-44F8-AA5D-0DC437397A98}" type="presParOf" srcId="{A99A4906-E1C7-4C56-83AA-06F143B10BF8}" destId="{65589700-CDDE-4F4F-A169-CDC7637D9C94}" srcOrd="0" destOrd="0" presId="urn:microsoft.com/office/officeart/2005/8/layout/vList6"/>
    <dgm:cxn modelId="{F17AE8B0-9AF8-4D47-9937-5965EC33CDAD}" type="presParOf" srcId="{A99A4906-E1C7-4C56-83AA-06F143B10BF8}" destId="{A6F55538-6272-4BBF-90F4-BBEC22B71BBE}" srcOrd="1" destOrd="0" presId="urn:microsoft.com/office/officeart/2005/8/layout/vList6"/>
    <dgm:cxn modelId="{F57BA0E1-099E-4A34-862E-6ABE0FF702D7}" type="presParOf" srcId="{A0BD221C-A1BA-4DB1-BB57-5B325557DCD8}" destId="{EAB17B8D-8E29-47F9-B815-6C32100E0F3D}" srcOrd="19" destOrd="0" presId="urn:microsoft.com/office/officeart/2005/8/layout/vList6"/>
    <dgm:cxn modelId="{33B121E3-1AB7-4226-A1F2-E20BA683D6D3}" type="presParOf" srcId="{A0BD221C-A1BA-4DB1-BB57-5B325557DCD8}" destId="{38A3F2A5-986E-4186-8469-BD456D0443E8}" srcOrd="20" destOrd="0" presId="urn:microsoft.com/office/officeart/2005/8/layout/vList6"/>
    <dgm:cxn modelId="{B9B64861-8475-4F6C-93E3-A656C88BEB48}" type="presParOf" srcId="{38A3F2A5-986E-4186-8469-BD456D0443E8}" destId="{E07F2240-C313-43DE-9166-F4611FC909B2}" srcOrd="0" destOrd="0" presId="urn:microsoft.com/office/officeart/2005/8/layout/vList6"/>
    <dgm:cxn modelId="{8B2E22AD-ED79-44C2-A9F7-DA3084CBF27D}" type="presParOf" srcId="{38A3F2A5-986E-4186-8469-BD456D0443E8}" destId="{BF8FC308-AEAF-4BC7-A9BD-53D854E66D3F}" srcOrd="1" destOrd="0" presId="urn:microsoft.com/office/officeart/2005/8/layout/vList6"/>
    <dgm:cxn modelId="{2A1F07EA-E641-4D77-97D9-6AD0F9CEFADA}" type="presParOf" srcId="{A0BD221C-A1BA-4DB1-BB57-5B325557DCD8}" destId="{7504FCF9-1194-4756-9CC8-D4EEE6D90EE4}" srcOrd="21" destOrd="0" presId="urn:microsoft.com/office/officeart/2005/8/layout/vList6"/>
    <dgm:cxn modelId="{B4B88BF0-816A-4E72-AA46-074191AFD5FE}" type="presParOf" srcId="{A0BD221C-A1BA-4DB1-BB57-5B325557DCD8}" destId="{FAE5C491-0FC0-4FFA-A6B1-644E970DF841}" srcOrd="22" destOrd="0" presId="urn:microsoft.com/office/officeart/2005/8/layout/vList6"/>
    <dgm:cxn modelId="{C0F3182A-C651-4FE2-9F4B-D8B9AFB20E8C}" type="presParOf" srcId="{FAE5C491-0FC0-4FFA-A6B1-644E970DF841}" destId="{9618138E-713C-47A4-9F0F-3ED292D92E86}" srcOrd="0" destOrd="0" presId="urn:microsoft.com/office/officeart/2005/8/layout/vList6"/>
    <dgm:cxn modelId="{7AF7AC9D-067C-4775-A351-CB3655CB221D}" type="presParOf" srcId="{FAE5C491-0FC0-4FFA-A6B1-644E970DF841}" destId="{1F4F56D4-1652-4704-ADB8-2D4419C23954}" srcOrd="1" destOrd="0" presId="urn:microsoft.com/office/officeart/2005/8/layout/vList6"/>
    <dgm:cxn modelId="{F71C0031-8BF2-47CF-83F8-63ADB9C426A8}" type="presParOf" srcId="{A0BD221C-A1BA-4DB1-BB57-5B325557DCD8}" destId="{F1DB6428-3B25-4E52-A358-FFB8768EA221}" srcOrd="23" destOrd="0" presId="urn:microsoft.com/office/officeart/2005/8/layout/vList6"/>
    <dgm:cxn modelId="{3D075142-F602-4966-9827-D82E55994D0B}" type="presParOf" srcId="{A0BD221C-A1BA-4DB1-BB57-5B325557DCD8}" destId="{20C363C1-3D91-4124-98B2-A0851D06559D}" srcOrd="24" destOrd="0" presId="urn:microsoft.com/office/officeart/2005/8/layout/vList6"/>
    <dgm:cxn modelId="{43B5993B-4B4E-4FEB-B58C-3D36D2EAA01D}" type="presParOf" srcId="{20C363C1-3D91-4124-98B2-A0851D06559D}" destId="{E9213C2D-3FE8-40B1-912F-5BC663E1F790}" srcOrd="0" destOrd="0" presId="urn:microsoft.com/office/officeart/2005/8/layout/vList6"/>
    <dgm:cxn modelId="{12578173-70AF-4C7B-9F03-D26E615B730B}" type="presParOf" srcId="{20C363C1-3D91-4124-98B2-A0851D06559D}" destId="{244B479E-2D6F-4038-8FCA-68120911D85D}" srcOrd="1" destOrd="0" presId="urn:microsoft.com/office/officeart/2005/8/layout/vList6"/>
    <dgm:cxn modelId="{7F4B880F-7D43-4BCC-A635-A0C6CB28DC96}" type="presParOf" srcId="{A0BD221C-A1BA-4DB1-BB57-5B325557DCD8}" destId="{06CD25A2-104D-4F64-9EF0-2F9C35F0769B}" srcOrd="25" destOrd="0" presId="urn:microsoft.com/office/officeart/2005/8/layout/vList6"/>
    <dgm:cxn modelId="{6FDE4D67-5AB9-4650-ABE3-2967B2ACBB64}" type="presParOf" srcId="{A0BD221C-A1BA-4DB1-BB57-5B325557DCD8}" destId="{8D3305E1-DD48-4DF1-992C-192120B8A3EB}" srcOrd="26" destOrd="0" presId="urn:microsoft.com/office/officeart/2005/8/layout/vList6"/>
    <dgm:cxn modelId="{8C6AA188-1406-436B-B97C-9CF6BD678C68}" type="presParOf" srcId="{8D3305E1-DD48-4DF1-992C-192120B8A3EB}" destId="{57A55FEB-8C64-468F-A203-FF36D6BBF942}" srcOrd="0" destOrd="0" presId="urn:microsoft.com/office/officeart/2005/8/layout/vList6"/>
    <dgm:cxn modelId="{757640DE-CC2B-4698-9096-487479F46E6D}" type="presParOf" srcId="{8D3305E1-DD48-4DF1-992C-192120B8A3EB}" destId="{06A41147-E9A0-445D-8AF9-EB65BE5B0030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FCBD11A4-C363-44B0-9143-410FDDBAC54E}">
      <dgm:prSet phldrT="[Texto]"/>
      <dgm:spPr/>
      <dgm:t>
        <a:bodyPr/>
        <a:lstStyle/>
        <a:p>
          <a:r>
            <a:rPr lang="pt-BR" dirty="0" smtClean="0"/>
            <a:t>19</a:t>
          </a:r>
          <a:endParaRPr lang="pt-BR" dirty="0"/>
        </a:p>
      </dgm:t>
    </dgm:pt>
    <dgm:pt modelId="{5D63D824-0B60-4B35-BB21-05BAC57CD506}" type="parTrans" cxnId="{9270518A-6840-4705-9526-3DE4995CCFDA}">
      <dgm:prSet/>
      <dgm:spPr/>
      <dgm:t>
        <a:bodyPr/>
        <a:lstStyle/>
        <a:p>
          <a:endParaRPr lang="pt-BR"/>
        </a:p>
      </dgm:t>
    </dgm:pt>
    <dgm:pt modelId="{43629D40-53C1-4FE2-B217-36DF10381D06}" type="sibTrans" cxnId="{9270518A-6840-4705-9526-3DE4995CCFDA}">
      <dgm:prSet/>
      <dgm:spPr/>
      <dgm:t>
        <a:bodyPr/>
        <a:lstStyle/>
        <a:p>
          <a:endParaRPr lang="pt-BR"/>
        </a:p>
      </dgm:t>
    </dgm:pt>
    <dgm:pt modelId="{8C86B065-D9A0-47BC-A362-CE85604DAC97}">
      <dgm:prSet phldrT="[Texto]"/>
      <dgm:spPr/>
      <dgm:t>
        <a:bodyPr/>
        <a:lstStyle/>
        <a:p>
          <a:r>
            <a:rPr lang="pt-BR" dirty="0" smtClean="0"/>
            <a:t>brasileiro</a:t>
          </a:r>
          <a:endParaRPr lang="pt-BR" dirty="0"/>
        </a:p>
      </dgm:t>
    </dgm:pt>
    <dgm:pt modelId="{288B5ACB-B860-4111-8E6B-3BAEC55A134A}" type="parTrans" cxnId="{8BBE263D-FECB-471E-9045-12B41B6FCFA6}">
      <dgm:prSet/>
      <dgm:spPr/>
      <dgm:t>
        <a:bodyPr/>
        <a:lstStyle/>
        <a:p>
          <a:endParaRPr lang="pt-BR"/>
        </a:p>
      </dgm:t>
    </dgm:pt>
    <dgm:pt modelId="{EAF198D4-D40E-4AF2-AB53-A189660B6A92}" type="sibTrans" cxnId="{8BBE263D-FECB-471E-9045-12B41B6FCFA6}">
      <dgm:prSet/>
      <dgm:spPr/>
      <dgm:t>
        <a:bodyPr/>
        <a:lstStyle/>
        <a:p>
          <a:endParaRPr lang="pt-BR"/>
        </a:p>
      </dgm:t>
    </dgm:pt>
    <dgm:pt modelId="{2C1F3A74-67E8-49CE-9DE9-98D5062DA078}">
      <dgm:prSet phldrT="[Texto]"/>
      <dgm:spPr/>
      <dgm:t>
        <a:bodyPr/>
        <a:lstStyle/>
        <a:p>
          <a:r>
            <a:rPr lang="pt-BR" dirty="0" smtClean="0"/>
            <a:t>0</a:t>
          </a:r>
          <a:endParaRPr lang="pt-BR" dirty="0"/>
        </a:p>
      </dgm:t>
    </dgm:pt>
    <dgm:pt modelId="{F9C2E48E-2BF4-4B9D-8341-47DBDC75503C}" type="parTrans" cxnId="{5C4C3165-677D-48E2-BB99-9CE0A46ECAC0}">
      <dgm:prSet/>
      <dgm:spPr/>
      <dgm:t>
        <a:bodyPr/>
        <a:lstStyle/>
        <a:p>
          <a:endParaRPr lang="pt-BR"/>
        </a:p>
      </dgm:t>
    </dgm:pt>
    <dgm:pt modelId="{D698F6BE-4B7F-4D4B-9D1E-A013708DFC14}" type="sibTrans" cxnId="{5C4C3165-677D-48E2-BB99-9CE0A46ECAC0}">
      <dgm:prSet/>
      <dgm:spPr/>
      <dgm:t>
        <a:bodyPr/>
        <a:lstStyle/>
        <a:p>
          <a:endParaRPr lang="pt-BR"/>
        </a:p>
      </dgm:t>
    </dgm:pt>
    <dgm:pt modelId="{F95369E9-C516-4225-B93B-ADEEC328F5EF}">
      <dgm:prSet phldrT="[Texto]"/>
      <dgm:spPr/>
      <dgm:t>
        <a:bodyPr/>
        <a:lstStyle/>
        <a:p>
          <a:r>
            <a:rPr lang="pt-BR" dirty="0" smtClean="0"/>
            <a:t>salário</a:t>
          </a:r>
          <a:endParaRPr lang="pt-BR" dirty="0"/>
        </a:p>
      </dgm:t>
    </dgm:pt>
    <dgm:pt modelId="{181C25EA-8277-4C20-AFAB-16A2C51D655A}" type="parTrans" cxnId="{B2464D63-9EED-4265-8158-435F0FF2D3C4}">
      <dgm:prSet/>
      <dgm:spPr/>
      <dgm:t>
        <a:bodyPr/>
        <a:lstStyle/>
        <a:p>
          <a:endParaRPr lang="pt-BR"/>
        </a:p>
      </dgm:t>
    </dgm:pt>
    <dgm:pt modelId="{0B0004FF-FBB8-4B73-8E42-F4FA00D39C8F}" type="sibTrans" cxnId="{B2464D63-9EED-4265-8158-435F0FF2D3C4}">
      <dgm:prSet/>
      <dgm:spPr/>
      <dgm:t>
        <a:bodyPr/>
        <a:lstStyle/>
        <a:p>
          <a:endParaRPr lang="pt-BR"/>
        </a:p>
      </dgm:t>
    </dgm:pt>
    <dgm:pt modelId="{497CF5EC-66B6-4AF8-A36E-A037F11CCD09}">
      <dgm:prSet phldrT="[Texto]"/>
      <dgm:spPr/>
      <dgm:t>
        <a:bodyPr/>
        <a:lstStyle/>
        <a:p>
          <a:r>
            <a:rPr lang="pt-BR" dirty="0" smtClean="0"/>
            <a:t>500.00</a:t>
          </a:r>
          <a:endParaRPr lang="pt-BR" dirty="0"/>
        </a:p>
      </dgm:t>
    </dgm:pt>
    <dgm:pt modelId="{09C3B1C9-F1FA-423F-A3F9-ACC88EE94BA4}" type="parTrans" cxnId="{A1C36AF3-0B0D-41DD-995C-84C57B8331B6}">
      <dgm:prSet/>
      <dgm:spPr/>
      <dgm:t>
        <a:bodyPr/>
        <a:lstStyle/>
        <a:p>
          <a:endParaRPr lang="pt-BR"/>
        </a:p>
      </dgm:t>
    </dgm:pt>
    <dgm:pt modelId="{B7EB980F-5AFC-4BCD-8F7F-9A5CBAE9DC38}" type="sibTrans" cxnId="{A1C36AF3-0B0D-41DD-995C-84C57B8331B6}">
      <dgm:prSet/>
      <dgm:spPr/>
      <dgm:t>
        <a:bodyPr/>
        <a:lstStyle/>
        <a:p>
          <a:endParaRPr lang="pt-BR"/>
        </a:p>
      </dgm:t>
    </dgm:pt>
    <dgm:pt modelId="{EE57747F-AA97-433D-8D4F-9F9399D7E79E}">
      <dgm:prSet phldrT="[Texto]"/>
      <dgm:spPr/>
      <dgm:t>
        <a:bodyPr/>
        <a:lstStyle/>
        <a:p>
          <a:r>
            <a:rPr lang="pt-BR" dirty="0" smtClean="0"/>
            <a:t>idade</a:t>
          </a:r>
          <a:endParaRPr lang="pt-BR" dirty="0"/>
        </a:p>
      </dgm:t>
    </dgm:pt>
    <dgm:pt modelId="{37F81563-13CC-44A4-ACD8-871756056C81}" type="parTrans" cxnId="{982A8149-F62B-44EE-82B3-7E4AD41CA4DC}">
      <dgm:prSet/>
      <dgm:spPr/>
      <dgm:t>
        <a:bodyPr/>
        <a:lstStyle/>
        <a:p>
          <a:endParaRPr lang="pt-BR"/>
        </a:p>
      </dgm:t>
    </dgm:pt>
    <dgm:pt modelId="{039F07C8-AB25-45D9-AE67-750008D8C079}" type="sibTrans" cxnId="{982A8149-F62B-44EE-82B3-7E4AD41CA4DC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704E6C-0122-4556-889D-0AAFD7CE1E36}" type="pres">
      <dgm:prSet presAssocID="{59659B77-D6E1-43E4-B0DE-6F2AACAA7296}" presName="linNode" presStyleCnt="0"/>
      <dgm:spPr/>
      <dgm:t>
        <a:bodyPr/>
        <a:lstStyle/>
        <a:p>
          <a:endParaRPr lang="pt-BR"/>
        </a:p>
      </dgm:t>
    </dgm:pt>
    <dgm:pt modelId="{4F44E179-846C-4855-9958-AA68F3B5DDF8}" type="pres">
      <dgm:prSet presAssocID="{59659B77-D6E1-43E4-B0DE-6F2AACAA729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70CBA4-3E84-4A1A-99BB-F5FDE32F5204}" type="pres">
      <dgm:prSet presAssocID="{DFD099DB-6745-4ACD-95DE-33FE5D61DDB5}" presName="sp" presStyleCnt="0"/>
      <dgm:spPr/>
      <dgm:t>
        <a:bodyPr/>
        <a:lstStyle/>
        <a:p>
          <a:endParaRPr lang="pt-BR"/>
        </a:p>
      </dgm:t>
    </dgm:pt>
    <dgm:pt modelId="{F2EAB2BB-2944-432E-8587-E0A6A5477712}" type="pres">
      <dgm:prSet presAssocID="{EE57747F-AA97-433D-8D4F-9F9399D7E79E}" presName="linNode" presStyleCnt="0"/>
      <dgm:spPr/>
    </dgm:pt>
    <dgm:pt modelId="{294CC379-6104-45C1-8F01-DB9977F6073F}" type="pres">
      <dgm:prSet presAssocID="{EE57747F-AA97-433D-8D4F-9F9399D7E79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1E8F72-31BF-4491-A4C2-6B583E241FB3}" type="pres">
      <dgm:prSet presAssocID="{EE57747F-AA97-433D-8D4F-9F9399D7E79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B22238-DBFA-4766-8FE1-7B8E2F32F97F}" type="pres">
      <dgm:prSet presAssocID="{039F07C8-AB25-45D9-AE67-750008D8C079}" presName="sp" presStyleCnt="0"/>
      <dgm:spPr/>
    </dgm:pt>
    <dgm:pt modelId="{0285339B-86EB-4135-B97B-AAB1FDE15585}" type="pres">
      <dgm:prSet presAssocID="{F95369E9-C516-4225-B93B-ADEEC328F5EF}" presName="linNode" presStyleCnt="0"/>
      <dgm:spPr/>
      <dgm:t>
        <a:bodyPr/>
        <a:lstStyle/>
        <a:p>
          <a:endParaRPr lang="pt-BR"/>
        </a:p>
      </dgm:t>
    </dgm:pt>
    <dgm:pt modelId="{4A9B4850-DF84-4F6D-BFA8-6DD3F66C53E8}" type="pres">
      <dgm:prSet presAssocID="{F95369E9-C516-4225-B93B-ADEEC328F5E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40EF89-B955-49FD-8668-3B58379B7FEC}" type="pres">
      <dgm:prSet presAssocID="{F95369E9-C516-4225-B93B-ADEEC328F5E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7094FE-E798-4F59-B5B1-128133B34E72}" type="pres">
      <dgm:prSet presAssocID="{0B0004FF-FBB8-4B73-8E42-F4FA00D39C8F}" presName="sp" presStyleCnt="0"/>
      <dgm:spPr/>
      <dgm:t>
        <a:bodyPr/>
        <a:lstStyle/>
        <a:p>
          <a:endParaRPr lang="pt-BR"/>
        </a:p>
      </dgm:t>
    </dgm:pt>
    <dgm:pt modelId="{066FC41D-1708-47A9-AB41-3322142DDE0C}" type="pres">
      <dgm:prSet presAssocID="{8C86B065-D9A0-47BC-A362-CE85604DAC97}" presName="linNode" presStyleCnt="0"/>
      <dgm:spPr/>
      <dgm:t>
        <a:bodyPr/>
        <a:lstStyle/>
        <a:p>
          <a:endParaRPr lang="pt-BR"/>
        </a:p>
      </dgm:t>
    </dgm:pt>
    <dgm:pt modelId="{83F575B4-BBF9-4095-BDBF-16CBE12BD366}" type="pres">
      <dgm:prSet presAssocID="{8C86B065-D9A0-47BC-A362-CE85604DAC9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8F5C06-C262-4A89-83EA-064782712F06}" type="pres">
      <dgm:prSet presAssocID="{8C86B065-D9A0-47BC-A362-CE85604DAC9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9FB4F49-398B-403A-9BE6-1E1220728C24}" type="presOf" srcId="{EE57747F-AA97-433D-8D4F-9F9399D7E79E}" destId="{294CC379-6104-45C1-8F01-DB9977F6073F}" srcOrd="0" destOrd="0" presId="urn:microsoft.com/office/officeart/2005/8/layout/vList5"/>
    <dgm:cxn modelId="{5C4C3165-677D-48E2-BB99-9CE0A46ECAC0}" srcId="{8C86B065-D9A0-47BC-A362-CE85604DAC97}" destId="{2C1F3A74-67E8-49CE-9DE9-98D5062DA078}" srcOrd="0" destOrd="0" parTransId="{F9C2E48E-2BF4-4B9D-8341-47DBDC75503C}" sibTransId="{D698F6BE-4B7F-4D4B-9D1E-A013708DFC14}"/>
    <dgm:cxn modelId="{B2464D63-9EED-4265-8158-435F0FF2D3C4}" srcId="{520AD72E-0243-4909-9A85-9339A2AC16F2}" destId="{F95369E9-C516-4225-B93B-ADEEC328F5EF}" srcOrd="2" destOrd="0" parTransId="{181C25EA-8277-4C20-AFAB-16A2C51D655A}" sibTransId="{0B0004FF-FBB8-4B73-8E42-F4FA00D39C8F}"/>
    <dgm:cxn modelId="{982A8149-F62B-44EE-82B3-7E4AD41CA4DC}" srcId="{520AD72E-0243-4909-9A85-9339A2AC16F2}" destId="{EE57747F-AA97-433D-8D4F-9F9399D7E79E}" srcOrd="1" destOrd="0" parTransId="{37F81563-13CC-44A4-ACD8-871756056C81}" sibTransId="{039F07C8-AB25-45D9-AE67-750008D8C079}"/>
    <dgm:cxn modelId="{8BBE263D-FECB-471E-9045-12B41B6FCFA6}" srcId="{520AD72E-0243-4909-9A85-9339A2AC16F2}" destId="{8C86B065-D9A0-47BC-A362-CE85604DAC97}" srcOrd="3" destOrd="0" parTransId="{288B5ACB-B860-4111-8E6B-3BAEC55A134A}" sibTransId="{EAF198D4-D40E-4AF2-AB53-A189660B6A92}"/>
    <dgm:cxn modelId="{3DC6D5BA-3A6F-44F7-BECF-154F3AB08F53}" type="presOf" srcId="{8C86B065-D9A0-47BC-A362-CE85604DAC97}" destId="{83F575B4-BBF9-4095-BDBF-16CBE12BD366}" srcOrd="0" destOrd="0" presId="urn:microsoft.com/office/officeart/2005/8/layout/vList5"/>
    <dgm:cxn modelId="{802379CA-9989-4DB7-8282-C88E08ACF65D}" type="presOf" srcId="{2C1F3A74-67E8-49CE-9DE9-98D5062DA078}" destId="{708F5C06-C262-4A89-83EA-064782712F06}" srcOrd="0" destOrd="0" presId="urn:microsoft.com/office/officeart/2005/8/layout/vList5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5D99238D-5FAD-4537-9661-CB649A924294}" type="presOf" srcId="{59659B77-D6E1-43E4-B0DE-6F2AACAA7296}" destId="{4F44E179-846C-4855-9958-AA68F3B5DDF8}" srcOrd="0" destOrd="0" presId="urn:microsoft.com/office/officeart/2005/8/layout/vList5"/>
    <dgm:cxn modelId="{9270518A-6840-4705-9526-3DE4995CCFDA}" srcId="{EE57747F-AA97-433D-8D4F-9F9399D7E79E}" destId="{FCBD11A4-C363-44B0-9143-410FDDBAC54E}" srcOrd="0" destOrd="0" parTransId="{5D63D824-0B60-4B35-BB21-05BAC57CD506}" sibTransId="{43629D40-53C1-4FE2-B217-36DF10381D06}"/>
    <dgm:cxn modelId="{58C167D7-CE52-4333-9EA6-D0F2348FB0CF}" type="presOf" srcId="{FCBD11A4-C363-44B0-9143-410FDDBAC54E}" destId="{C61E8F72-31BF-4491-A4C2-6B583E241FB3}" srcOrd="0" destOrd="0" presId="urn:microsoft.com/office/officeart/2005/8/layout/vList5"/>
    <dgm:cxn modelId="{4ADC1DED-B2CB-4110-B236-3DCB40D9DD83}" type="presOf" srcId="{497CF5EC-66B6-4AF8-A36E-A037F11CCD09}" destId="{BA40EF89-B955-49FD-8668-3B58379B7FEC}" srcOrd="0" destOrd="0" presId="urn:microsoft.com/office/officeart/2005/8/layout/vList5"/>
    <dgm:cxn modelId="{3D6835D8-E367-460A-ABCB-9DB9A44709B5}" type="presOf" srcId="{F95369E9-C516-4225-B93B-ADEEC328F5EF}" destId="{4A9B4850-DF84-4F6D-BFA8-6DD3F66C53E8}" srcOrd="0" destOrd="0" presId="urn:microsoft.com/office/officeart/2005/8/layout/vList5"/>
    <dgm:cxn modelId="{A1C36AF3-0B0D-41DD-995C-84C57B8331B6}" srcId="{F95369E9-C516-4225-B93B-ADEEC328F5EF}" destId="{497CF5EC-66B6-4AF8-A36E-A037F11CCD09}" srcOrd="0" destOrd="0" parTransId="{09C3B1C9-F1FA-423F-A3F9-ACC88EE94BA4}" sibTransId="{B7EB980F-5AFC-4BCD-8F7F-9A5CBAE9DC38}"/>
    <dgm:cxn modelId="{CC808E1A-FE3A-4E72-BBCF-6EE547ED3E70}" type="presOf" srcId="{520AD72E-0243-4909-9A85-9339A2AC16F2}" destId="{8419CAA3-08E7-42D0-8562-70807597D39A}" srcOrd="0" destOrd="0" presId="urn:microsoft.com/office/officeart/2005/8/layout/vList5"/>
    <dgm:cxn modelId="{B0D8FABA-FB62-4964-8DE6-61C07F2EAF14}" type="presParOf" srcId="{8419CAA3-08E7-42D0-8562-70807597D39A}" destId="{E8704E6C-0122-4556-889D-0AAFD7CE1E36}" srcOrd="0" destOrd="0" presId="urn:microsoft.com/office/officeart/2005/8/layout/vList5"/>
    <dgm:cxn modelId="{BFFF6340-3E39-47BC-8071-64942B797E65}" type="presParOf" srcId="{E8704E6C-0122-4556-889D-0AAFD7CE1E36}" destId="{4F44E179-846C-4855-9958-AA68F3B5DDF8}" srcOrd="0" destOrd="0" presId="urn:microsoft.com/office/officeart/2005/8/layout/vList5"/>
    <dgm:cxn modelId="{890573D0-794C-4287-9821-4823AD8E81B0}" type="presParOf" srcId="{8419CAA3-08E7-42D0-8562-70807597D39A}" destId="{C570CBA4-3E84-4A1A-99BB-F5FDE32F5204}" srcOrd="1" destOrd="0" presId="urn:microsoft.com/office/officeart/2005/8/layout/vList5"/>
    <dgm:cxn modelId="{99A6D085-6A75-4E9F-A90E-423F4F8F5AD9}" type="presParOf" srcId="{8419CAA3-08E7-42D0-8562-70807597D39A}" destId="{F2EAB2BB-2944-432E-8587-E0A6A5477712}" srcOrd="2" destOrd="0" presId="urn:microsoft.com/office/officeart/2005/8/layout/vList5"/>
    <dgm:cxn modelId="{B296E6A7-2167-4CF3-B337-1D178ABD49EF}" type="presParOf" srcId="{F2EAB2BB-2944-432E-8587-E0A6A5477712}" destId="{294CC379-6104-45C1-8F01-DB9977F6073F}" srcOrd="0" destOrd="0" presId="urn:microsoft.com/office/officeart/2005/8/layout/vList5"/>
    <dgm:cxn modelId="{DC88C3A6-6886-4C07-9D07-4BBA21A01E13}" type="presParOf" srcId="{F2EAB2BB-2944-432E-8587-E0A6A5477712}" destId="{C61E8F72-31BF-4491-A4C2-6B583E241FB3}" srcOrd="1" destOrd="0" presId="urn:microsoft.com/office/officeart/2005/8/layout/vList5"/>
    <dgm:cxn modelId="{CE9F4C2B-B40D-4F32-A92D-62CB426795F3}" type="presParOf" srcId="{8419CAA3-08E7-42D0-8562-70807597D39A}" destId="{78B22238-DBFA-4766-8FE1-7B8E2F32F97F}" srcOrd="3" destOrd="0" presId="urn:microsoft.com/office/officeart/2005/8/layout/vList5"/>
    <dgm:cxn modelId="{8AD7918F-07CC-493A-90C7-1DDD09E5EACC}" type="presParOf" srcId="{8419CAA3-08E7-42D0-8562-70807597D39A}" destId="{0285339B-86EB-4135-B97B-AAB1FDE15585}" srcOrd="4" destOrd="0" presId="urn:microsoft.com/office/officeart/2005/8/layout/vList5"/>
    <dgm:cxn modelId="{17732C84-66F4-4BEB-AE2B-48B2C95FC5EA}" type="presParOf" srcId="{0285339B-86EB-4135-B97B-AAB1FDE15585}" destId="{4A9B4850-DF84-4F6D-BFA8-6DD3F66C53E8}" srcOrd="0" destOrd="0" presId="urn:microsoft.com/office/officeart/2005/8/layout/vList5"/>
    <dgm:cxn modelId="{9AB75DD2-92A8-442B-A865-F7B9313E044D}" type="presParOf" srcId="{0285339B-86EB-4135-B97B-AAB1FDE15585}" destId="{BA40EF89-B955-49FD-8668-3B58379B7FEC}" srcOrd="1" destOrd="0" presId="urn:microsoft.com/office/officeart/2005/8/layout/vList5"/>
    <dgm:cxn modelId="{D8479C5C-3915-4788-8B6D-FCE5647541F2}" type="presParOf" srcId="{8419CAA3-08E7-42D0-8562-70807597D39A}" destId="{417094FE-E798-4F59-B5B1-128133B34E72}" srcOrd="5" destOrd="0" presId="urn:microsoft.com/office/officeart/2005/8/layout/vList5"/>
    <dgm:cxn modelId="{01735D2E-9EA1-40E7-8A71-D546D11166E5}" type="presParOf" srcId="{8419CAA3-08E7-42D0-8562-70807597D39A}" destId="{066FC41D-1708-47A9-AB41-3322142DDE0C}" srcOrd="6" destOrd="0" presId="urn:microsoft.com/office/officeart/2005/8/layout/vList5"/>
    <dgm:cxn modelId="{88F3FEAC-6B5E-422A-94B5-02E7324F47CE}" type="presParOf" srcId="{066FC41D-1708-47A9-AB41-3322142DDE0C}" destId="{83F575B4-BBF9-4095-BDBF-16CBE12BD366}" srcOrd="0" destOrd="0" presId="urn:microsoft.com/office/officeart/2005/8/layout/vList5"/>
    <dgm:cxn modelId="{7F6101A3-1335-4DB8-83E0-B5C7853ECAB1}" type="presParOf" srcId="{066FC41D-1708-47A9-AB41-3322142DDE0C}" destId="{708F5C06-C262-4A89-83EA-064782712F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 smtClean="0"/>
            <a:t>Nome</a:t>
          </a:r>
          <a:endParaRPr lang="pt-BR" dirty="0"/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623F2A32-8CCB-480B-A853-E36DAAB87332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99BF0E76-4F21-4209-8CF6-3CEB0EAD2564}" type="parTrans" cxnId="{72F645FA-5AB0-4C6C-9D54-A1AAFF0728C2}">
      <dgm:prSet/>
      <dgm:spPr/>
      <dgm:t>
        <a:bodyPr/>
        <a:lstStyle/>
        <a:p>
          <a:endParaRPr lang="pt-BR"/>
        </a:p>
      </dgm:t>
    </dgm:pt>
    <dgm:pt modelId="{02BFE7E9-046D-41A4-9E51-171A8047CD49}" type="sibTrans" cxnId="{72F645FA-5AB0-4C6C-9D54-A1AAFF0728C2}">
      <dgm:prSet/>
      <dgm:spPr/>
      <dgm:t>
        <a:bodyPr/>
        <a:lstStyle/>
        <a:p>
          <a:endParaRPr lang="pt-BR"/>
        </a:p>
      </dgm:t>
    </dgm:pt>
    <dgm:pt modelId="{D034CAA7-A04B-4E90-BA09-5BE0CE2B07D6}">
      <dgm:prSet phldrT="[Texto]"/>
      <dgm:spPr/>
      <dgm:t>
        <a:bodyPr/>
        <a:lstStyle/>
        <a:p>
          <a:r>
            <a:rPr lang="pt-BR" dirty="0" smtClean="0"/>
            <a:t>#XXXX</a:t>
          </a:r>
          <a:endParaRPr lang="pt-BR" dirty="0"/>
        </a:p>
      </dgm:t>
    </dgm:pt>
    <dgm:pt modelId="{17B4947F-4365-459F-9536-9CAA344B6D68}" type="parTrans" cxnId="{25F262D1-14F8-46C2-9573-F5C733E604CD}">
      <dgm:prSet/>
      <dgm:spPr/>
      <dgm:t>
        <a:bodyPr/>
        <a:lstStyle/>
        <a:p>
          <a:endParaRPr lang="pt-BR"/>
        </a:p>
      </dgm:t>
    </dgm:pt>
    <dgm:pt modelId="{3D13619D-3920-4F8A-8A02-CD1FECE45D7D}" type="sibTrans" cxnId="{25F262D1-14F8-46C2-9573-F5C733E604CD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704E6C-0122-4556-889D-0AAFD7CE1E36}" type="pres">
      <dgm:prSet presAssocID="{59659B77-D6E1-43E4-B0DE-6F2AACAA7296}" presName="linNode" presStyleCnt="0"/>
      <dgm:spPr/>
    </dgm:pt>
    <dgm:pt modelId="{4F44E179-846C-4855-9958-AA68F3B5DDF8}" type="pres">
      <dgm:prSet presAssocID="{59659B77-D6E1-43E4-B0DE-6F2AACAA729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93BFA1-882C-42E8-87BD-CA2CF13A9EFB}" type="pres">
      <dgm:prSet presAssocID="{59659B77-D6E1-43E4-B0DE-6F2AACAA729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70CBA4-3E84-4A1A-99BB-F5FDE32F5204}" type="pres">
      <dgm:prSet presAssocID="{DFD099DB-6745-4ACD-95DE-33FE5D61DDB5}" presName="sp" presStyleCnt="0"/>
      <dgm:spPr/>
    </dgm:pt>
    <dgm:pt modelId="{B49227D4-90EE-4B3C-AF2E-D75444946CC0}" type="pres">
      <dgm:prSet presAssocID="{623F2A32-8CCB-480B-A853-E36DAAB87332}" presName="linNode" presStyleCnt="0"/>
      <dgm:spPr/>
    </dgm:pt>
    <dgm:pt modelId="{4718F33A-C355-4581-886A-33C8D3D39F4E}" type="pres">
      <dgm:prSet presAssocID="{623F2A32-8CCB-480B-A853-E36DAAB873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C04E83-40D9-4F16-98A4-CC793DD92D70}" type="presOf" srcId="{520AD72E-0243-4909-9A85-9339A2AC16F2}" destId="{8419CAA3-08E7-42D0-8562-70807597D39A}" srcOrd="0" destOrd="0" presId="urn:microsoft.com/office/officeart/2005/8/layout/vList5"/>
    <dgm:cxn modelId="{C7661BE4-1613-460D-8FAC-D8CDE287181E}" type="presOf" srcId="{623F2A32-8CCB-480B-A853-E36DAAB87332}" destId="{4718F33A-C355-4581-886A-33C8D3D39F4E}" srcOrd="0" destOrd="0" presId="urn:microsoft.com/office/officeart/2005/8/layout/vList5"/>
    <dgm:cxn modelId="{72F645FA-5AB0-4C6C-9D54-A1AAFF0728C2}" srcId="{520AD72E-0243-4909-9A85-9339A2AC16F2}" destId="{623F2A32-8CCB-480B-A853-E36DAAB87332}" srcOrd="1" destOrd="0" parTransId="{99BF0E76-4F21-4209-8CF6-3CEB0EAD2564}" sibTransId="{02BFE7E9-046D-41A4-9E51-171A8047CD49}"/>
    <dgm:cxn modelId="{25F262D1-14F8-46C2-9573-F5C733E604CD}" srcId="{59659B77-D6E1-43E4-B0DE-6F2AACAA7296}" destId="{D034CAA7-A04B-4E90-BA09-5BE0CE2B07D6}" srcOrd="0" destOrd="0" parTransId="{17B4947F-4365-459F-9536-9CAA344B6D68}" sibTransId="{3D13619D-3920-4F8A-8A02-CD1FECE45D7D}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9A1CFC52-E927-469A-8B02-1BE5A19D31D6}" type="presOf" srcId="{D034CAA7-A04B-4E90-BA09-5BE0CE2B07D6}" destId="{DB93BFA1-882C-42E8-87BD-CA2CF13A9EFB}" srcOrd="0" destOrd="0" presId="urn:microsoft.com/office/officeart/2005/8/layout/vList5"/>
    <dgm:cxn modelId="{4DDCC163-747C-4700-BC8D-0DBC5DED35A1}" type="presOf" srcId="{59659B77-D6E1-43E4-B0DE-6F2AACAA7296}" destId="{4F44E179-846C-4855-9958-AA68F3B5DDF8}" srcOrd="0" destOrd="0" presId="urn:microsoft.com/office/officeart/2005/8/layout/vList5"/>
    <dgm:cxn modelId="{B4187A64-B3FF-449F-9339-2B8430652D30}" type="presParOf" srcId="{8419CAA3-08E7-42D0-8562-70807597D39A}" destId="{E8704E6C-0122-4556-889D-0AAFD7CE1E36}" srcOrd="0" destOrd="0" presId="urn:microsoft.com/office/officeart/2005/8/layout/vList5"/>
    <dgm:cxn modelId="{82829D2F-1C59-4B13-81F7-BC5053DED866}" type="presParOf" srcId="{E8704E6C-0122-4556-889D-0AAFD7CE1E36}" destId="{4F44E179-846C-4855-9958-AA68F3B5DDF8}" srcOrd="0" destOrd="0" presId="urn:microsoft.com/office/officeart/2005/8/layout/vList5"/>
    <dgm:cxn modelId="{FE0B683E-187E-423F-AF5A-EF18A8A78876}" type="presParOf" srcId="{E8704E6C-0122-4556-889D-0AAFD7CE1E36}" destId="{DB93BFA1-882C-42E8-87BD-CA2CF13A9EFB}" srcOrd="1" destOrd="0" presId="urn:microsoft.com/office/officeart/2005/8/layout/vList5"/>
    <dgm:cxn modelId="{492D7748-910F-4026-986B-698AA40EE289}" type="presParOf" srcId="{8419CAA3-08E7-42D0-8562-70807597D39A}" destId="{C570CBA4-3E84-4A1A-99BB-F5FDE32F5204}" srcOrd="1" destOrd="0" presId="urn:microsoft.com/office/officeart/2005/8/layout/vList5"/>
    <dgm:cxn modelId="{0530F2A2-B5AA-4708-A6A2-A1132B610E61}" type="presParOf" srcId="{8419CAA3-08E7-42D0-8562-70807597D39A}" destId="{B49227D4-90EE-4B3C-AF2E-D75444946CC0}" srcOrd="2" destOrd="0" presId="urn:microsoft.com/office/officeart/2005/8/layout/vList5"/>
    <dgm:cxn modelId="{6071A494-9351-454E-B60C-B4F8EB7F8383}" type="presParOf" srcId="{B49227D4-90EE-4B3C-AF2E-D75444946CC0}" destId="{4718F33A-C355-4581-886A-33C8D3D39F4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AD72E-0243-4909-9A85-9339A2AC16F2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9659B77-D6E1-43E4-B0DE-6F2AACAA7296}">
      <dgm:prSet phldrT="[Texto]"/>
      <dgm:spPr/>
      <dgm:t>
        <a:bodyPr/>
        <a:lstStyle/>
        <a:p>
          <a:r>
            <a:rPr lang="pt-BR" dirty="0" smtClean="0"/>
            <a:t>...</a:t>
          </a:r>
          <a:endParaRPr lang="pt-BR" dirty="0"/>
        </a:p>
      </dgm:t>
    </dgm:pt>
    <dgm:pt modelId="{D5337C8F-A3FE-4001-88DA-36BAE014AAC1}" type="parTrans" cxnId="{B688A28D-B419-45F6-A5DA-E967313E869F}">
      <dgm:prSet/>
      <dgm:spPr/>
      <dgm:t>
        <a:bodyPr/>
        <a:lstStyle/>
        <a:p>
          <a:endParaRPr lang="pt-BR"/>
        </a:p>
      </dgm:t>
    </dgm:pt>
    <dgm:pt modelId="{DFD099DB-6745-4ACD-95DE-33FE5D61DDB5}" type="sibTrans" cxnId="{B688A28D-B419-45F6-A5DA-E967313E869F}">
      <dgm:prSet/>
      <dgm:spPr/>
      <dgm:t>
        <a:bodyPr/>
        <a:lstStyle/>
        <a:p>
          <a:endParaRPr lang="pt-BR"/>
        </a:p>
      </dgm:t>
    </dgm:pt>
    <dgm:pt modelId="{AA981397-D673-4D0F-805B-1043B73F790F}">
      <dgm:prSet phldrT="[Texto]"/>
      <dgm:spPr/>
      <dgm:t>
        <a:bodyPr/>
        <a:lstStyle/>
        <a:p>
          <a:r>
            <a:rPr lang="pt-BR" dirty="0" smtClean="0"/>
            <a:t>Nome</a:t>
          </a:r>
          <a:endParaRPr lang="pt-BR" dirty="0"/>
        </a:p>
      </dgm:t>
    </dgm:pt>
    <dgm:pt modelId="{E2DA0A31-65E9-4788-BE80-787D65FBCE87}" type="parTrans" cxnId="{8FEB3EA6-7216-4F3A-B609-FB5821723526}">
      <dgm:prSet/>
      <dgm:spPr/>
      <dgm:t>
        <a:bodyPr/>
        <a:lstStyle/>
        <a:p>
          <a:endParaRPr lang="pt-BR"/>
        </a:p>
      </dgm:t>
    </dgm:pt>
    <dgm:pt modelId="{C2CC52B5-9E38-4B12-98ED-99D5F1BB54C0}" type="sibTrans" cxnId="{8FEB3EA6-7216-4F3A-B609-FB5821723526}">
      <dgm:prSet/>
      <dgm:spPr/>
      <dgm:t>
        <a:bodyPr/>
        <a:lstStyle/>
        <a:p>
          <a:endParaRPr lang="pt-BR"/>
        </a:p>
      </dgm:t>
    </dgm:pt>
    <dgm:pt modelId="{1F8D6702-6694-4528-9C75-91E6B5741414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0BA95DD-4DFD-43F3-B5D6-5D8B290AFF5D}" type="parTrans" cxnId="{D16770F4-5921-4E15-A4F0-99E0912CC90F}">
      <dgm:prSet/>
      <dgm:spPr/>
      <dgm:t>
        <a:bodyPr/>
        <a:lstStyle/>
        <a:p>
          <a:endParaRPr lang="pt-BR"/>
        </a:p>
      </dgm:t>
    </dgm:pt>
    <dgm:pt modelId="{B848DB94-FE56-408F-B1B1-DADAD5D02EAA}" type="sibTrans" cxnId="{D16770F4-5921-4E15-A4F0-99E0912CC90F}">
      <dgm:prSet/>
      <dgm:spPr/>
      <dgm:t>
        <a:bodyPr/>
        <a:lstStyle/>
        <a:p>
          <a:endParaRPr lang="pt-BR"/>
        </a:p>
      </dgm:t>
    </dgm:pt>
    <dgm:pt modelId="{8419CAA3-08E7-42D0-8562-70807597D39A}" type="pres">
      <dgm:prSet presAssocID="{520AD72E-0243-4909-9A85-9339A2AC16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704E6C-0122-4556-889D-0AAFD7CE1E36}" type="pres">
      <dgm:prSet presAssocID="{59659B77-D6E1-43E4-B0DE-6F2AACAA7296}" presName="linNode" presStyleCnt="0"/>
      <dgm:spPr/>
    </dgm:pt>
    <dgm:pt modelId="{4F44E179-846C-4855-9958-AA68F3B5DDF8}" type="pres">
      <dgm:prSet presAssocID="{59659B77-D6E1-43E4-B0DE-6F2AACAA729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70CBA4-3E84-4A1A-99BB-F5FDE32F5204}" type="pres">
      <dgm:prSet presAssocID="{DFD099DB-6745-4ACD-95DE-33FE5D61DDB5}" presName="sp" presStyleCnt="0"/>
      <dgm:spPr/>
    </dgm:pt>
    <dgm:pt modelId="{E1C8FA54-A1BA-44B7-A27F-7E1B50DA042B}" type="pres">
      <dgm:prSet presAssocID="{AA981397-D673-4D0F-805B-1043B73F790F}" presName="linNode" presStyleCnt="0"/>
      <dgm:spPr/>
    </dgm:pt>
    <dgm:pt modelId="{D1B0ACB0-4881-48F1-9DF3-B36A13EF27C7}" type="pres">
      <dgm:prSet presAssocID="{AA981397-D673-4D0F-805B-1043B73F790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01CCA1-3ADA-42C9-8CE9-3B64CA00473A}" type="pres">
      <dgm:prSet presAssocID="{AA981397-D673-4D0F-805B-1043B73F790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16770F4-5921-4E15-A4F0-99E0912CC90F}" srcId="{AA981397-D673-4D0F-805B-1043B73F790F}" destId="{1F8D6702-6694-4528-9C75-91E6B5741414}" srcOrd="0" destOrd="0" parTransId="{60BA95DD-4DFD-43F3-B5D6-5D8B290AFF5D}" sibTransId="{B848DB94-FE56-408F-B1B1-DADAD5D02EAA}"/>
    <dgm:cxn modelId="{8FEB3EA6-7216-4F3A-B609-FB5821723526}" srcId="{520AD72E-0243-4909-9A85-9339A2AC16F2}" destId="{AA981397-D673-4D0F-805B-1043B73F790F}" srcOrd="1" destOrd="0" parTransId="{E2DA0A31-65E9-4788-BE80-787D65FBCE87}" sibTransId="{C2CC52B5-9E38-4B12-98ED-99D5F1BB54C0}"/>
    <dgm:cxn modelId="{16DFB0F8-D4AB-4DE9-B023-3D3337835DFA}" type="presOf" srcId="{AA981397-D673-4D0F-805B-1043B73F790F}" destId="{D1B0ACB0-4881-48F1-9DF3-B36A13EF27C7}" srcOrd="0" destOrd="0" presId="urn:microsoft.com/office/officeart/2005/8/layout/vList5"/>
    <dgm:cxn modelId="{E7F96F8D-A3B2-4E7E-9952-6461BA198345}" type="presOf" srcId="{59659B77-D6E1-43E4-B0DE-6F2AACAA7296}" destId="{4F44E179-846C-4855-9958-AA68F3B5DDF8}" srcOrd="0" destOrd="0" presId="urn:microsoft.com/office/officeart/2005/8/layout/vList5"/>
    <dgm:cxn modelId="{B688A28D-B419-45F6-A5DA-E967313E869F}" srcId="{520AD72E-0243-4909-9A85-9339A2AC16F2}" destId="{59659B77-D6E1-43E4-B0DE-6F2AACAA7296}" srcOrd="0" destOrd="0" parTransId="{D5337C8F-A3FE-4001-88DA-36BAE014AAC1}" sibTransId="{DFD099DB-6745-4ACD-95DE-33FE5D61DDB5}"/>
    <dgm:cxn modelId="{1EFC3665-E6C5-4EF1-8DF1-B80544A80594}" type="presOf" srcId="{520AD72E-0243-4909-9A85-9339A2AC16F2}" destId="{8419CAA3-08E7-42D0-8562-70807597D39A}" srcOrd="0" destOrd="0" presId="urn:microsoft.com/office/officeart/2005/8/layout/vList5"/>
    <dgm:cxn modelId="{C5B7C271-40EE-4BA9-B646-967278919F5A}" type="presOf" srcId="{1F8D6702-6694-4528-9C75-91E6B5741414}" destId="{1201CCA1-3ADA-42C9-8CE9-3B64CA00473A}" srcOrd="0" destOrd="0" presId="urn:microsoft.com/office/officeart/2005/8/layout/vList5"/>
    <dgm:cxn modelId="{0A1093A4-CDE6-4991-9CDE-9C9C46C9A4D4}" type="presParOf" srcId="{8419CAA3-08E7-42D0-8562-70807597D39A}" destId="{E8704E6C-0122-4556-889D-0AAFD7CE1E36}" srcOrd="0" destOrd="0" presId="urn:microsoft.com/office/officeart/2005/8/layout/vList5"/>
    <dgm:cxn modelId="{1A118975-9FF4-4FB4-BB59-7464F22152DC}" type="presParOf" srcId="{E8704E6C-0122-4556-889D-0AAFD7CE1E36}" destId="{4F44E179-846C-4855-9958-AA68F3B5DDF8}" srcOrd="0" destOrd="0" presId="urn:microsoft.com/office/officeart/2005/8/layout/vList5"/>
    <dgm:cxn modelId="{EA831A13-BD87-498F-8222-FDED05BAF3DC}" type="presParOf" srcId="{8419CAA3-08E7-42D0-8562-70807597D39A}" destId="{C570CBA4-3E84-4A1A-99BB-F5FDE32F5204}" srcOrd="1" destOrd="0" presId="urn:microsoft.com/office/officeart/2005/8/layout/vList5"/>
    <dgm:cxn modelId="{7263F992-743B-4199-A067-161D72450036}" type="presParOf" srcId="{8419CAA3-08E7-42D0-8562-70807597D39A}" destId="{E1C8FA54-A1BA-44B7-A27F-7E1B50DA042B}" srcOrd="2" destOrd="0" presId="urn:microsoft.com/office/officeart/2005/8/layout/vList5"/>
    <dgm:cxn modelId="{871A4D47-3C6E-44BB-9D4A-F453D101BCA3}" type="presParOf" srcId="{E1C8FA54-A1BA-44B7-A27F-7E1B50DA042B}" destId="{D1B0ACB0-4881-48F1-9DF3-B36A13EF27C7}" srcOrd="0" destOrd="0" presId="urn:microsoft.com/office/officeart/2005/8/layout/vList5"/>
    <dgm:cxn modelId="{B2454D72-E1D7-443D-9585-24394D9F0871}" type="presParOf" srcId="{E1C8FA54-A1BA-44B7-A27F-7E1B50DA042B}" destId="{1201CCA1-3ADA-42C9-8CE9-3B64CA0047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A23ABC-677D-45AA-9079-80DFC98EDE0A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0DDC43D7-D02C-4759-AEE2-D74A3D9EF0E8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Incremento e Decremento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849699A4-C81F-4C4D-ADE0-CB8B8C58A587}" type="parTrans" cxnId="{3CE6B7CB-8A06-48CA-A9EF-53A906D20797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65F084F9-B4A7-4B34-A4FF-CABEE9DCA810}" type="sibTrans" cxnId="{3CE6B7CB-8A06-48CA-A9EF-53A906D20797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6B97004-D3A2-488D-8C19-67B6962956DE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++, --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CEE29AEB-6535-4902-9AF1-487541BA5EC0}" type="parTrans" cxnId="{6F5DBCB4-1E2A-4FC0-8A50-01162BA716BA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DA38D963-9BB6-4D86-8A97-A4FA666DAB7E}" type="sibTrans" cxnId="{6F5DBCB4-1E2A-4FC0-8A50-01162BA716BA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401624EC-B93A-4D6B-969F-833A5CB33B72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Lógicos e Bit a bit 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A6E0F64A-8B8D-4942-A477-61A64C2CC84E}" type="parTrans" cxnId="{07529A80-DA90-435F-9D00-6ABF063265D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B74DEDC6-6D79-4771-B3EC-74B9830022AC}" type="sibTrans" cxnId="{07529A80-DA90-435F-9D00-6ABF063265D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22825901-445C-4C08-9783-65A4F4F1AA8B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&amp;&amp;, |</a:t>
          </a:r>
          <a:r>
            <a:rPr lang="pt-BR" sz="1600" b="1" dirty="0" err="1" smtClean="0">
              <a:latin typeface="Arial" pitchFamily="34" charset="0"/>
              <a:cs typeface="Arial" pitchFamily="34" charset="0"/>
            </a:rPr>
            <a:t>|</a:t>
          </a:r>
          <a:r>
            <a:rPr lang="pt-BR" sz="1600" b="1" dirty="0" smtClean="0">
              <a:latin typeface="Arial" pitchFamily="34" charset="0"/>
              <a:cs typeface="Arial" pitchFamily="34" charset="0"/>
            </a:rPr>
            <a:t>, !, &amp;, |, ^, ~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7FEB6102-F166-4D89-B5DD-EA14C76E8B82}" type="parTrans" cxnId="{489A7324-6D01-4A70-A78F-056B93FBD6DA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B847789-034C-4EF8-BB24-9F6532C9D318}" type="sibTrans" cxnId="{489A7324-6D01-4A70-A78F-056B93FBD6DA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C9251EEA-A626-4320-88CA-AF56680FBD52}">
      <dgm:prSet custT="1"/>
      <dgm:spPr/>
      <dgm:t>
        <a:bodyPr/>
        <a:lstStyle/>
        <a:p>
          <a:r>
            <a:rPr lang="en-US" sz="1600" b="1" dirty="0" smtClean="0">
              <a:latin typeface="Arial" pitchFamily="34" charset="0"/>
              <a:cs typeface="Arial" pitchFamily="34" charset="0"/>
            </a:rPr>
            <a:t>Primários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9518A349-82BB-4972-88DD-03779DD8997B}" type="parTrans" cxnId="{2B58733E-4770-4D7D-80C9-91059CFC3C2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4A5DAFA-4006-439C-A716-04E8D74DF5AB}" type="sibTrans" cxnId="{2B58733E-4770-4D7D-80C9-91059CFC3C2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6F04C834-8347-49C6-A8A9-911F64341BA7}">
      <dgm:prSet custT="1"/>
      <dgm:spPr/>
      <dgm:t>
        <a:bodyPr/>
        <a:lstStyle/>
        <a:p>
          <a:r>
            <a:rPr lang="en-US" sz="1600" b="1" dirty="0" err="1" smtClean="0">
              <a:latin typeface="Arial" pitchFamily="34" charset="0"/>
              <a:cs typeface="Arial" pitchFamily="34" charset="0"/>
            </a:rPr>
            <a:t>typeof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600" b="1" dirty="0" err="1" smtClean="0">
              <a:latin typeface="Arial" pitchFamily="34" charset="0"/>
              <a:cs typeface="Arial" pitchFamily="34" charset="0"/>
            </a:rPr>
            <a:t>sizeof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, checked, unchecked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2B70B8C0-FE50-4DAF-A250-21946E66EB98}" type="parTrans" cxnId="{BB9BB834-0D96-4ECF-A526-034424B8B263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63111553-1F6A-49EE-8EEA-14849410BD2A}" type="sibTrans" cxnId="{BB9BB834-0D96-4ECF-A526-034424B8B263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4F8D7E3-1B66-4FA6-BC56-7458989F58E7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Relacionais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1DF3354A-CABE-40AC-94EB-6A3AE98E8D64}" type="parTrans" cxnId="{8A52D7EC-4E71-42C9-B009-F568141BC020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87BCD70-03A6-4604-A286-D0FDCAE27F25}" type="sibTrans" cxnId="{8A52D7EC-4E71-42C9-B009-F568141BC020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C8DEFD58-04B9-4B24-91A0-88BB923F002D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&lt;, &gt;, &lt;=, &gt;=, is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25732FFF-E08A-4BA5-822A-7E214585DF16}" type="parTrans" cxnId="{15A92776-5367-406D-91A2-0D92781C7B08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DB1117A-4A44-48A0-BDFD-BFECB72575EA}" type="sibTrans" cxnId="{15A92776-5367-406D-91A2-0D92781C7B08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225B6B91-7C75-42B1-B0BE-506B2D8A16AE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Aritméticos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EC9673CD-0781-4917-B369-2E6957F92A89}" type="parTrans" cxnId="{82BBF9EA-62C9-45C7-ADC0-2E948C3EFA52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4293B48-F811-45E6-B806-1E2843DE35C8}" type="sibTrans" cxnId="{82BBF9EA-62C9-45C7-ADC0-2E948C3EFA52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66543ED5-289C-4DCB-954F-796109ECFFF7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+, -, *, /, %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736A89D7-68EE-40FB-8886-DEFE43B2C6B8}" type="parTrans" cxnId="{0B4DC780-359B-4F7C-BA27-109554584468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2BE6B65-582E-4F32-A2FC-5A85BBACEFA3}" type="sibTrans" cxnId="{0B4DC780-359B-4F7C-BA27-109554584468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D3B5667F-DC58-4A50-8CD2-4081DF630BA6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Atribuição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A2AF1F71-351F-4B78-ADBF-A26CF31CFAF7}" type="parTrans" cxnId="{C31D39A9-4B38-4BE9-A702-08DD800845CD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DD9DE61-8201-4F5A-8502-764A32E1A49A}" type="sibTrans" cxnId="{C31D39A9-4B38-4BE9-A702-08DD800845CD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7DEDFA2-80FA-4EAF-A28E-5B65BF53731D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=, +=, -=, *=, /=, &lt;&lt;=, &gt;&gt;=, &amp;=, ^=, |=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A5E88202-08D6-4ACD-88FE-854D51845461}" type="parTrans" cxnId="{C59CE891-CEC0-4F07-B9B6-460443978529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5041F13-42CE-473D-B33C-8EE7BF44B405}" type="sibTrans" cxnId="{C59CE891-CEC0-4F07-B9B6-460443978529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BB78BFF4-BDF6-4518-83DF-82F10261531F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Concatenação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4A1BA077-F036-43A7-8D73-280F2A228BE8}" type="parTrans" cxnId="{7480A54A-6224-4FED-89EB-929F6154FEF3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C1CDAB3-8241-4F58-93F4-7CBA287C3078}" type="sibTrans" cxnId="{7480A54A-6224-4FED-89EB-929F6154FEF3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27A5C76-39A3-49AF-8732-2C76DD3FD7E5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+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6E7A830F-CFB7-4C4A-BBDF-8571EA5419DC}" type="parTrans" cxnId="{A3B24B9D-EA51-4DE4-9C5C-40D27B7A028D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4DF5CE2-DD1B-4C77-AC3C-C827C7B0FDFF}" type="sibTrans" cxnId="{A3B24B9D-EA51-4DE4-9C5C-40D27B7A028D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B1BB97BA-2C26-4400-A043-0FC1F5B742A4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Criação de Objetos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FBDD7797-6F1D-4768-892A-4047886FB41E}" type="parTrans" cxnId="{FB364239-16EA-4EED-9F4E-C9F84E000ED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AA6FC3F8-93D8-4BC2-A6B8-3CC2F8194BC2}" type="sibTrans" cxnId="{FB364239-16EA-4EED-9F4E-C9F84E000ED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3E189B5-8F83-4975-822B-470F217D8C03}">
      <dgm:prSet custT="1"/>
      <dgm:spPr/>
      <dgm:t>
        <a:bodyPr/>
        <a:lstStyle/>
        <a:p>
          <a:r>
            <a:rPr lang="pt-BR" sz="1600" b="1" dirty="0" err="1" smtClean="0">
              <a:latin typeface="Arial" pitchFamily="34" charset="0"/>
              <a:cs typeface="Arial" pitchFamily="34" charset="0"/>
            </a:rPr>
            <a:t>new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25388F1A-F5D6-4597-9E50-20BFDD2F2DA9}" type="parTrans" cxnId="{02959201-97E6-4A8E-BF75-014C4D458686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A040D9AD-4A6B-4276-A68E-1870E3B00A27}" type="sibTrans" cxnId="{02959201-97E6-4A8E-BF75-014C4D458686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A4788A9-5C42-4589-A7F2-8E52431481E8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Igualdade e Diferença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802E1811-7810-4069-AF73-F837CED9BFA1}" type="parTrans" cxnId="{57A3E8A5-0E94-466F-9F0D-F34EE6176A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A1B7900-19B3-4BB0-8406-DFE99EB57343}" type="sibTrans" cxnId="{57A3E8A5-0E94-466F-9F0D-F34EE6176A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7C17171-237B-4B8C-996F-CEBFDAF5617A}">
      <dgm:prSet custT="1"/>
      <dgm:spPr/>
      <dgm:t>
        <a:bodyPr/>
        <a:lstStyle/>
        <a:p>
          <a:r>
            <a:rPr lang="pt-BR" sz="1600" b="1" dirty="0" smtClean="0">
              <a:latin typeface="Arial" pitchFamily="34" charset="0"/>
              <a:cs typeface="Arial" pitchFamily="34" charset="0"/>
            </a:rPr>
            <a:t>==, !=</a:t>
          </a:r>
          <a:endParaRPr lang="pt-BR" sz="1600" b="1" dirty="0">
            <a:latin typeface="Arial" pitchFamily="34" charset="0"/>
            <a:cs typeface="Arial" pitchFamily="34" charset="0"/>
          </a:endParaRPr>
        </a:p>
      </dgm:t>
    </dgm:pt>
    <dgm:pt modelId="{5EB985AB-BE62-4C78-8189-B0CC2DA4A66C}" type="parTrans" cxnId="{D6AE616B-4C5B-42EE-9156-075FF68B6934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FA0B8D4-98D7-4211-B20C-1A40BCB03B81}" type="sibTrans" cxnId="{D6AE616B-4C5B-42EE-9156-075FF68B6934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DE54A211-BACE-412D-A93E-766F5C1A70D4}" type="pres">
      <dgm:prSet presAssocID="{9EA23ABC-677D-45AA-9079-80DFC98EDE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CDD9DC9-6302-469A-B487-88B5D3EE7AC1}" type="pres">
      <dgm:prSet presAssocID="{225B6B91-7C75-42B1-B0BE-506B2D8A16AE}" presName="linNode" presStyleCnt="0"/>
      <dgm:spPr/>
      <dgm:t>
        <a:bodyPr/>
        <a:lstStyle/>
        <a:p>
          <a:endParaRPr lang="pt-BR"/>
        </a:p>
      </dgm:t>
    </dgm:pt>
    <dgm:pt modelId="{5DD9B250-E5F8-4893-A9F1-1CE5F2532B6E}" type="pres">
      <dgm:prSet presAssocID="{225B6B91-7C75-42B1-B0BE-506B2D8A16AE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CA096D-2184-4AFB-8C98-2BAF55754E85}" type="pres">
      <dgm:prSet presAssocID="{225B6B91-7C75-42B1-B0BE-506B2D8A16AE}" presName="descendantText" presStyleLbl="alignAccFollowNode1" presStyleIdx="0" presStyleCnt="9" custLinFactNeighborY="57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7D144A-5316-4D5D-B73A-9416B57BDFC7}" type="pres">
      <dgm:prSet presAssocID="{74293B48-F811-45E6-B806-1E2843DE35C8}" presName="sp" presStyleCnt="0"/>
      <dgm:spPr/>
      <dgm:t>
        <a:bodyPr/>
        <a:lstStyle/>
        <a:p>
          <a:endParaRPr lang="pt-BR"/>
        </a:p>
      </dgm:t>
    </dgm:pt>
    <dgm:pt modelId="{961F1CA7-CBD3-4818-A202-B62BE50FC7EC}" type="pres">
      <dgm:prSet presAssocID="{D3B5667F-DC58-4A50-8CD2-4081DF630BA6}" presName="linNode" presStyleCnt="0"/>
      <dgm:spPr/>
      <dgm:t>
        <a:bodyPr/>
        <a:lstStyle/>
        <a:p>
          <a:endParaRPr lang="pt-BR"/>
        </a:p>
      </dgm:t>
    </dgm:pt>
    <dgm:pt modelId="{B8D55E42-478B-4B3F-81D8-EF1AE371214C}" type="pres">
      <dgm:prSet presAssocID="{D3B5667F-DC58-4A50-8CD2-4081DF630BA6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0627D4-2202-442F-967F-46C2C2E8A0DA}" type="pres">
      <dgm:prSet presAssocID="{D3B5667F-DC58-4A50-8CD2-4081DF630BA6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F99218-3981-4BA5-9254-1A3DBB95AE51}" type="pres">
      <dgm:prSet presAssocID="{8DD9DE61-8201-4F5A-8502-764A32E1A49A}" presName="sp" presStyleCnt="0"/>
      <dgm:spPr/>
      <dgm:t>
        <a:bodyPr/>
        <a:lstStyle/>
        <a:p>
          <a:endParaRPr lang="pt-BR"/>
        </a:p>
      </dgm:t>
    </dgm:pt>
    <dgm:pt modelId="{3641C4FD-9BB2-40D4-B063-443CC289417A}" type="pres">
      <dgm:prSet presAssocID="{BB78BFF4-BDF6-4518-83DF-82F10261531F}" presName="linNode" presStyleCnt="0"/>
      <dgm:spPr/>
      <dgm:t>
        <a:bodyPr/>
        <a:lstStyle/>
        <a:p>
          <a:endParaRPr lang="pt-BR"/>
        </a:p>
      </dgm:t>
    </dgm:pt>
    <dgm:pt modelId="{9B8C0CD1-D1A1-400A-A632-AFBA62D71D75}" type="pres">
      <dgm:prSet presAssocID="{BB78BFF4-BDF6-4518-83DF-82F10261531F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EAF47D-D5C4-4C20-A664-4AADD4804A1A}" type="pres">
      <dgm:prSet presAssocID="{BB78BFF4-BDF6-4518-83DF-82F10261531F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1D4A46-63A4-43D6-89FA-37A83B0A53E3}" type="pres">
      <dgm:prSet presAssocID="{7C1CDAB3-8241-4F58-93F4-7CBA287C3078}" presName="sp" presStyleCnt="0"/>
      <dgm:spPr/>
      <dgm:t>
        <a:bodyPr/>
        <a:lstStyle/>
        <a:p>
          <a:endParaRPr lang="pt-BR"/>
        </a:p>
      </dgm:t>
    </dgm:pt>
    <dgm:pt modelId="{3AC4EBCF-273A-4668-945D-A8AE26B557A1}" type="pres">
      <dgm:prSet presAssocID="{B1BB97BA-2C26-4400-A043-0FC1F5B742A4}" presName="linNode" presStyleCnt="0"/>
      <dgm:spPr/>
      <dgm:t>
        <a:bodyPr/>
        <a:lstStyle/>
        <a:p>
          <a:endParaRPr lang="pt-BR"/>
        </a:p>
      </dgm:t>
    </dgm:pt>
    <dgm:pt modelId="{67DD6ED5-17DD-49F9-AB27-A988EDC4A3FA}" type="pres">
      <dgm:prSet presAssocID="{B1BB97BA-2C26-4400-A043-0FC1F5B742A4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9E9D35-8A5F-4FAE-99D7-B1026FC45912}" type="pres">
      <dgm:prSet presAssocID="{B1BB97BA-2C26-4400-A043-0FC1F5B742A4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6C307A-4064-4BB8-A494-86B6BCFC2027}" type="pres">
      <dgm:prSet presAssocID="{AA6FC3F8-93D8-4BC2-A6B8-3CC2F8194BC2}" presName="sp" presStyleCnt="0"/>
      <dgm:spPr/>
      <dgm:t>
        <a:bodyPr/>
        <a:lstStyle/>
        <a:p>
          <a:endParaRPr lang="pt-BR"/>
        </a:p>
      </dgm:t>
    </dgm:pt>
    <dgm:pt modelId="{D67F4F4B-360D-4F8B-9CA9-9CFC4F667DAB}" type="pres">
      <dgm:prSet presAssocID="{3A4788A9-5C42-4589-A7F2-8E52431481E8}" presName="linNode" presStyleCnt="0"/>
      <dgm:spPr/>
      <dgm:t>
        <a:bodyPr/>
        <a:lstStyle/>
        <a:p>
          <a:endParaRPr lang="pt-BR"/>
        </a:p>
      </dgm:t>
    </dgm:pt>
    <dgm:pt modelId="{2DEBA289-CBAC-4AFA-91AD-E5B2CBAB78CB}" type="pres">
      <dgm:prSet presAssocID="{3A4788A9-5C42-4589-A7F2-8E52431481E8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3662D0-9317-4564-8E15-F278C8AB219B}" type="pres">
      <dgm:prSet presAssocID="{3A4788A9-5C42-4589-A7F2-8E52431481E8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920E85-8EDC-4489-8068-BA041C9FAB85}" type="pres">
      <dgm:prSet presAssocID="{0A1B7900-19B3-4BB0-8406-DFE99EB57343}" presName="sp" presStyleCnt="0"/>
      <dgm:spPr/>
      <dgm:t>
        <a:bodyPr/>
        <a:lstStyle/>
        <a:p>
          <a:endParaRPr lang="pt-BR"/>
        </a:p>
      </dgm:t>
    </dgm:pt>
    <dgm:pt modelId="{315A4D3C-6F8E-406D-910E-781A4957AE39}" type="pres">
      <dgm:prSet presAssocID="{0DDC43D7-D02C-4759-AEE2-D74A3D9EF0E8}" presName="linNode" presStyleCnt="0"/>
      <dgm:spPr/>
      <dgm:t>
        <a:bodyPr/>
        <a:lstStyle/>
        <a:p>
          <a:endParaRPr lang="pt-BR"/>
        </a:p>
      </dgm:t>
    </dgm:pt>
    <dgm:pt modelId="{F754C6EE-951B-4F06-9EDB-2A3B52A1D612}" type="pres">
      <dgm:prSet presAssocID="{0DDC43D7-D02C-4759-AEE2-D74A3D9EF0E8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92C72C4-1DDF-44CF-9062-34156FDBB01D}" type="pres">
      <dgm:prSet presAssocID="{0DDC43D7-D02C-4759-AEE2-D74A3D9EF0E8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E61351-627B-4CD2-8F31-C990CD438F53}" type="pres">
      <dgm:prSet presAssocID="{65F084F9-B4A7-4B34-A4FF-CABEE9DCA810}" presName="sp" presStyleCnt="0"/>
      <dgm:spPr/>
      <dgm:t>
        <a:bodyPr/>
        <a:lstStyle/>
        <a:p>
          <a:endParaRPr lang="pt-BR"/>
        </a:p>
      </dgm:t>
    </dgm:pt>
    <dgm:pt modelId="{E78FBED6-39C6-416E-BF63-3A19945D7FE7}" type="pres">
      <dgm:prSet presAssocID="{401624EC-B93A-4D6B-969F-833A5CB33B72}" presName="linNode" presStyleCnt="0"/>
      <dgm:spPr/>
      <dgm:t>
        <a:bodyPr/>
        <a:lstStyle/>
        <a:p>
          <a:endParaRPr lang="pt-BR"/>
        </a:p>
      </dgm:t>
    </dgm:pt>
    <dgm:pt modelId="{FABBC3E6-823B-4F00-B895-45DEE0F8FD08}" type="pres">
      <dgm:prSet presAssocID="{401624EC-B93A-4D6B-969F-833A5CB33B72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615DC2-512A-4555-BC9D-5B285AB4F85C}" type="pres">
      <dgm:prSet presAssocID="{401624EC-B93A-4D6B-969F-833A5CB33B72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3EAFC6-E887-4A7D-9C6E-854755E9694B}" type="pres">
      <dgm:prSet presAssocID="{B74DEDC6-6D79-4771-B3EC-74B9830022AC}" presName="sp" presStyleCnt="0"/>
      <dgm:spPr/>
      <dgm:t>
        <a:bodyPr/>
        <a:lstStyle/>
        <a:p>
          <a:endParaRPr lang="pt-BR"/>
        </a:p>
      </dgm:t>
    </dgm:pt>
    <dgm:pt modelId="{CD0498D2-4FD3-43FA-9C40-8F3BAFEA11AC}" type="pres">
      <dgm:prSet presAssocID="{C9251EEA-A626-4320-88CA-AF56680FBD52}" presName="linNode" presStyleCnt="0"/>
      <dgm:spPr/>
      <dgm:t>
        <a:bodyPr/>
        <a:lstStyle/>
        <a:p>
          <a:endParaRPr lang="pt-BR"/>
        </a:p>
      </dgm:t>
    </dgm:pt>
    <dgm:pt modelId="{142E1C2F-3A49-45EB-AF6B-88D0A9534E55}" type="pres">
      <dgm:prSet presAssocID="{C9251EEA-A626-4320-88CA-AF56680FBD52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5DE4C5-B3E9-46EB-87E4-182543693635}" type="pres">
      <dgm:prSet presAssocID="{C9251EEA-A626-4320-88CA-AF56680FBD52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79F26B-C783-44BD-806F-DCD7D236314B}" type="pres">
      <dgm:prSet presAssocID="{04A5DAFA-4006-439C-A716-04E8D74DF5AB}" presName="sp" presStyleCnt="0"/>
      <dgm:spPr/>
      <dgm:t>
        <a:bodyPr/>
        <a:lstStyle/>
        <a:p>
          <a:endParaRPr lang="pt-BR"/>
        </a:p>
      </dgm:t>
    </dgm:pt>
    <dgm:pt modelId="{0A275C3D-8DCA-4DB7-82F0-516F698EA9C8}" type="pres">
      <dgm:prSet presAssocID="{84F8D7E3-1B66-4FA6-BC56-7458989F58E7}" presName="linNode" presStyleCnt="0"/>
      <dgm:spPr/>
      <dgm:t>
        <a:bodyPr/>
        <a:lstStyle/>
        <a:p>
          <a:endParaRPr lang="pt-BR"/>
        </a:p>
      </dgm:t>
    </dgm:pt>
    <dgm:pt modelId="{C2943196-6AB1-40AA-99C4-EF06F015A6C8}" type="pres">
      <dgm:prSet presAssocID="{84F8D7E3-1B66-4FA6-BC56-7458989F58E7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42BA5B-9EB2-4C35-AE2C-F50B5376DF1A}" type="pres">
      <dgm:prSet presAssocID="{84F8D7E3-1B66-4FA6-BC56-7458989F58E7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B58733E-4770-4D7D-80C9-91059CFC3C21}" srcId="{9EA23ABC-677D-45AA-9079-80DFC98EDE0A}" destId="{C9251EEA-A626-4320-88CA-AF56680FBD52}" srcOrd="7" destOrd="0" parTransId="{9518A349-82BB-4972-88DD-03779DD8997B}" sibTransId="{04A5DAFA-4006-439C-A716-04E8D74DF5AB}"/>
    <dgm:cxn modelId="{3CE6B7CB-8A06-48CA-A9EF-53A906D20797}" srcId="{9EA23ABC-677D-45AA-9079-80DFC98EDE0A}" destId="{0DDC43D7-D02C-4759-AEE2-D74A3D9EF0E8}" srcOrd="5" destOrd="0" parTransId="{849699A4-C81F-4C4D-ADE0-CB8B8C58A587}" sibTransId="{65F084F9-B4A7-4B34-A4FF-CABEE9DCA810}"/>
    <dgm:cxn modelId="{15A92776-5367-406D-91A2-0D92781C7B08}" srcId="{84F8D7E3-1B66-4FA6-BC56-7458989F58E7}" destId="{C8DEFD58-04B9-4B24-91A0-88BB923F002D}" srcOrd="0" destOrd="0" parTransId="{25732FFF-E08A-4BA5-822A-7E214585DF16}" sibTransId="{9DB1117A-4A44-48A0-BDFD-BFECB72575EA}"/>
    <dgm:cxn modelId="{8A52D7EC-4E71-42C9-B009-F568141BC020}" srcId="{9EA23ABC-677D-45AA-9079-80DFC98EDE0A}" destId="{84F8D7E3-1B66-4FA6-BC56-7458989F58E7}" srcOrd="8" destOrd="0" parTransId="{1DF3354A-CABE-40AC-94EB-6A3AE98E8D64}" sibTransId="{387BCD70-03A6-4604-A286-D0FDCAE27F25}"/>
    <dgm:cxn modelId="{C31D39A9-4B38-4BE9-A702-08DD800845CD}" srcId="{9EA23ABC-677D-45AA-9079-80DFC98EDE0A}" destId="{D3B5667F-DC58-4A50-8CD2-4081DF630BA6}" srcOrd="1" destOrd="0" parTransId="{A2AF1F71-351F-4B78-ADBF-A26CF31CFAF7}" sibTransId="{8DD9DE61-8201-4F5A-8502-764A32E1A49A}"/>
    <dgm:cxn modelId="{C59CE891-CEC0-4F07-B9B6-460443978529}" srcId="{D3B5667F-DC58-4A50-8CD2-4081DF630BA6}" destId="{37DEDFA2-80FA-4EAF-A28E-5B65BF53731D}" srcOrd="0" destOrd="0" parTransId="{A5E88202-08D6-4ACD-88FE-854D51845461}" sibTransId="{35041F13-42CE-473D-B33C-8EE7BF44B405}"/>
    <dgm:cxn modelId="{0B4DC780-359B-4F7C-BA27-109554584468}" srcId="{225B6B91-7C75-42B1-B0BE-506B2D8A16AE}" destId="{66543ED5-289C-4DCB-954F-796109ECFFF7}" srcOrd="0" destOrd="0" parTransId="{736A89D7-68EE-40FB-8886-DEFE43B2C6B8}" sibTransId="{E2BE6B65-582E-4F32-A2FC-5A85BBACEFA3}"/>
    <dgm:cxn modelId="{6068D543-8F1C-4CC5-98D1-6000628DBAC6}" type="presOf" srcId="{225B6B91-7C75-42B1-B0BE-506B2D8A16AE}" destId="{5DD9B250-E5F8-4893-A9F1-1CE5F2532B6E}" srcOrd="0" destOrd="0" presId="urn:microsoft.com/office/officeart/2005/8/layout/vList5"/>
    <dgm:cxn modelId="{82BBF9EA-62C9-45C7-ADC0-2E948C3EFA52}" srcId="{9EA23ABC-677D-45AA-9079-80DFC98EDE0A}" destId="{225B6B91-7C75-42B1-B0BE-506B2D8A16AE}" srcOrd="0" destOrd="0" parTransId="{EC9673CD-0781-4917-B369-2E6957F92A89}" sibTransId="{74293B48-F811-45E6-B806-1E2843DE35C8}"/>
    <dgm:cxn modelId="{5B175376-0D11-40B2-AECE-945D150DEE5A}" type="presOf" srcId="{9EA23ABC-677D-45AA-9079-80DFC98EDE0A}" destId="{DE54A211-BACE-412D-A93E-766F5C1A70D4}" srcOrd="0" destOrd="0" presId="urn:microsoft.com/office/officeart/2005/8/layout/vList5"/>
    <dgm:cxn modelId="{6F5DBCB4-1E2A-4FC0-8A50-01162BA716BA}" srcId="{0DDC43D7-D02C-4759-AEE2-D74A3D9EF0E8}" destId="{06B97004-D3A2-488D-8C19-67B6962956DE}" srcOrd="0" destOrd="0" parTransId="{CEE29AEB-6535-4902-9AF1-487541BA5EC0}" sibTransId="{DA38D963-9BB6-4D86-8A97-A4FA666DAB7E}"/>
    <dgm:cxn modelId="{7480A54A-6224-4FED-89EB-929F6154FEF3}" srcId="{9EA23ABC-677D-45AA-9079-80DFC98EDE0A}" destId="{BB78BFF4-BDF6-4518-83DF-82F10261531F}" srcOrd="2" destOrd="0" parTransId="{4A1BA077-F036-43A7-8D73-280F2A228BE8}" sibTransId="{7C1CDAB3-8241-4F58-93F4-7CBA287C3078}"/>
    <dgm:cxn modelId="{7019E15B-F8AB-48A5-AAE1-1A047B37393A}" type="presOf" srcId="{37DEDFA2-80FA-4EAF-A28E-5B65BF53731D}" destId="{7B0627D4-2202-442F-967F-46C2C2E8A0DA}" srcOrd="0" destOrd="0" presId="urn:microsoft.com/office/officeart/2005/8/layout/vList5"/>
    <dgm:cxn modelId="{07529A80-DA90-435F-9D00-6ABF063265D1}" srcId="{9EA23ABC-677D-45AA-9079-80DFC98EDE0A}" destId="{401624EC-B93A-4D6B-969F-833A5CB33B72}" srcOrd="6" destOrd="0" parTransId="{A6E0F64A-8B8D-4942-A477-61A64C2CC84E}" sibTransId="{B74DEDC6-6D79-4771-B3EC-74B9830022AC}"/>
    <dgm:cxn modelId="{FC3CBED8-0B7A-47C7-85A4-08E356ACFD08}" type="presOf" srcId="{06B97004-D3A2-488D-8C19-67B6962956DE}" destId="{A92C72C4-1DDF-44CF-9062-34156FDBB01D}" srcOrd="0" destOrd="0" presId="urn:microsoft.com/office/officeart/2005/8/layout/vList5"/>
    <dgm:cxn modelId="{A3B24B9D-EA51-4DE4-9C5C-40D27B7A028D}" srcId="{BB78BFF4-BDF6-4518-83DF-82F10261531F}" destId="{E27A5C76-39A3-49AF-8732-2C76DD3FD7E5}" srcOrd="0" destOrd="0" parTransId="{6E7A830F-CFB7-4C4A-BBDF-8571EA5419DC}" sibTransId="{E4DF5CE2-DD1B-4C77-AC3C-C827C7B0FDFF}"/>
    <dgm:cxn modelId="{7E0E5E63-86E8-40A5-9BE5-36A536ECE1EA}" type="presOf" srcId="{B1BB97BA-2C26-4400-A043-0FC1F5B742A4}" destId="{67DD6ED5-17DD-49F9-AB27-A988EDC4A3FA}" srcOrd="0" destOrd="0" presId="urn:microsoft.com/office/officeart/2005/8/layout/vList5"/>
    <dgm:cxn modelId="{65792E74-6780-4F05-9030-7CBA12BB96CC}" type="presOf" srcId="{22825901-445C-4C08-9783-65A4F4F1AA8B}" destId="{FB615DC2-512A-4555-BC9D-5B285AB4F85C}" srcOrd="0" destOrd="0" presId="urn:microsoft.com/office/officeart/2005/8/layout/vList5"/>
    <dgm:cxn modelId="{02959201-97E6-4A8E-BF75-014C4D458686}" srcId="{B1BB97BA-2C26-4400-A043-0FC1F5B742A4}" destId="{73E189B5-8F83-4975-822B-470F217D8C03}" srcOrd="0" destOrd="0" parTransId="{25388F1A-F5D6-4597-9E50-20BFDD2F2DA9}" sibTransId="{A040D9AD-4A6B-4276-A68E-1870E3B00A27}"/>
    <dgm:cxn modelId="{57A3E8A5-0E94-466F-9F0D-F34EE6176AB1}" srcId="{9EA23ABC-677D-45AA-9079-80DFC98EDE0A}" destId="{3A4788A9-5C42-4589-A7F2-8E52431481E8}" srcOrd="4" destOrd="0" parTransId="{802E1811-7810-4069-AF73-F837CED9BFA1}" sibTransId="{0A1B7900-19B3-4BB0-8406-DFE99EB57343}"/>
    <dgm:cxn modelId="{D6AE616B-4C5B-42EE-9156-075FF68B6934}" srcId="{3A4788A9-5C42-4589-A7F2-8E52431481E8}" destId="{37C17171-237B-4B8C-996F-CEBFDAF5617A}" srcOrd="0" destOrd="0" parTransId="{5EB985AB-BE62-4C78-8189-B0CC2DA4A66C}" sibTransId="{9FA0B8D4-98D7-4211-B20C-1A40BCB03B81}"/>
    <dgm:cxn modelId="{19DCD204-1BE1-471F-8182-3C5759625277}" type="presOf" srcId="{84F8D7E3-1B66-4FA6-BC56-7458989F58E7}" destId="{C2943196-6AB1-40AA-99C4-EF06F015A6C8}" srcOrd="0" destOrd="0" presId="urn:microsoft.com/office/officeart/2005/8/layout/vList5"/>
    <dgm:cxn modelId="{A6C6120E-0638-4F73-83DE-0A14E21ADF60}" type="presOf" srcId="{0DDC43D7-D02C-4759-AEE2-D74A3D9EF0E8}" destId="{F754C6EE-951B-4F06-9EDB-2A3B52A1D612}" srcOrd="0" destOrd="0" presId="urn:microsoft.com/office/officeart/2005/8/layout/vList5"/>
    <dgm:cxn modelId="{35874F22-8B51-4204-AC81-110383FD0B0F}" type="presOf" srcId="{C8DEFD58-04B9-4B24-91A0-88BB923F002D}" destId="{FB42BA5B-9EB2-4C35-AE2C-F50B5376DF1A}" srcOrd="0" destOrd="0" presId="urn:microsoft.com/office/officeart/2005/8/layout/vList5"/>
    <dgm:cxn modelId="{14734E6D-FF87-4210-AE9C-6C47D7FDE68C}" type="presOf" srcId="{BB78BFF4-BDF6-4518-83DF-82F10261531F}" destId="{9B8C0CD1-D1A1-400A-A632-AFBA62D71D75}" srcOrd="0" destOrd="0" presId="urn:microsoft.com/office/officeart/2005/8/layout/vList5"/>
    <dgm:cxn modelId="{07C4802C-0E83-4BCC-81CE-BA6438D7C2FF}" type="presOf" srcId="{C9251EEA-A626-4320-88CA-AF56680FBD52}" destId="{142E1C2F-3A49-45EB-AF6B-88D0A9534E55}" srcOrd="0" destOrd="0" presId="urn:microsoft.com/office/officeart/2005/8/layout/vList5"/>
    <dgm:cxn modelId="{6D2E1DEE-07AB-4453-87F9-81B59E4893B9}" type="presOf" srcId="{401624EC-B93A-4D6B-969F-833A5CB33B72}" destId="{FABBC3E6-823B-4F00-B895-45DEE0F8FD08}" srcOrd="0" destOrd="0" presId="urn:microsoft.com/office/officeart/2005/8/layout/vList5"/>
    <dgm:cxn modelId="{6CA1D96B-33EF-4604-908F-A601F0059D9D}" type="presOf" srcId="{D3B5667F-DC58-4A50-8CD2-4081DF630BA6}" destId="{B8D55E42-478B-4B3F-81D8-EF1AE371214C}" srcOrd="0" destOrd="0" presId="urn:microsoft.com/office/officeart/2005/8/layout/vList5"/>
    <dgm:cxn modelId="{CECFD4F9-E31C-4273-A0DD-BE8EF79E9328}" type="presOf" srcId="{66543ED5-289C-4DCB-954F-796109ECFFF7}" destId="{BDCA096D-2184-4AFB-8C98-2BAF55754E85}" srcOrd="0" destOrd="0" presId="urn:microsoft.com/office/officeart/2005/8/layout/vList5"/>
    <dgm:cxn modelId="{64134FA2-C405-49D4-BD1F-B8B6B3F7BEC8}" type="presOf" srcId="{6F04C834-8347-49C6-A8A9-911F64341BA7}" destId="{5D5DE4C5-B3E9-46EB-87E4-182543693635}" srcOrd="0" destOrd="0" presId="urn:microsoft.com/office/officeart/2005/8/layout/vList5"/>
    <dgm:cxn modelId="{FB364239-16EA-4EED-9F4E-C9F84E000EDB}" srcId="{9EA23ABC-677D-45AA-9079-80DFC98EDE0A}" destId="{B1BB97BA-2C26-4400-A043-0FC1F5B742A4}" srcOrd="3" destOrd="0" parTransId="{FBDD7797-6F1D-4768-892A-4047886FB41E}" sibTransId="{AA6FC3F8-93D8-4BC2-A6B8-3CC2F8194BC2}"/>
    <dgm:cxn modelId="{489A7324-6D01-4A70-A78F-056B93FBD6DA}" srcId="{401624EC-B93A-4D6B-969F-833A5CB33B72}" destId="{22825901-445C-4C08-9783-65A4F4F1AA8B}" srcOrd="0" destOrd="0" parTransId="{7FEB6102-F166-4D89-B5DD-EA14C76E8B82}" sibTransId="{7B847789-034C-4EF8-BB24-9F6532C9D318}"/>
    <dgm:cxn modelId="{BB9BB834-0D96-4ECF-A526-034424B8B263}" srcId="{C9251EEA-A626-4320-88CA-AF56680FBD52}" destId="{6F04C834-8347-49C6-A8A9-911F64341BA7}" srcOrd="0" destOrd="0" parTransId="{2B70B8C0-FE50-4DAF-A250-21946E66EB98}" sibTransId="{63111553-1F6A-49EE-8EEA-14849410BD2A}"/>
    <dgm:cxn modelId="{DC6F38A5-A0A5-407B-8DE0-F2BD7D6F2E2A}" type="presOf" srcId="{73E189B5-8F83-4975-822B-470F217D8C03}" destId="{DF9E9D35-8A5F-4FAE-99D7-B1026FC45912}" srcOrd="0" destOrd="0" presId="urn:microsoft.com/office/officeart/2005/8/layout/vList5"/>
    <dgm:cxn modelId="{CB158C8F-AA38-4B02-9130-AA600CC08AF4}" type="presOf" srcId="{37C17171-237B-4B8C-996F-CEBFDAF5617A}" destId="{323662D0-9317-4564-8E15-F278C8AB219B}" srcOrd="0" destOrd="0" presId="urn:microsoft.com/office/officeart/2005/8/layout/vList5"/>
    <dgm:cxn modelId="{5876E894-29BC-4273-BA52-D709071C2778}" type="presOf" srcId="{E27A5C76-39A3-49AF-8732-2C76DD3FD7E5}" destId="{7DEAF47D-D5C4-4C20-A664-4AADD4804A1A}" srcOrd="0" destOrd="0" presId="urn:microsoft.com/office/officeart/2005/8/layout/vList5"/>
    <dgm:cxn modelId="{0A3392BF-A4D9-459F-A6A9-1A23D81FC242}" type="presOf" srcId="{3A4788A9-5C42-4589-A7F2-8E52431481E8}" destId="{2DEBA289-CBAC-4AFA-91AD-E5B2CBAB78CB}" srcOrd="0" destOrd="0" presId="urn:microsoft.com/office/officeart/2005/8/layout/vList5"/>
    <dgm:cxn modelId="{785961AB-2486-4B70-BB6D-30E0D12EF925}" type="presParOf" srcId="{DE54A211-BACE-412D-A93E-766F5C1A70D4}" destId="{7CDD9DC9-6302-469A-B487-88B5D3EE7AC1}" srcOrd="0" destOrd="0" presId="urn:microsoft.com/office/officeart/2005/8/layout/vList5"/>
    <dgm:cxn modelId="{3A2DB9A6-02AA-4544-A074-3F65678D851E}" type="presParOf" srcId="{7CDD9DC9-6302-469A-B487-88B5D3EE7AC1}" destId="{5DD9B250-E5F8-4893-A9F1-1CE5F2532B6E}" srcOrd="0" destOrd="0" presId="urn:microsoft.com/office/officeart/2005/8/layout/vList5"/>
    <dgm:cxn modelId="{C80DF9CE-B240-499B-95DA-2CA54BEF96F1}" type="presParOf" srcId="{7CDD9DC9-6302-469A-B487-88B5D3EE7AC1}" destId="{BDCA096D-2184-4AFB-8C98-2BAF55754E85}" srcOrd="1" destOrd="0" presId="urn:microsoft.com/office/officeart/2005/8/layout/vList5"/>
    <dgm:cxn modelId="{A23CE2D2-EF6E-4133-8407-FEF2FD5928A3}" type="presParOf" srcId="{DE54A211-BACE-412D-A93E-766F5C1A70D4}" destId="{737D144A-5316-4D5D-B73A-9416B57BDFC7}" srcOrd="1" destOrd="0" presId="urn:microsoft.com/office/officeart/2005/8/layout/vList5"/>
    <dgm:cxn modelId="{F0034B88-1EF4-416A-A156-877D71436E28}" type="presParOf" srcId="{DE54A211-BACE-412D-A93E-766F5C1A70D4}" destId="{961F1CA7-CBD3-4818-A202-B62BE50FC7EC}" srcOrd="2" destOrd="0" presId="urn:microsoft.com/office/officeart/2005/8/layout/vList5"/>
    <dgm:cxn modelId="{A9FA9030-566A-45BA-A545-FFA04920193A}" type="presParOf" srcId="{961F1CA7-CBD3-4818-A202-B62BE50FC7EC}" destId="{B8D55E42-478B-4B3F-81D8-EF1AE371214C}" srcOrd="0" destOrd="0" presId="urn:microsoft.com/office/officeart/2005/8/layout/vList5"/>
    <dgm:cxn modelId="{0FDF37F3-263C-4C16-AE77-37D1AE006D75}" type="presParOf" srcId="{961F1CA7-CBD3-4818-A202-B62BE50FC7EC}" destId="{7B0627D4-2202-442F-967F-46C2C2E8A0DA}" srcOrd="1" destOrd="0" presId="urn:microsoft.com/office/officeart/2005/8/layout/vList5"/>
    <dgm:cxn modelId="{99CADCAC-F3F4-449E-BDE6-25E8A5FE0BCD}" type="presParOf" srcId="{DE54A211-BACE-412D-A93E-766F5C1A70D4}" destId="{B8F99218-3981-4BA5-9254-1A3DBB95AE51}" srcOrd="3" destOrd="0" presId="urn:microsoft.com/office/officeart/2005/8/layout/vList5"/>
    <dgm:cxn modelId="{2F88A3AC-3809-4063-A821-20CB8FFB46C2}" type="presParOf" srcId="{DE54A211-BACE-412D-A93E-766F5C1A70D4}" destId="{3641C4FD-9BB2-40D4-B063-443CC289417A}" srcOrd="4" destOrd="0" presId="urn:microsoft.com/office/officeart/2005/8/layout/vList5"/>
    <dgm:cxn modelId="{50B490B1-B64B-424E-8D97-0E5C889C16D6}" type="presParOf" srcId="{3641C4FD-9BB2-40D4-B063-443CC289417A}" destId="{9B8C0CD1-D1A1-400A-A632-AFBA62D71D75}" srcOrd="0" destOrd="0" presId="urn:microsoft.com/office/officeart/2005/8/layout/vList5"/>
    <dgm:cxn modelId="{3CA01E54-A8A1-4D4E-AF39-0A3B65C20BBC}" type="presParOf" srcId="{3641C4FD-9BB2-40D4-B063-443CC289417A}" destId="{7DEAF47D-D5C4-4C20-A664-4AADD4804A1A}" srcOrd="1" destOrd="0" presId="urn:microsoft.com/office/officeart/2005/8/layout/vList5"/>
    <dgm:cxn modelId="{E4A8E625-4E1F-48CE-8A57-D8AA51A8D304}" type="presParOf" srcId="{DE54A211-BACE-412D-A93E-766F5C1A70D4}" destId="{E11D4A46-63A4-43D6-89FA-37A83B0A53E3}" srcOrd="5" destOrd="0" presId="urn:microsoft.com/office/officeart/2005/8/layout/vList5"/>
    <dgm:cxn modelId="{4BB67E63-E5AF-4D60-9CC9-66AC9C44817C}" type="presParOf" srcId="{DE54A211-BACE-412D-A93E-766F5C1A70D4}" destId="{3AC4EBCF-273A-4668-945D-A8AE26B557A1}" srcOrd="6" destOrd="0" presId="urn:microsoft.com/office/officeart/2005/8/layout/vList5"/>
    <dgm:cxn modelId="{0BFFC232-AF81-48D1-B3A8-B5C0700EAAE3}" type="presParOf" srcId="{3AC4EBCF-273A-4668-945D-A8AE26B557A1}" destId="{67DD6ED5-17DD-49F9-AB27-A988EDC4A3FA}" srcOrd="0" destOrd="0" presId="urn:microsoft.com/office/officeart/2005/8/layout/vList5"/>
    <dgm:cxn modelId="{E2F57625-DB92-4F58-90B2-742A4DFD45F0}" type="presParOf" srcId="{3AC4EBCF-273A-4668-945D-A8AE26B557A1}" destId="{DF9E9D35-8A5F-4FAE-99D7-B1026FC45912}" srcOrd="1" destOrd="0" presId="urn:microsoft.com/office/officeart/2005/8/layout/vList5"/>
    <dgm:cxn modelId="{FD157A14-FDA7-4EBE-AD52-2259271A7D48}" type="presParOf" srcId="{DE54A211-BACE-412D-A93E-766F5C1A70D4}" destId="{086C307A-4064-4BB8-A494-86B6BCFC2027}" srcOrd="7" destOrd="0" presId="urn:microsoft.com/office/officeart/2005/8/layout/vList5"/>
    <dgm:cxn modelId="{D534CF34-855C-43A4-B1E5-459B7E157DAB}" type="presParOf" srcId="{DE54A211-BACE-412D-A93E-766F5C1A70D4}" destId="{D67F4F4B-360D-4F8B-9CA9-9CFC4F667DAB}" srcOrd="8" destOrd="0" presId="urn:microsoft.com/office/officeart/2005/8/layout/vList5"/>
    <dgm:cxn modelId="{68CDE858-4745-4609-883A-AE33F8230BDC}" type="presParOf" srcId="{D67F4F4B-360D-4F8B-9CA9-9CFC4F667DAB}" destId="{2DEBA289-CBAC-4AFA-91AD-E5B2CBAB78CB}" srcOrd="0" destOrd="0" presId="urn:microsoft.com/office/officeart/2005/8/layout/vList5"/>
    <dgm:cxn modelId="{13BB47EA-6D99-4402-9D41-428E2B2ADABD}" type="presParOf" srcId="{D67F4F4B-360D-4F8B-9CA9-9CFC4F667DAB}" destId="{323662D0-9317-4564-8E15-F278C8AB219B}" srcOrd="1" destOrd="0" presId="urn:microsoft.com/office/officeart/2005/8/layout/vList5"/>
    <dgm:cxn modelId="{0BE8356A-278B-4B2A-BC53-4CE3E623C49E}" type="presParOf" srcId="{DE54A211-BACE-412D-A93E-766F5C1A70D4}" destId="{8A920E85-8EDC-4489-8068-BA041C9FAB85}" srcOrd="9" destOrd="0" presId="urn:microsoft.com/office/officeart/2005/8/layout/vList5"/>
    <dgm:cxn modelId="{266A3D9D-4F02-4EA1-8E80-697C5A39829B}" type="presParOf" srcId="{DE54A211-BACE-412D-A93E-766F5C1A70D4}" destId="{315A4D3C-6F8E-406D-910E-781A4957AE39}" srcOrd="10" destOrd="0" presId="urn:microsoft.com/office/officeart/2005/8/layout/vList5"/>
    <dgm:cxn modelId="{C54473F3-7FC4-4B9D-BA9F-73D8AD68FA9B}" type="presParOf" srcId="{315A4D3C-6F8E-406D-910E-781A4957AE39}" destId="{F754C6EE-951B-4F06-9EDB-2A3B52A1D612}" srcOrd="0" destOrd="0" presId="urn:microsoft.com/office/officeart/2005/8/layout/vList5"/>
    <dgm:cxn modelId="{0FDBFC8C-E727-476C-8FF9-673C2FBF905B}" type="presParOf" srcId="{315A4D3C-6F8E-406D-910E-781A4957AE39}" destId="{A92C72C4-1DDF-44CF-9062-34156FDBB01D}" srcOrd="1" destOrd="0" presId="urn:microsoft.com/office/officeart/2005/8/layout/vList5"/>
    <dgm:cxn modelId="{7E5C322B-DF3B-4803-A30D-86527B14F652}" type="presParOf" srcId="{DE54A211-BACE-412D-A93E-766F5C1A70D4}" destId="{FAE61351-627B-4CD2-8F31-C990CD438F53}" srcOrd="11" destOrd="0" presId="urn:microsoft.com/office/officeart/2005/8/layout/vList5"/>
    <dgm:cxn modelId="{470A6785-A68B-42DB-B539-BFA65477FAC9}" type="presParOf" srcId="{DE54A211-BACE-412D-A93E-766F5C1A70D4}" destId="{E78FBED6-39C6-416E-BF63-3A19945D7FE7}" srcOrd="12" destOrd="0" presId="urn:microsoft.com/office/officeart/2005/8/layout/vList5"/>
    <dgm:cxn modelId="{4276B5EE-C8A5-4E27-ABE1-E591476E1244}" type="presParOf" srcId="{E78FBED6-39C6-416E-BF63-3A19945D7FE7}" destId="{FABBC3E6-823B-4F00-B895-45DEE0F8FD08}" srcOrd="0" destOrd="0" presId="urn:microsoft.com/office/officeart/2005/8/layout/vList5"/>
    <dgm:cxn modelId="{FD4BA9E8-E51A-4220-8B32-E2A4F0E1D439}" type="presParOf" srcId="{E78FBED6-39C6-416E-BF63-3A19945D7FE7}" destId="{FB615DC2-512A-4555-BC9D-5B285AB4F85C}" srcOrd="1" destOrd="0" presId="urn:microsoft.com/office/officeart/2005/8/layout/vList5"/>
    <dgm:cxn modelId="{DC24840A-EB3E-4BC2-B5C5-791B48D3711D}" type="presParOf" srcId="{DE54A211-BACE-412D-A93E-766F5C1A70D4}" destId="{BF3EAFC6-E887-4A7D-9C6E-854755E9694B}" srcOrd="13" destOrd="0" presId="urn:microsoft.com/office/officeart/2005/8/layout/vList5"/>
    <dgm:cxn modelId="{13AF2FC8-1E15-4EE0-AF42-8558710C6688}" type="presParOf" srcId="{DE54A211-BACE-412D-A93E-766F5C1A70D4}" destId="{CD0498D2-4FD3-43FA-9C40-8F3BAFEA11AC}" srcOrd="14" destOrd="0" presId="urn:microsoft.com/office/officeart/2005/8/layout/vList5"/>
    <dgm:cxn modelId="{1A53553A-3D7B-4BE7-BA52-2B64FE9274FB}" type="presParOf" srcId="{CD0498D2-4FD3-43FA-9C40-8F3BAFEA11AC}" destId="{142E1C2F-3A49-45EB-AF6B-88D0A9534E55}" srcOrd="0" destOrd="0" presId="urn:microsoft.com/office/officeart/2005/8/layout/vList5"/>
    <dgm:cxn modelId="{C17CA9AB-B36C-4691-873E-037838489585}" type="presParOf" srcId="{CD0498D2-4FD3-43FA-9C40-8F3BAFEA11AC}" destId="{5D5DE4C5-B3E9-46EB-87E4-182543693635}" srcOrd="1" destOrd="0" presId="urn:microsoft.com/office/officeart/2005/8/layout/vList5"/>
    <dgm:cxn modelId="{0DF91884-523F-47BA-97BD-8491C47F80B6}" type="presParOf" srcId="{DE54A211-BACE-412D-A93E-766F5C1A70D4}" destId="{6F79F26B-C783-44BD-806F-DCD7D236314B}" srcOrd="15" destOrd="0" presId="urn:microsoft.com/office/officeart/2005/8/layout/vList5"/>
    <dgm:cxn modelId="{07DBF6D7-FE56-4376-A374-77A40BD0FD97}" type="presParOf" srcId="{DE54A211-BACE-412D-A93E-766F5C1A70D4}" destId="{0A275C3D-8DCA-4DB7-82F0-516F698EA9C8}" srcOrd="16" destOrd="0" presId="urn:microsoft.com/office/officeart/2005/8/layout/vList5"/>
    <dgm:cxn modelId="{BDC77FA7-EC32-4EF9-9ACA-AD711C16ECA8}" type="presParOf" srcId="{0A275C3D-8DCA-4DB7-82F0-516F698EA9C8}" destId="{C2943196-6AB1-40AA-99C4-EF06F015A6C8}" srcOrd="0" destOrd="0" presId="urn:microsoft.com/office/officeart/2005/8/layout/vList5"/>
    <dgm:cxn modelId="{08A2B2AC-72AB-451D-9D85-53BECE53CE9F}" type="presParOf" srcId="{0A275C3D-8DCA-4DB7-82F0-516F698EA9C8}" destId="{FB42BA5B-9EB2-4C35-AE2C-F50B5376DF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jefferson@balivo.com.br" TargetMode="External"/><Relationship Id="rId2" Type="http://schemas.openxmlformats.org/officeDocument/2006/relationships/hyperlink" Target="http://www.balivo.com.b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visualstudio/ptb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.NET Framework (com C#)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admirável mundo novo...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53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Apresentando... O Visual Studio!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Versão 2012:</a:t>
            </a:r>
          </a:p>
          <a:p>
            <a:pPr lvl="1"/>
            <a:endParaRPr lang="pt-BR" dirty="0" smtClean="0"/>
          </a:p>
        </p:txBody>
      </p:sp>
      <p:pic>
        <p:nvPicPr>
          <p:cNvPr id="1026" name="Picture 2" descr="http://kushagragour.in/images/vs2012_start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620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8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Visual Studio...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Criando uma “</a:t>
            </a:r>
            <a:r>
              <a:rPr lang="pt-BR" dirty="0" err="1" smtClean="0"/>
              <a:t>Solution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Criando um “Project”;</a:t>
            </a:r>
          </a:p>
          <a:p>
            <a:r>
              <a:rPr lang="pt-BR" dirty="0" smtClean="0"/>
              <a:t>Criando “Project” e “</a:t>
            </a:r>
            <a:r>
              <a:rPr lang="pt-BR" dirty="0" err="1" smtClean="0"/>
              <a:t>Solution</a:t>
            </a:r>
            <a:r>
              <a:rPr lang="pt-BR" dirty="0" smtClean="0"/>
              <a:t>” à partir de </a:t>
            </a:r>
            <a:r>
              <a:rPr lang="pt-BR" dirty="0" err="1" smtClean="0"/>
              <a:t>templates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Modo Design;</a:t>
            </a:r>
          </a:p>
          <a:p>
            <a:r>
              <a:rPr lang="pt-BR" dirty="0" smtClean="0"/>
              <a:t>Modo Codificação (</a:t>
            </a:r>
            <a:r>
              <a:rPr lang="pt-BR" dirty="0" err="1" smtClean="0"/>
              <a:t>Code-Behind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Painéis, Teclas de atalho;</a:t>
            </a:r>
          </a:p>
          <a:p>
            <a:r>
              <a:rPr lang="pt-BR" dirty="0" err="1" smtClean="0"/>
              <a:t>Extension</a:t>
            </a:r>
            <a:r>
              <a:rPr lang="pt-BR" dirty="0" smtClean="0"/>
              <a:t> Manager:</a:t>
            </a:r>
          </a:p>
          <a:p>
            <a:pPr lvl="1"/>
            <a:r>
              <a:rPr lang="pt-BR" dirty="0" err="1" smtClean="0"/>
              <a:t>Indent</a:t>
            </a:r>
            <a:r>
              <a:rPr lang="pt-BR" dirty="0" smtClean="0"/>
              <a:t> </a:t>
            </a:r>
            <a:r>
              <a:rPr lang="pt-BR" dirty="0" err="1" smtClean="0"/>
              <a:t>Guides</a:t>
            </a:r>
            <a:endParaRPr lang="pt-BR" dirty="0" smtClean="0"/>
          </a:p>
          <a:p>
            <a:pPr lvl="1"/>
            <a:r>
              <a:rPr lang="pt-BR" dirty="0" err="1" smtClean="0"/>
              <a:t>NuGet</a:t>
            </a:r>
            <a:r>
              <a:rPr lang="pt-BR" dirty="0" smtClean="0"/>
              <a:t> </a:t>
            </a: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smtClean="0"/>
              <a:t>Manager</a:t>
            </a:r>
          </a:p>
          <a:p>
            <a:pPr lvl="1"/>
            <a:r>
              <a:rPr lang="en-US" dirty="0" err="1" smtClean="0"/>
              <a:t>PowerCommands</a:t>
            </a:r>
            <a:r>
              <a:rPr lang="en-US" dirty="0" smtClean="0"/>
              <a:t> </a:t>
            </a:r>
            <a:r>
              <a:rPr lang="en-US" dirty="0"/>
              <a:t>for Visual Studio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Productivity </a:t>
            </a:r>
            <a:r>
              <a:rPr lang="en-US" dirty="0"/>
              <a:t>Power Tools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44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Mãos à obra... </a:t>
            </a:r>
            <a:r>
              <a:rPr lang="pt-BR" dirty="0" err="1" smtClean="0"/>
              <a:t>It’s</a:t>
            </a:r>
            <a:r>
              <a:rPr lang="pt-BR" dirty="0" smtClean="0"/>
              <a:t> time </a:t>
            </a:r>
            <a:r>
              <a:rPr lang="pt-BR" dirty="0" err="1" smtClean="0"/>
              <a:t>to</a:t>
            </a:r>
            <a:r>
              <a:rPr lang="pt-BR" dirty="0" smtClean="0"/>
              <a:t> C#...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Trata-se de uma linguagem de programação orientada a objetos;</a:t>
            </a:r>
          </a:p>
          <a:p>
            <a:r>
              <a:rPr lang="pt-BR" dirty="0" smtClean="0"/>
              <a:t>Fortemente </a:t>
            </a:r>
            <a:r>
              <a:rPr lang="pt-BR" dirty="0" err="1" smtClean="0"/>
              <a:t>Tipada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Sintaxe baseada em C++;</a:t>
            </a:r>
          </a:p>
          <a:p>
            <a:pPr lvl="1"/>
            <a:r>
              <a:rPr lang="pt-BR" dirty="0" smtClean="0"/>
              <a:t>Sofreu influências do </a:t>
            </a:r>
            <a:r>
              <a:rPr lang="pt-BR" dirty="0" err="1" smtClean="0"/>
              <a:t>Object</a:t>
            </a:r>
            <a:r>
              <a:rPr lang="pt-BR" dirty="0" smtClean="0"/>
              <a:t> Pascal e Java;</a:t>
            </a:r>
          </a:p>
          <a:p>
            <a:r>
              <a:rPr lang="pt-BR" dirty="0" smtClean="0"/>
              <a:t>Não possuí herança múltipla, porém pode ser simulada através do uso de interfaces;</a:t>
            </a:r>
            <a:endParaRPr lang="pt-BR" dirty="0"/>
          </a:p>
          <a:p>
            <a:r>
              <a:rPr lang="pt-BR" dirty="0" smtClean="0"/>
              <a:t>Foi submetida à normalização, portanto, </a:t>
            </a:r>
            <a:r>
              <a:rPr lang="pt-BR" b="1" dirty="0" smtClean="0"/>
              <a:t>código aberto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040440"/>
              </p:ext>
            </p:extLst>
          </p:nvPr>
        </p:nvGraphicFramePr>
        <p:xfrm>
          <a:off x="467544" y="1700808"/>
          <a:ext cx="8229600" cy="507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05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 (Tipos por valor)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Trabalha diretamente com dados (memória </a:t>
            </a:r>
            <a:r>
              <a:rPr lang="pt-BR" dirty="0" err="1" smtClean="0"/>
              <a:t>Stack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Não pode ser nulo;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Inteiros;</a:t>
            </a:r>
          </a:p>
          <a:p>
            <a:pPr lvl="1"/>
            <a:r>
              <a:rPr lang="pt-BR" dirty="0" smtClean="0"/>
              <a:t>Decimal;</a:t>
            </a:r>
          </a:p>
          <a:p>
            <a:pPr lvl="1"/>
            <a:r>
              <a:rPr lang="pt-BR" dirty="0" smtClean="0"/>
              <a:t>Booleanos;</a:t>
            </a:r>
          </a:p>
          <a:p>
            <a:pPr lvl="1"/>
            <a:r>
              <a:rPr lang="pt-BR" dirty="0" smtClean="0"/>
              <a:t>Estruturas;</a:t>
            </a:r>
          </a:p>
          <a:p>
            <a:pPr lvl="1"/>
            <a:r>
              <a:rPr lang="pt-BR" dirty="0" smtClean="0"/>
              <a:t>Enumeradores;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72024575"/>
              </p:ext>
            </p:extLst>
          </p:nvPr>
        </p:nvGraphicFramePr>
        <p:xfrm>
          <a:off x="5724128" y="3717032"/>
          <a:ext cx="2762248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/>
          <p:cNvSpPr/>
          <p:nvPr/>
        </p:nvSpPr>
        <p:spPr>
          <a:xfrm>
            <a:off x="6105121" y="3359849"/>
            <a:ext cx="200025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7212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Refenre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(Tipos por referência)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Contém uma referência a um ponteiro na memória (</a:t>
            </a:r>
            <a:r>
              <a:rPr lang="pt-BR" dirty="0" err="1" smtClean="0"/>
              <a:t>heap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ser nulo;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Vetores;</a:t>
            </a:r>
          </a:p>
          <a:p>
            <a:pPr lvl="1"/>
            <a:r>
              <a:rPr lang="pt-BR" dirty="0" smtClean="0"/>
              <a:t>Textos;</a:t>
            </a:r>
          </a:p>
          <a:p>
            <a:pPr lvl="1"/>
            <a:r>
              <a:rPr lang="pt-BR" dirty="0" smtClean="0"/>
              <a:t>Instâncias de classes;</a:t>
            </a:r>
          </a:p>
          <a:p>
            <a:pPr lvl="1"/>
            <a:r>
              <a:rPr lang="pt-BR" dirty="0" smtClean="0"/>
              <a:t>Classes;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73560787"/>
              </p:ext>
            </p:extLst>
          </p:nvPr>
        </p:nvGraphicFramePr>
        <p:xfrm>
          <a:off x="6143625" y="2857500"/>
          <a:ext cx="2762248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26175110"/>
              </p:ext>
            </p:extLst>
          </p:nvPr>
        </p:nvGraphicFramePr>
        <p:xfrm>
          <a:off x="5119659" y="4286260"/>
          <a:ext cx="2762248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5643534" y="2857504"/>
            <a:ext cx="428625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7162033">
            <a:off x="7490591" y="3747298"/>
            <a:ext cx="1554162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91159" y="3929067"/>
            <a:ext cx="200025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HEAP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00784" y="2500317"/>
            <a:ext cx="200025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STACK</a:t>
            </a:r>
          </a:p>
        </p:txBody>
      </p:sp>
      <p:sp>
        <p:nvSpPr>
          <p:cNvPr id="10" name="Seta para a direita 9"/>
          <p:cNvSpPr/>
          <p:nvPr/>
        </p:nvSpPr>
        <p:spPr>
          <a:xfrm rot="7162033">
            <a:off x="6304727" y="4926811"/>
            <a:ext cx="652463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691159" y="5429254"/>
            <a:ext cx="1500188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</a:rPr>
              <a:t>“Texto”</a:t>
            </a:r>
          </a:p>
        </p:txBody>
      </p:sp>
    </p:spTree>
    <p:extLst>
      <p:ext uri="{BB962C8B-B14F-4D97-AF65-F5344CB8AC3E}">
        <p14:creationId xmlns:p14="http://schemas.microsoft.com/office/powerpoint/2010/main" val="3828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1 – </a:t>
            </a:r>
            <a:r>
              <a:rPr lang="pt-BR" dirty="0" err="1" smtClean="0"/>
              <a:t>Boxing</a:t>
            </a:r>
            <a:r>
              <a:rPr lang="pt-BR" dirty="0" smtClean="0"/>
              <a:t> e </a:t>
            </a:r>
            <a:r>
              <a:rPr lang="pt-BR" dirty="0" err="1" smtClean="0"/>
              <a:t>Unboxing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6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graphicFrame>
        <p:nvGraphicFramePr>
          <p:cNvPr id="4" name="Espaço Reservado para Conteúd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51870"/>
              </p:ext>
            </p:extLst>
          </p:nvPr>
        </p:nvGraphicFramePr>
        <p:xfrm>
          <a:off x="827584" y="1700808"/>
          <a:ext cx="7632848" cy="499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1763688" y="2492896"/>
            <a:ext cx="5572125" cy="3857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(idade &gt;= 18)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("Autorizado.");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("Sua idade é: " + idade);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(idade &gt; 15 &amp;&amp; idade &lt; 18)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("Somente com os pais.");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("Menor de 18 anos.");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//OPCIONAL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("Não autorizado.");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("Menor de 15 anos.");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0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Switch...case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57375" y="2928938"/>
            <a:ext cx="5572125" cy="314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 (sexo)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"masculino":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("Homem");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"feminino":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("Mulher");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default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//OPCIONAL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("Não informado");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4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.NET Framework?</a:t>
            </a:r>
          </a:p>
          <a:p>
            <a:r>
              <a:rPr lang="pt-BR" dirty="0" smtClean="0"/>
              <a:t>Visual Studio?! É de comer?!</a:t>
            </a:r>
          </a:p>
          <a:p>
            <a:r>
              <a:rPr lang="pt-BR" dirty="0" smtClean="0"/>
              <a:t>Introdução a Linguagem C#:</a:t>
            </a:r>
          </a:p>
          <a:p>
            <a:pPr lvl="1"/>
            <a:r>
              <a:rPr lang="pt-BR" dirty="0" smtClean="0"/>
              <a:t>Tipos de dados (variáveis) e operações;</a:t>
            </a:r>
          </a:p>
          <a:p>
            <a:pPr lvl="1"/>
            <a:r>
              <a:rPr lang="pt-BR" dirty="0" smtClean="0"/>
              <a:t>Coleções (Listas, </a:t>
            </a:r>
            <a:r>
              <a:rPr lang="pt-BR" dirty="0" err="1" smtClean="0"/>
              <a:t>Arrays</a:t>
            </a:r>
            <a:r>
              <a:rPr lang="pt-BR" dirty="0" smtClean="0"/>
              <a:t>, etc...);</a:t>
            </a:r>
          </a:p>
          <a:p>
            <a:pPr lvl="1"/>
            <a:r>
              <a:rPr lang="pt-BR" dirty="0" smtClean="0"/>
              <a:t>Tratamento de Exceções (Erros);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60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Laços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Composta por 3 expressões:</a:t>
            </a:r>
          </a:p>
          <a:p>
            <a:pPr lvl="2"/>
            <a:r>
              <a:rPr lang="pt-BR" dirty="0" smtClean="0"/>
              <a:t>Inicialização;</a:t>
            </a:r>
          </a:p>
          <a:p>
            <a:pPr lvl="2"/>
            <a:r>
              <a:rPr lang="pt-BR" dirty="0" smtClean="0"/>
              <a:t>Executar até (condição de parada);</a:t>
            </a:r>
          </a:p>
          <a:p>
            <a:pPr lvl="2"/>
            <a:r>
              <a:rPr lang="pt-BR" dirty="0" smtClean="0"/>
              <a:t>Atualização;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72000" y="4572000"/>
            <a:ext cx="400050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 i &lt; 10; i++)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3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Laços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smtClean="0"/>
              <a:t>Enquanto a condição for válida, executa;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71750" y="3662363"/>
            <a:ext cx="4000500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 &lt; 10)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7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Laços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Do...</a:t>
            </a:r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smtClean="0"/>
              <a:t>Enquanto a condição for válida, executa;</a:t>
            </a:r>
          </a:p>
          <a:p>
            <a:pPr lvl="1"/>
            <a:r>
              <a:rPr lang="pt-BR" dirty="0" smtClean="0"/>
              <a:t>Executa PELO MENOS uma vez;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99792" y="3789040"/>
            <a:ext cx="4214813" cy="2357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(i &lt; 10);</a:t>
            </a:r>
          </a:p>
        </p:txBody>
      </p:sp>
    </p:spTree>
    <p:extLst>
      <p:ext uri="{BB962C8B-B14F-4D97-AF65-F5344CB8AC3E}">
        <p14:creationId xmlns:p14="http://schemas.microsoft.com/office/powerpoint/2010/main" val="18294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Laços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Foreach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Semelhante ao “for”, lendo “para cada item” entendemos seu funcionamento;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57375" y="3663950"/>
            <a:ext cx="4857750" cy="2357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i = { 1, 3, 5, 7, 9 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in 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5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Conversão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785242" y="1600150"/>
            <a:ext cx="3426718" cy="13681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"123";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s;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785242" y="3027188"/>
            <a:ext cx="3426718" cy="178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II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"123";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Convert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.ToInt32(s);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8" name="Retângulo 7"/>
          <p:cNvSpPr/>
          <p:nvPr/>
        </p:nvSpPr>
        <p:spPr>
          <a:xfrm>
            <a:off x="785242" y="4884563"/>
            <a:ext cx="3426718" cy="1928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III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"123";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int.Parse(s);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83968" y="3027188"/>
            <a:ext cx="4104456" cy="3786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Exemplo 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"valor";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out i))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("inválido");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3968" y="1600149"/>
            <a:ext cx="4104456" cy="13681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Exemplo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IV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"valor";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Convert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.ToInt32(s);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34315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2 – Coleções e laços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Enumeradores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3151" y="2442470"/>
            <a:ext cx="6841257" cy="419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 Declarando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enum DiasUteis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Segunda, Terca, Quarta, Quinta, Sexta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 Instanciando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DiasUteis du = DiasUteis.Sexta;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 Imprime "Sexta"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Response.Write(du);			</a:t>
            </a:r>
          </a:p>
        </p:txBody>
      </p:sp>
    </p:spTree>
    <p:extLst>
      <p:ext uri="{BB962C8B-B14F-4D97-AF65-F5344CB8AC3E}">
        <p14:creationId xmlns:p14="http://schemas.microsoft.com/office/powerpoint/2010/main" val="3479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3 – Enumeradores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4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C#: Estrutura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pic>
        <p:nvPicPr>
          <p:cNvPr id="3075" name="Picture 3" descr="D:\Users\Balivo\SkyDrive\Curso - Introdução ao .NET Framework\Aula 01 - Introdução\screen-shot-estru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946987"/>
            <a:ext cx="41719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C#: Comentários e documentação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7664" y="1772816"/>
            <a:ext cx="6500813" cy="4786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 Comentário de uma linha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/*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Comentário com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mais de uma linha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/// &lt;summary&gt;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/// Documentação XML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/// &lt;/summary&gt;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private int Atributo;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#region Região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private int Atributo1;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	private int Atributo2;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>
                <a:latin typeface="Courier New" pitchFamily="49" charset="0"/>
                <a:cs typeface="Courier New" pitchFamily="49" charset="0"/>
              </a:rPr>
              <a:t>#endregion</a:t>
            </a:r>
          </a:p>
          <a:p>
            <a:pPr marL="342900" indent="-342900">
              <a:spcBef>
                <a:spcPct val="20000"/>
              </a:spcBef>
            </a:pPr>
            <a:endParaRPr lang="pt-BR" sz="16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.NET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Trata-se de uma iniciativa da Microsoft para prover uma plataforma única de desenvolvimento e execução de softwares;</a:t>
            </a:r>
          </a:p>
          <a:p>
            <a:r>
              <a:rPr lang="pt-BR" dirty="0" smtClean="0"/>
              <a:t>QUALQUER dispositivo que ofereça suporte ao framework, é capaz de executar o software;</a:t>
            </a:r>
          </a:p>
          <a:p>
            <a:r>
              <a:rPr lang="pt-BR" dirty="0" smtClean="0"/>
              <a:t>O desenvolvedor deixa de codificar para um sistema ou dispositivo específico e passa a desenvolver para a plataforma .NET;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933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Tratamento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2420888"/>
            <a:ext cx="8784976" cy="3528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base(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inner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: base(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inner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System.Runtime.Serialization.SerializationInfo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info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	,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System.Runtime.Serialization.StreamingContext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base(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C#: </a:t>
            </a:r>
            <a:r>
              <a:rPr lang="pt-BR" dirty="0" err="1" smtClean="0"/>
              <a:t>Lab</a:t>
            </a:r>
            <a:r>
              <a:rPr lang="pt-BR" dirty="0" smtClean="0"/>
              <a:t> 4 – </a:t>
            </a:r>
            <a:r>
              <a:rPr lang="pt-BR" smtClean="0"/>
              <a:t>Exceptions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Perguntas?!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Contatos:</a:t>
            </a:r>
          </a:p>
          <a:p>
            <a:pPr lvl="1"/>
            <a:r>
              <a:rPr lang="pt-BR" b="1" dirty="0" smtClean="0"/>
              <a:t>Site:</a:t>
            </a:r>
            <a:r>
              <a:rPr lang="pt-BR" dirty="0" smtClean="0"/>
              <a:t> </a:t>
            </a:r>
            <a:r>
              <a:rPr lang="pt-BR" dirty="0" smtClean="0">
                <a:hlinkClick r:id="rId2"/>
              </a:rPr>
              <a:t>www.balivo.com.br</a:t>
            </a:r>
            <a:endParaRPr lang="pt-BR" dirty="0" smtClean="0"/>
          </a:p>
          <a:p>
            <a:pPr lvl="1"/>
            <a:r>
              <a:rPr lang="pt-BR" b="1" dirty="0" smtClean="0"/>
              <a:t>E-Mail:</a:t>
            </a:r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jefferson@balivo.com.br</a:t>
            </a:r>
            <a:endParaRPr lang="pt-BR" dirty="0" smtClean="0"/>
          </a:p>
          <a:p>
            <a:pPr lvl="1"/>
            <a:r>
              <a:rPr lang="pt-BR" b="1" dirty="0" smtClean="0"/>
              <a:t>Skype:</a:t>
            </a:r>
            <a:r>
              <a:rPr lang="pt-BR" dirty="0" smtClean="0"/>
              <a:t> </a:t>
            </a:r>
            <a:r>
              <a:rPr lang="pt-BR" dirty="0" err="1" smtClean="0"/>
              <a:t>jbalivo</a:t>
            </a:r>
            <a:endParaRPr lang="pt-BR" dirty="0" smtClean="0"/>
          </a:p>
          <a:p>
            <a:pPr lvl="1"/>
            <a:r>
              <a:rPr lang="pt-BR" b="1" dirty="0" err="1" smtClean="0"/>
              <a:t>Twitter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jbalivo</a:t>
            </a:r>
            <a:endParaRPr lang="pt-BR" dirty="0" smtClean="0"/>
          </a:p>
          <a:p>
            <a:pPr lvl="1"/>
            <a:r>
              <a:rPr lang="pt-BR" b="1" dirty="0" err="1" smtClean="0"/>
              <a:t>Facebook</a:t>
            </a:r>
            <a:r>
              <a:rPr lang="pt-BR" b="1" dirty="0" smtClean="0"/>
              <a:t>:</a:t>
            </a:r>
            <a:r>
              <a:rPr lang="pt-BR" dirty="0" smtClean="0"/>
              <a:t> Jefferson </a:t>
            </a:r>
            <a:r>
              <a:rPr lang="pt-BR" dirty="0" err="1" smtClean="0"/>
              <a:t>Balivo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2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http://www.microsoft.com</a:t>
            </a:r>
          </a:p>
          <a:p>
            <a:r>
              <a:rPr lang="pt-BR" dirty="0"/>
              <a:t>http://pt.wikipedia.org</a:t>
            </a:r>
          </a:p>
          <a:p>
            <a:r>
              <a:rPr lang="pt-BR" dirty="0"/>
              <a:t>http://www.dotnetlanguages.net</a:t>
            </a:r>
          </a:p>
          <a:p>
            <a:r>
              <a:rPr lang="pt-BR"/>
              <a:t>http://www.dotnetpowered.com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23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98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468509" y="1027479"/>
            <a:ext cx="8229600" cy="4625609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pt-BR" smtClean="0"/>
          </a:p>
          <a:p>
            <a:endParaRPr lang="pt-B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78992" y="1053108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VB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99817" y="1053108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C#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012705" y="1038820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C++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58480" y="4582120"/>
            <a:ext cx="2879725" cy="274638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Código Nativo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78992" y="3429595"/>
            <a:ext cx="4176713" cy="936625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Common Language Runtime (CLR)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46255" y="1457920"/>
            <a:ext cx="1497012" cy="792163"/>
          </a:xfrm>
          <a:prstGeom prst="rect">
            <a:avLst/>
          </a:prstGeom>
          <a:gradFill rotWithShape="1">
            <a:gsLst>
              <a:gs pos="0">
                <a:srgbClr val="000099">
                  <a:gamma/>
                  <a:shade val="46275"/>
                  <a:invGamma/>
                </a:srgbClr>
              </a:gs>
              <a:gs pos="50000">
                <a:srgbClr val="000099">
                  <a:alpha val="89999"/>
                </a:srgbClr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0099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Componente</a:t>
            </a:r>
          </a:p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Não-Gerenciado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91880" y="1700808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12705" y="1686520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978992" y="2319933"/>
            <a:ext cx="4175125" cy="604837"/>
          </a:xfrm>
          <a:prstGeom prst="rect">
            <a:avLst/>
          </a:prstGeom>
          <a:gradFill rotWithShape="1">
            <a:gsLst>
              <a:gs pos="0">
                <a:srgbClr val="CC9900">
                  <a:gamma/>
                  <a:shade val="46275"/>
                  <a:invGamma/>
                </a:srgbClr>
              </a:gs>
              <a:gs pos="50000">
                <a:srgbClr val="CC9900">
                  <a:alpha val="89999"/>
                </a:srgbClr>
              </a:gs>
              <a:gs pos="100000">
                <a:srgbClr val="CC99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99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Assembly - Código IL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060080" y="3802658"/>
            <a:ext cx="2663825" cy="419100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 JIT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978992" y="5013920"/>
            <a:ext cx="6264275" cy="547688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Serviços do Sistema Operacional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>
            <a:off x="2549722" y="1382713"/>
            <a:ext cx="0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/>
          <p:cNvCxnSpPr>
            <a:cxnSpLocks noChangeShapeType="1"/>
          </p:cNvCxnSpPr>
          <p:nvPr/>
        </p:nvCxnSpPr>
        <p:spPr bwMode="auto">
          <a:xfrm flipH="1">
            <a:off x="4062609" y="1382713"/>
            <a:ext cx="7938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>
            <a:off x="5583434" y="1368426"/>
            <a:ext cx="0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>
            <a:off x="2549722" y="2016126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>
            <a:off x="4062609" y="2030413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0"/>
          <p:cNvCxnSpPr>
            <a:cxnSpLocks noChangeShapeType="1"/>
          </p:cNvCxnSpPr>
          <p:nvPr/>
        </p:nvCxnSpPr>
        <p:spPr bwMode="auto">
          <a:xfrm>
            <a:off x="5583434" y="2016126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/>
          <p:cNvCxnSpPr>
            <a:cxnSpLocks noChangeShapeType="1"/>
          </p:cNvCxnSpPr>
          <p:nvPr/>
        </p:nvCxnSpPr>
        <p:spPr bwMode="auto">
          <a:xfrm>
            <a:off x="6154934" y="1851026"/>
            <a:ext cx="590550" cy="317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2"/>
          <p:cNvCxnSpPr>
            <a:cxnSpLocks noChangeShapeType="1"/>
          </p:cNvCxnSpPr>
          <p:nvPr/>
        </p:nvCxnSpPr>
        <p:spPr bwMode="auto">
          <a:xfrm rot="5400000">
            <a:off x="5431034" y="2655888"/>
            <a:ext cx="2470150" cy="1657350"/>
          </a:xfrm>
          <a:prstGeom prst="bentConnector2">
            <a:avLst/>
          </a:prstGeom>
          <a:noFill/>
          <a:ln w="31750">
            <a:solidFill>
              <a:srgbClr val="FF66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3"/>
          <p:cNvCxnSpPr>
            <a:cxnSpLocks noChangeShapeType="1"/>
          </p:cNvCxnSpPr>
          <p:nvPr/>
        </p:nvCxnSpPr>
        <p:spPr bwMode="auto">
          <a:xfrm>
            <a:off x="4391222" y="4221163"/>
            <a:ext cx="6350" cy="360363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/>
          <p:cNvCxnSpPr>
            <a:cxnSpLocks noChangeShapeType="1"/>
          </p:cNvCxnSpPr>
          <p:nvPr/>
        </p:nvCxnSpPr>
        <p:spPr bwMode="auto">
          <a:xfrm>
            <a:off x="2549722" y="2922588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5"/>
          <p:cNvCxnSpPr>
            <a:cxnSpLocks noChangeShapeType="1"/>
          </p:cNvCxnSpPr>
          <p:nvPr/>
        </p:nvCxnSpPr>
        <p:spPr bwMode="auto">
          <a:xfrm>
            <a:off x="4062609" y="2924176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6"/>
          <p:cNvCxnSpPr>
            <a:cxnSpLocks noChangeShapeType="1"/>
          </p:cNvCxnSpPr>
          <p:nvPr/>
        </p:nvCxnSpPr>
        <p:spPr bwMode="auto">
          <a:xfrm>
            <a:off x="5583434" y="2909888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970159" y="965201"/>
            <a:ext cx="80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Código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Fonte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795534" y="2333626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Código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Gerenciado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978992" y="1700808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9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.NET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Executada sobre uma </a:t>
            </a:r>
            <a:r>
              <a:rPr lang="pt-BR" dirty="0"/>
              <a:t>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 smtClean="0"/>
              <a:t>Runtime</a:t>
            </a:r>
            <a:r>
              <a:rPr lang="pt-BR" dirty="0" smtClean="0"/>
              <a:t>) que interage com um conjunto de bibliotecas, chamado de Framework;</a:t>
            </a:r>
          </a:p>
          <a:p>
            <a:r>
              <a:rPr lang="pt-BR" dirty="0" smtClean="0"/>
              <a:t>Tais bibliotecas oferecem uma série de recursos como:</a:t>
            </a:r>
          </a:p>
          <a:p>
            <a:pPr lvl="1"/>
            <a:r>
              <a:rPr lang="pt-BR" dirty="0" smtClean="0"/>
              <a:t>Gerenciamento de Memória;</a:t>
            </a:r>
          </a:p>
          <a:p>
            <a:pPr lvl="1"/>
            <a:r>
              <a:rPr lang="pt-BR" dirty="0" smtClean="0"/>
              <a:t>Tratamento de Exceções;</a:t>
            </a:r>
          </a:p>
          <a:p>
            <a:pPr lvl="1"/>
            <a:r>
              <a:rPr lang="pt-BR" dirty="0" smtClean="0"/>
              <a:t>Compilação;</a:t>
            </a:r>
          </a:p>
          <a:p>
            <a:pPr lvl="1"/>
            <a:r>
              <a:rPr lang="pt-BR" dirty="0" smtClean="0"/>
              <a:t>Segurança;</a:t>
            </a:r>
          </a:p>
          <a:p>
            <a:pPr lvl="1"/>
            <a:r>
              <a:rPr lang="pt-BR" dirty="0" smtClean="0"/>
              <a:t>Entre outros...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.NET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TODAS AS ESPECIFICAÇÕES SÃO ABERTAS (ECMA-335, ISSO/IEC 23271), para permitir a interoperabilidade entre linguagens e plataformas;</a:t>
            </a:r>
          </a:p>
          <a:p>
            <a:r>
              <a:rPr lang="pt-BR" b="1" dirty="0" smtClean="0"/>
              <a:t>O .NET FRAMEWORK É TOTALMENTE GRATUITO</a:t>
            </a:r>
          </a:p>
          <a:p>
            <a:r>
              <a:rPr lang="pt-BR" dirty="0" smtClean="0"/>
              <a:t>Oferece suporte a 33 linguagens, entre elas:</a:t>
            </a:r>
          </a:p>
          <a:p>
            <a:pPr lvl="1"/>
            <a:r>
              <a:rPr lang="pt-BR" dirty="0" smtClean="0"/>
              <a:t>Java, C#, F#, Fortran, Pascal, COBOL, </a:t>
            </a:r>
            <a:r>
              <a:rPr lang="pt-BR" dirty="0" err="1" smtClean="0"/>
              <a:t>Object</a:t>
            </a:r>
            <a:r>
              <a:rPr lang="pt-BR" dirty="0" smtClean="0"/>
              <a:t> Pascal (Delphi), Perl, Python, VB, </a:t>
            </a:r>
            <a:r>
              <a:rPr lang="pt-BR" dirty="0" err="1" smtClean="0"/>
              <a:t>Ruby</a:t>
            </a:r>
            <a:r>
              <a:rPr lang="pt-BR" dirty="0" smtClean="0"/>
              <a:t>, etc...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6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.NET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7683" y="1800820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VB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88508" y="1800820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C#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1396" y="1786532"/>
            <a:ext cx="1143000" cy="330200"/>
          </a:xfrm>
          <a:prstGeom prst="rect">
            <a:avLst/>
          </a:prstGeom>
          <a:gradFill rotWithShape="1">
            <a:gsLst>
              <a:gs pos="0">
                <a:srgbClr val="CC3300">
                  <a:gamma/>
                  <a:shade val="46275"/>
                  <a:invGamma/>
                </a:srgbClr>
              </a:gs>
              <a:gs pos="50000">
                <a:srgbClr val="CC3300">
                  <a:alpha val="89999"/>
                </a:srgbClr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C++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47171" y="5329832"/>
            <a:ext cx="2879725" cy="274638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Código Nativo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67683" y="4177307"/>
            <a:ext cx="4176713" cy="936625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>
            <a:flatTx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Common Language Runtime (CLR)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34946" y="2205632"/>
            <a:ext cx="1497012" cy="792163"/>
          </a:xfrm>
          <a:prstGeom prst="rect">
            <a:avLst/>
          </a:prstGeom>
          <a:gradFill rotWithShape="1">
            <a:gsLst>
              <a:gs pos="0">
                <a:srgbClr val="000099">
                  <a:gamma/>
                  <a:shade val="46275"/>
                  <a:invGamma/>
                </a:srgbClr>
              </a:gs>
              <a:gs pos="50000">
                <a:srgbClr val="000099">
                  <a:alpha val="89999"/>
                </a:srgbClr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0099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Componente</a:t>
            </a:r>
          </a:p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Não-Gerenciado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80571" y="2448520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01396" y="2434232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967683" y="3067645"/>
            <a:ext cx="4175125" cy="604837"/>
          </a:xfrm>
          <a:prstGeom prst="rect">
            <a:avLst/>
          </a:prstGeom>
          <a:gradFill rotWithShape="1">
            <a:gsLst>
              <a:gs pos="0">
                <a:srgbClr val="CC9900">
                  <a:gamma/>
                  <a:shade val="46275"/>
                  <a:invGamma/>
                </a:srgbClr>
              </a:gs>
              <a:gs pos="50000">
                <a:srgbClr val="CC9900">
                  <a:alpha val="89999"/>
                </a:srgbClr>
              </a:gs>
              <a:gs pos="100000">
                <a:srgbClr val="CC9900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9900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Assembly - Código IL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048771" y="4550370"/>
            <a:ext cx="2663825" cy="419100"/>
          </a:xfrm>
          <a:prstGeom prst="rect">
            <a:avLst/>
          </a:prstGeom>
          <a:gradFill rotWithShape="1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>
                  <a:alpha val="89999"/>
                </a:srgbClr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 JIT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67683" y="5761632"/>
            <a:ext cx="6264275" cy="547688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>
                  <a:alpha val="89999"/>
                </a:srgbClr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Serviços do Sistema Operacional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>
            <a:off x="2538413" y="2130425"/>
            <a:ext cx="0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 flipH="1">
            <a:off x="4051300" y="2130425"/>
            <a:ext cx="7938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5572125" y="2116138"/>
            <a:ext cx="0" cy="317500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2538413" y="2763838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</p:cNvCxnSpPr>
          <p:nvPr/>
        </p:nvCxnSpPr>
        <p:spPr bwMode="auto">
          <a:xfrm>
            <a:off x="4051300" y="2778125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</p:cNvCxnSpPr>
          <p:nvPr/>
        </p:nvCxnSpPr>
        <p:spPr bwMode="auto">
          <a:xfrm>
            <a:off x="5572125" y="2763838"/>
            <a:ext cx="0" cy="2889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6143625" y="2598738"/>
            <a:ext cx="590550" cy="317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2"/>
          <p:cNvCxnSpPr>
            <a:cxnSpLocks noChangeShapeType="1"/>
          </p:cNvCxnSpPr>
          <p:nvPr/>
        </p:nvCxnSpPr>
        <p:spPr bwMode="auto">
          <a:xfrm rot="5400000">
            <a:off x="5419725" y="3403600"/>
            <a:ext cx="2470150" cy="1657350"/>
          </a:xfrm>
          <a:prstGeom prst="bentConnector2">
            <a:avLst/>
          </a:prstGeom>
          <a:noFill/>
          <a:ln w="31750">
            <a:solidFill>
              <a:srgbClr val="FF66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</p:cNvCxnSpPr>
          <p:nvPr/>
        </p:nvCxnSpPr>
        <p:spPr bwMode="auto">
          <a:xfrm>
            <a:off x="4379913" y="4968875"/>
            <a:ext cx="6350" cy="360363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>
            <a:off x="2538413" y="3670300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4051300" y="3671888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>
            <a:off x="5572125" y="3657600"/>
            <a:ext cx="6350" cy="504825"/>
          </a:xfrm>
          <a:prstGeom prst="straightConnector1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958850" y="1712913"/>
            <a:ext cx="80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Código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Fonte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84225" y="3081338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Código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>
                <a:latin typeface="Optima"/>
              </a:rPr>
              <a:t>Gerenciado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967683" y="2448520"/>
            <a:ext cx="1143000" cy="330200"/>
          </a:xfrm>
          <a:prstGeom prst="rect">
            <a:avLst/>
          </a:prstGeom>
          <a:gradFill rotWithShape="1">
            <a:gsLst>
              <a:gs pos="0">
                <a:srgbClr val="D60093">
                  <a:gamma/>
                  <a:shade val="46275"/>
                  <a:invGamma/>
                </a:srgbClr>
              </a:gs>
              <a:gs pos="50000">
                <a:srgbClr val="D60093">
                  <a:alpha val="89999"/>
                </a:srgbClr>
              </a:gs>
              <a:gs pos="100000">
                <a:srgbClr val="D60093">
                  <a:gamma/>
                  <a:shade val="46275"/>
                  <a:invGamma/>
                </a:srgbClr>
              </a:gs>
            </a:gsLst>
            <a:lin ang="2700000" scaled="1"/>
          </a:gra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D60093"/>
            </a:extrusionClr>
          </a:sp3d>
        </p:spPr>
        <p:txBody>
          <a:bodyPr wrap="none" lIns="91429" tIns="0" rIns="91429" bIns="0" anchor="ctr" anchorCtr="1">
            <a:flatTx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tima" pitchFamily="34" charset="0"/>
              </a:rPr>
              <a:t>Compilador</a:t>
            </a: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pti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1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.NET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pode ser feito:</a:t>
            </a:r>
          </a:p>
          <a:p>
            <a:pPr lvl="1"/>
            <a:r>
              <a:rPr lang="pt-BR" dirty="0" smtClean="0"/>
              <a:t>Aplicações Desktop (WPF, Windows </a:t>
            </a:r>
            <a:r>
              <a:rPr lang="pt-BR" dirty="0" err="1" smtClean="0"/>
              <a:t>Forms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Aplicações Web (ASP.NET, ASP.NET MVC);</a:t>
            </a:r>
          </a:p>
          <a:p>
            <a:pPr lvl="1"/>
            <a:r>
              <a:rPr lang="pt-BR" dirty="0" smtClean="0"/>
              <a:t>Aplicações Console;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 err="1" smtClean="0"/>
              <a:t>WebClient</a:t>
            </a:r>
            <a:r>
              <a:rPr lang="pt-BR" dirty="0" smtClean="0"/>
              <a:t> (</a:t>
            </a:r>
            <a:r>
              <a:rPr lang="pt-BR" dirty="0" err="1" smtClean="0"/>
              <a:t>Silverlight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Web Services;</a:t>
            </a:r>
          </a:p>
          <a:p>
            <a:pPr lvl="1"/>
            <a:r>
              <a:rPr lang="pt-BR" dirty="0" smtClean="0"/>
              <a:t>Windows Services;</a:t>
            </a:r>
          </a:p>
          <a:p>
            <a:pPr lvl="1"/>
            <a:r>
              <a:rPr lang="pt-BR" dirty="0" smtClean="0"/>
              <a:t>Windows Phone;</a:t>
            </a:r>
          </a:p>
          <a:p>
            <a:pPr lvl="1"/>
            <a:r>
              <a:rPr lang="pt-BR" dirty="0" smtClean="0"/>
              <a:t>Aplicações para iPhone, </a:t>
            </a:r>
            <a:r>
              <a:rPr lang="pt-BR" dirty="0" err="1" smtClean="0"/>
              <a:t>Android</a:t>
            </a:r>
            <a:r>
              <a:rPr lang="pt-BR" dirty="0" smtClean="0"/>
              <a:t>, Linux,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8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Apresentando... O Visual Studio!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Trata-se da IDE para desenvolvimento de aplicações .NET.</a:t>
            </a:r>
          </a:p>
          <a:p>
            <a:r>
              <a:rPr lang="pt-BR" dirty="0" smtClean="0"/>
              <a:t>Reúne, em um único aplicativo, todas as ferramentas necessárias ao desenvolvedor:</a:t>
            </a:r>
          </a:p>
          <a:p>
            <a:pPr lvl="1"/>
            <a:r>
              <a:rPr lang="pt-BR" dirty="0" smtClean="0"/>
              <a:t>Geração de código;</a:t>
            </a:r>
          </a:p>
          <a:p>
            <a:pPr lvl="1"/>
            <a:r>
              <a:rPr lang="pt-BR" dirty="0" smtClean="0"/>
              <a:t>Depuração (DEBUG);</a:t>
            </a:r>
          </a:p>
          <a:p>
            <a:pPr lvl="1"/>
            <a:r>
              <a:rPr lang="pt-BR" dirty="0" smtClean="0"/>
              <a:t>Desenvolvimento colaborativo (TFS);</a:t>
            </a:r>
          </a:p>
          <a:p>
            <a:pPr lvl="1"/>
            <a:r>
              <a:rPr lang="pt-BR" dirty="0" smtClean="0"/>
              <a:t>Banco de dados;</a:t>
            </a:r>
          </a:p>
          <a:p>
            <a:pPr lvl="1"/>
            <a:r>
              <a:rPr lang="pt-BR" dirty="0" smtClean="0"/>
              <a:t>Gerenciamento do ciclo de vida da aplicação;</a:t>
            </a:r>
          </a:p>
          <a:p>
            <a:pPr lvl="1"/>
            <a:r>
              <a:rPr lang="pt-BR" dirty="0" smtClean="0"/>
              <a:t>Publicação;</a:t>
            </a:r>
          </a:p>
          <a:p>
            <a:r>
              <a:rPr lang="pt-BR" dirty="0" smtClean="0"/>
              <a:t>POSSUI VERSÃO GRATUITA;</a:t>
            </a:r>
          </a:p>
          <a:p>
            <a:pPr lvl="1"/>
            <a:r>
              <a:rPr lang="pt-BR" dirty="0">
                <a:hlinkClick r:id="rId2"/>
              </a:rPr>
              <a:t>http://www.microsoft.com/visualstudio/ptb/downloads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403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Apresentando... O Visual Studio!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Versão 2010: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7200800" cy="4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622</TotalTime>
  <Words>1375</Words>
  <Application>Microsoft Office PowerPoint</Application>
  <PresentationFormat>Apresentação na tela (4:3)</PresentationFormat>
  <Paragraphs>350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Corbel</vt:lpstr>
      <vt:lpstr>Courier New</vt:lpstr>
      <vt:lpstr>Optima</vt:lpstr>
      <vt:lpstr>Wingdings</vt:lpstr>
      <vt:lpstr>Wingdings 2</vt:lpstr>
      <vt:lpstr>Wingdings 3</vt:lpstr>
      <vt:lpstr>Módulo</vt:lpstr>
      <vt:lpstr>Introdução ao .NET Framework (com C#)</vt:lpstr>
      <vt:lpstr>Agenda</vt:lpstr>
      <vt:lpstr>O que é o .NET Framework?</vt:lpstr>
      <vt:lpstr>O que é o .NET Framework?</vt:lpstr>
      <vt:lpstr>O que é o .NET Framework?</vt:lpstr>
      <vt:lpstr>O que é o .NET Framework?</vt:lpstr>
      <vt:lpstr>O que é o .NET Framework?</vt:lpstr>
      <vt:lpstr>Apresentando... O Visual Studio!</vt:lpstr>
      <vt:lpstr>Apresentando... O Visual Studio!</vt:lpstr>
      <vt:lpstr>Apresentando... O Visual Studio!</vt:lpstr>
      <vt:lpstr>Iniciando o Visual Studio...</vt:lpstr>
      <vt:lpstr>Mãos à obra... It’s time to C#...</vt:lpstr>
      <vt:lpstr>C#: Tipos de dados</vt:lpstr>
      <vt:lpstr>C#: Value Types (Tipos por valor)</vt:lpstr>
      <vt:lpstr>C#: Refenre Types (Tipos por referência)</vt:lpstr>
      <vt:lpstr>C#: Lab 1 – Boxing e Unboxing</vt:lpstr>
      <vt:lpstr>C#: Operadores</vt:lpstr>
      <vt:lpstr>C#: Estruturas de Controle</vt:lpstr>
      <vt:lpstr>C#: Estruturas de Controle</vt:lpstr>
      <vt:lpstr>C#: Laços de repetição</vt:lpstr>
      <vt:lpstr>C#: Laços de repetição</vt:lpstr>
      <vt:lpstr>C#: Laços de repetição</vt:lpstr>
      <vt:lpstr>C#: Laços de repetição</vt:lpstr>
      <vt:lpstr>C#: Conversão de tipos</vt:lpstr>
      <vt:lpstr>C#: Lab 2 – Coleções e laços</vt:lpstr>
      <vt:lpstr>C#: Enumeradores</vt:lpstr>
      <vt:lpstr>C#: Lab 3 – Enumeradores</vt:lpstr>
      <vt:lpstr>C#: Estrutura do código</vt:lpstr>
      <vt:lpstr>C#: Comentários e documentação</vt:lpstr>
      <vt:lpstr>C#: Tratamento de erros</vt:lpstr>
      <vt:lpstr>C#: Lab 4 – Exceptions</vt:lpstr>
      <vt:lpstr>Perguntas?!</vt:lpstr>
      <vt:lpstr>Bibliografia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Balivo</dc:creator>
  <cp:lastModifiedBy>Jefferson Balivo</cp:lastModifiedBy>
  <cp:revision>25</cp:revision>
  <dcterms:created xsi:type="dcterms:W3CDTF">2012-10-19T16:27:20Z</dcterms:created>
  <dcterms:modified xsi:type="dcterms:W3CDTF">2015-10-17T11:20:13Z</dcterms:modified>
</cp:coreProperties>
</file>