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4" r:id="rId4"/>
    <p:sldId id="265" r:id="rId5"/>
    <p:sldId id="262" r:id="rId6"/>
    <p:sldId id="266" r:id="rId7"/>
    <p:sldId id="267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87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9" name="Picture 8" descr="Untitled-1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55" y="6096000"/>
            <a:ext cx="2499745" cy="7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8382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Dynamic Access Provisioning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2667000"/>
            <a:ext cx="342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Team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Pramod Shanbhag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smtClean="0"/>
              <a:t>Abhilash R</a:t>
            </a:r>
            <a:endParaRPr lang="en-US" sz="16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Harish Reddy V.</a:t>
            </a:r>
            <a:endParaRPr lang="en-US" sz="16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Madhusudhan S.</a:t>
            </a:r>
            <a:endParaRPr lang="en-US" sz="1600" dirty="0"/>
          </a:p>
        </p:txBody>
      </p:sp>
      <p:pic>
        <p:nvPicPr>
          <p:cNvPr id="12" name="Picture 11" descr="Untitled-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5185444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Problem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Selective Access Provisioning is complex</a:t>
            </a:r>
          </a:p>
          <a:p>
            <a:pPr lvl="1"/>
            <a:r>
              <a:rPr lang="en-US" dirty="0" smtClean="0"/>
              <a:t>‘Employees’ should have access to servers &amp; internet, while the ‘Guests’ have internet-only access</a:t>
            </a:r>
          </a:p>
          <a:p>
            <a:pPr lvl="1"/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/>
              <a:t>Selective Access Control is </a:t>
            </a:r>
            <a:r>
              <a:rPr lang="en-US" sz="2700" dirty="0" smtClean="0"/>
              <a:t>complex</a:t>
            </a:r>
          </a:p>
          <a:p>
            <a:pPr lvl="1">
              <a:buSzPct val="68000"/>
            </a:pPr>
            <a:r>
              <a:rPr lang="en-US" dirty="0"/>
              <a:t>Allowing ‘Guest’ access only for few </a:t>
            </a:r>
            <a:r>
              <a:rPr lang="en-US" dirty="0" smtClean="0"/>
              <a:t>hours</a:t>
            </a:r>
          </a:p>
          <a:p>
            <a:pPr lvl="1">
              <a:buSzPct val="68000"/>
            </a:pPr>
            <a:endParaRPr lang="en-US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/>
              <a:t>Access control using ‘macs’ and ‘IPs‘ </a:t>
            </a:r>
            <a:r>
              <a:rPr lang="en-US" sz="2700" dirty="0" smtClean="0"/>
              <a:t>complex</a:t>
            </a:r>
          </a:p>
          <a:p>
            <a:pPr lvl="1">
              <a:buSzPct val="68000"/>
            </a:pPr>
            <a:r>
              <a:rPr lang="en-US" dirty="0"/>
              <a:t>Allow ‘</a:t>
            </a:r>
            <a:r>
              <a:rPr lang="en-US" dirty="0"/>
              <a:t>172.10.176.25’  or block ‘5e:ee:75:63:9f:ac</a:t>
            </a:r>
            <a:r>
              <a:rPr lang="en-US" dirty="0" smtClean="0"/>
              <a:t>’</a:t>
            </a:r>
          </a:p>
          <a:p>
            <a:pPr lvl="1">
              <a:buSzPct val="68000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N</a:t>
            </a:r>
            <a:r>
              <a:rPr lang="en-US" sz="2700" dirty="0"/>
              <a:t>o centralized view of the Access Network</a:t>
            </a:r>
            <a:endParaRPr lang="en-US" sz="2700" dirty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500" dirty="0"/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Admin defines Access Policies for user/user group</a:t>
            </a:r>
          </a:p>
          <a:p>
            <a:pPr lvl="1"/>
            <a:r>
              <a:rPr lang="en-IN" dirty="0" smtClean="0"/>
              <a:t>Admin UI</a:t>
            </a:r>
          </a:p>
          <a:p>
            <a:r>
              <a:rPr lang="en-IN" dirty="0" smtClean="0"/>
              <a:t>User trying to access network, is redirected to Authentication Server</a:t>
            </a:r>
          </a:p>
          <a:p>
            <a:pPr lvl="1"/>
            <a:r>
              <a:rPr lang="en-IN" dirty="0" smtClean="0"/>
              <a:t>Packet redirection using header re-write flows.</a:t>
            </a:r>
          </a:p>
          <a:p>
            <a:r>
              <a:rPr lang="en-IN" dirty="0" smtClean="0"/>
              <a:t>Authentication Server informs SDN Controller on successful authentication.</a:t>
            </a:r>
          </a:p>
          <a:p>
            <a:pPr lvl="1"/>
            <a:r>
              <a:rPr lang="en-IN" dirty="0" smtClean="0"/>
              <a:t>REST APIs</a:t>
            </a:r>
          </a:p>
          <a:p>
            <a:r>
              <a:rPr lang="en-IN" dirty="0" smtClean="0"/>
              <a:t>SDN Controller provisions and manages Access based on defined Policies.</a:t>
            </a:r>
          </a:p>
          <a:p>
            <a:pPr lvl="1"/>
            <a:r>
              <a:rPr lang="en-IN" dirty="0" smtClean="0"/>
              <a:t>Flow program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157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64" y="-793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Solution Details - Architecture</a:t>
            </a:r>
            <a:endParaRPr lang="en-IN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43" y="875081"/>
            <a:ext cx="6397972" cy="5135563"/>
          </a:xfrm>
        </p:spPr>
      </p:pic>
      <p:sp>
        <p:nvSpPr>
          <p:cNvPr id="6" name="Right Arrow 5"/>
          <p:cNvSpPr/>
          <p:nvPr/>
        </p:nvSpPr>
        <p:spPr>
          <a:xfrm>
            <a:off x="3048000" y="3261946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49729" y="237563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21336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 rot="19422764">
            <a:off x="5246077" y="3066672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6881447" y="1395051"/>
            <a:ext cx="762000" cy="640216"/>
            <a:chOff x="6881447" y="1128317"/>
            <a:chExt cx="989806" cy="906950"/>
          </a:xfrm>
        </p:grpSpPr>
        <p:pic>
          <p:nvPicPr>
            <p:cNvPr id="1030" name="Picture 6" descr="http://tr3.cbsistatic.com/fly/bundles/techrepubliccore/images/icons/standard/icon-user-defaul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1447" y="1273267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atic1.squarespace.com/static/564e5d3ee4b01e432dad66a3/t/56cd420d746fb9d06f75c9d1/1462395664867/check+mar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641" y="1128317"/>
              <a:ext cx="455612" cy="45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Arrow Connector 17"/>
          <p:cNvCxnSpPr/>
          <p:nvPr/>
        </p:nvCxnSpPr>
        <p:spPr>
          <a:xfrm flipH="1" flipV="1">
            <a:off x="5503985" y="1273267"/>
            <a:ext cx="621322" cy="4873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55879" y="24003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38800" y="22860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410200" y="4038600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http://empow.me/wp-content/uploads/2012/12/Policy_Icon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30" y="875081"/>
            <a:ext cx="519970" cy="5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>
            <a:off x="5455015" y="4648200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5562600" y="4191000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5607415" y="4800600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91000" y="2035267"/>
            <a:ext cx="763529" cy="1317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Demo Details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Policy Based Access Provisioning</a:t>
            </a:r>
          </a:p>
          <a:p>
            <a:pPr lvl="1"/>
            <a:r>
              <a:rPr lang="en-IN" dirty="0"/>
              <a:t>‘Same’ hotel network can be accessed ‘differently’</a:t>
            </a:r>
          </a:p>
          <a:p>
            <a:pPr marL="457200" lvl="1" indent="0">
              <a:buNone/>
            </a:pPr>
            <a:r>
              <a:rPr lang="en-IN" dirty="0"/>
              <a:t>by ‘Employee’ and ‘Guest’. </a:t>
            </a:r>
          </a:p>
          <a:p>
            <a:r>
              <a:rPr lang="en-IN" dirty="0"/>
              <a:t>Dynamic Access Control</a:t>
            </a:r>
          </a:p>
          <a:p>
            <a:pPr lvl="1"/>
            <a:r>
              <a:rPr lang="en-IN" dirty="0"/>
              <a:t>Manage Guest access with check-in/check-out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/>
              <a:t>‘User’ centric Policies </a:t>
            </a:r>
          </a:p>
          <a:p>
            <a:pPr lvl="1"/>
            <a:r>
              <a:rPr lang="en-IN" dirty="0"/>
              <a:t>Manage policies for ‘Users/</a:t>
            </a:r>
            <a:r>
              <a:rPr lang="en-IN" dirty="0" err="1"/>
              <a:t>UserGroup</a:t>
            </a:r>
            <a:r>
              <a:rPr lang="en-IN" dirty="0"/>
              <a:t>’ – not ‘macs’ or ‘IPs’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/>
              <a:t>Centralized Network Surveillance </a:t>
            </a:r>
          </a:p>
          <a:p>
            <a:pPr lvl="1"/>
            <a:r>
              <a:rPr lang="en-IN" dirty="0"/>
              <a:t>‘Centralized’ monitoring for ‘Intrusion</a:t>
            </a:r>
            <a:r>
              <a:rPr lang="en-IN" dirty="0" smtClean="0"/>
              <a:t>’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smtClean="0"/>
              <a:t>REST API </a:t>
            </a:r>
            <a:r>
              <a:rPr lang="en-IN" sz="2700" dirty="0"/>
              <a:t>based – Integration and extensible</a:t>
            </a:r>
            <a:endParaRPr lang="en-IN" sz="27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Key Takeaways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8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u="sng" dirty="0" smtClean="0"/>
              <a:t>Future : </a:t>
            </a:r>
          </a:p>
          <a:p>
            <a:r>
              <a:rPr lang="en-IN" dirty="0" smtClean="0"/>
              <a:t>Programmable </a:t>
            </a:r>
            <a:r>
              <a:rPr lang="en-IN" dirty="0"/>
              <a:t>Firewall</a:t>
            </a:r>
          </a:p>
          <a:p>
            <a:pPr lvl="1"/>
            <a:r>
              <a:rPr lang="en-IN" dirty="0"/>
              <a:t>Access ‘changes’ at different times of day. </a:t>
            </a:r>
          </a:p>
          <a:p>
            <a:pPr lvl="1"/>
            <a:r>
              <a:rPr lang="en-IN" dirty="0"/>
              <a:t>Access ‘changes’ for ‘selective </a:t>
            </a:r>
            <a:r>
              <a:rPr lang="en-IN" dirty="0" smtClean="0"/>
              <a:t>slice’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BYOD</a:t>
            </a:r>
            <a:endParaRPr lang="en-IN" sz="2700" dirty="0"/>
          </a:p>
          <a:p>
            <a:pPr lvl="1"/>
            <a:r>
              <a:rPr lang="en-IN" dirty="0"/>
              <a:t>‘Same’ User Policies for ‘All’ his </a:t>
            </a:r>
            <a:r>
              <a:rPr lang="en-IN" dirty="0" smtClean="0"/>
              <a:t>devices</a:t>
            </a:r>
            <a:endParaRPr lang="en-IN" dirty="0"/>
          </a:p>
          <a:p>
            <a:pPr lvl="1"/>
            <a:endParaRPr lang="en-IN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IN" sz="2700" u="sng" dirty="0"/>
              <a:t>Project : </a:t>
            </a:r>
            <a:endParaRPr lang="en-IN" sz="2700" u="sng" dirty="0" smtClean="0"/>
          </a:p>
          <a:p>
            <a:pPr lvl="1">
              <a:buSzPct val="68000"/>
            </a:pPr>
            <a:r>
              <a:rPr lang="en-IN" u="sng" dirty="0">
                <a:solidFill>
                  <a:schemeClr val="accent6">
                    <a:lumMod val="75000"/>
                  </a:schemeClr>
                </a:solidFill>
              </a:rPr>
              <a:t>https://</a:t>
            </a:r>
            <a:r>
              <a:rPr lang="en-IN" u="sng" dirty="0" smtClean="0">
                <a:solidFill>
                  <a:schemeClr val="accent6">
                    <a:lumMod val="75000"/>
                  </a:schemeClr>
                </a:solidFill>
              </a:rPr>
              <a:t>github.com/onfsdn/access_prov</a:t>
            </a:r>
          </a:p>
          <a:p>
            <a:pPr lvl="1">
              <a:buSzPct val="68000"/>
            </a:pPr>
            <a:endParaRPr lang="en-IN" dirty="0"/>
          </a:p>
          <a:p>
            <a:pPr lvl="1"/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Key Takeaways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8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99500" y="2438400"/>
            <a:ext cx="27719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"/>
                <a:solidFill>
                  <a:srgbClr val="35407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en-US" sz="7200" b="1" dirty="0">
              <a:ln w="1905"/>
              <a:solidFill>
                <a:srgbClr val="35407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438400"/>
            <a:ext cx="373211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"/>
                <a:solidFill>
                  <a:srgbClr val="35407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Thanks!</a:t>
            </a:r>
            <a:endParaRPr lang="en-US" sz="7200" b="1" dirty="0">
              <a:ln w="1905"/>
              <a:solidFill>
                <a:srgbClr val="35407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Shape 124" descr="Black and white upward shot of Golden Gate Bridge"/>
          <p:cNvPicPr preferRelativeResize="0"/>
          <p:nvPr/>
        </p:nvPicPr>
        <p:blipFill rotWithShape="1">
          <a:blip r:embed="rId2" cstate="print">
            <a:alphaModFix/>
          </a:blip>
          <a:srcRect l="19071" t="9" r="4853"/>
          <a:stretch/>
        </p:blipFill>
        <p:spPr>
          <a:xfrm>
            <a:off x="4343400" y="0"/>
            <a:ext cx="48006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403</TotalTime>
  <Words>262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Dynamic Access Provisioning</vt:lpstr>
      <vt:lpstr>The Problem</vt:lpstr>
      <vt:lpstr>Solution</vt:lpstr>
      <vt:lpstr>Solution Details - Architecture</vt:lpstr>
      <vt:lpstr>Demo Details</vt:lpstr>
      <vt:lpstr>Key Takeaways</vt:lpstr>
      <vt:lpstr>Key Takeaways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Smitha</dc:creator>
  <cp:lastModifiedBy>Pramod Shanbhag</cp:lastModifiedBy>
  <cp:revision>63</cp:revision>
  <dcterms:created xsi:type="dcterms:W3CDTF">2016-07-02T05:19:14Z</dcterms:created>
  <dcterms:modified xsi:type="dcterms:W3CDTF">2016-07-03T03:38:15Z</dcterms:modified>
</cp:coreProperties>
</file>