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7315200" cy="9601200"/>
  <p:embeddedFontLst>
    <p:embeddedFont>
      <p:font typeface="Arial Black"/>
      <p:regular r:id="rId24"/>
    </p:embeddedFon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http://customooxmlschemas.google.com/">
      <go:slidesCustomData xmlns:go="http://customooxmlschemas.google.com/" r:id="rId27" roundtripDataSignature="AMtx7mgT4SZHR62R+bDUCymQgg8ZTZn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alBlack-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8650" cy="479425"/>
          </a:xfrm>
          <a:prstGeom prst="rect">
            <a:avLst/>
          </a:prstGeom>
          <a:noFill/>
          <a:ln>
            <a:noFill/>
          </a:ln>
        </p:spPr>
        <p:txBody>
          <a:bodyPr anchorCtr="0" anchor="t" bIns="48275" lIns="96575" spcFirstLastPara="1" rIns="96575" wrap="square" tIns="482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4964" y="1"/>
            <a:ext cx="3168650" cy="479425"/>
          </a:xfrm>
          <a:prstGeom prst="rect">
            <a:avLst/>
          </a:prstGeom>
          <a:noFill/>
          <a:ln>
            <a:noFill/>
          </a:ln>
        </p:spPr>
        <p:txBody>
          <a:bodyPr anchorCtr="0" anchor="t" bIns="48275" lIns="96575" spcFirstLastPara="1" rIns="96575" wrap="square" tIns="482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59301"/>
            <a:ext cx="5853113" cy="4321175"/>
          </a:xfrm>
          <a:prstGeom prst="rect">
            <a:avLst/>
          </a:prstGeom>
          <a:noFill/>
          <a:ln>
            <a:noFill/>
          </a:ln>
        </p:spPr>
        <p:txBody>
          <a:bodyPr anchorCtr="0" anchor="t" bIns="48275" lIns="96575" spcFirstLastPara="1" rIns="96575" wrap="square" tIns="4827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9"/>
            <a:ext cx="3168650" cy="479425"/>
          </a:xfrm>
          <a:prstGeom prst="rect">
            <a:avLst/>
          </a:prstGeom>
          <a:noFill/>
          <a:ln>
            <a:noFill/>
          </a:ln>
        </p:spPr>
        <p:txBody>
          <a:bodyPr anchorCtr="0" anchor="b" bIns="48275" lIns="96575" spcFirstLastPara="1" rIns="96575" wrap="square" tIns="482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4964" y="9120189"/>
            <a:ext cx="3168650" cy="479425"/>
          </a:xfrm>
          <a:prstGeom prst="rect">
            <a:avLst/>
          </a:prstGeom>
          <a:noFill/>
          <a:ln>
            <a:noFill/>
          </a:ln>
        </p:spPr>
        <p:txBody>
          <a:bodyPr anchorCtr="0" anchor="b" bIns="48275" lIns="96575" spcFirstLastPara="1" rIns="96575" wrap="square" tIns="482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731838" y="4559301"/>
            <a:ext cx="5853113"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0" name="Google Shape;80;p1:notes"/>
          <p:cNvSpPr txBox="1"/>
          <p:nvPr>
            <p:ph idx="12" type="sldNum"/>
          </p:nvPr>
        </p:nvSpPr>
        <p:spPr>
          <a:xfrm>
            <a:off x="4144964" y="9120189"/>
            <a:ext cx="3168650" cy="479425"/>
          </a:xfrm>
          <a:prstGeom prst="rect">
            <a:avLst/>
          </a:prstGeom>
          <a:noFill/>
          <a:ln>
            <a:noFill/>
          </a:ln>
        </p:spPr>
        <p:txBody>
          <a:bodyPr anchorCtr="0" anchor="b" bIns="48275" lIns="96575" spcFirstLastPara="1" rIns="96575" wrap="square" tIns="482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77" name="Google Shape;177;p8: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727e94f5_0_7:notes"/>
          <p:cNvSpPr txBox="1"/>
          <p:nvPr>
            <p:ph idx="1" type="body"/>
          </p:nvPr>
        </p:nvSpPr>
        <p:spPr>
          <a:xfrm>
            <a:off x="731838" y="4559301"/>
            <a:ext cx="5853000" cy="4321200"/>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84" name="Google Shape;184;g201727e94f5_0_7:notes"/>
          <p:cNvSpPr/>
          <p:nvPr>
            <p:ph idx="2" type="sldImg"/>
          </p:nvPr>
        </p:nvSpPr>
        <p:spPr>
          <a:xfrm>
            <a:off x="1258888"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91" name="Google Shape;191;p9: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98" name="Google Shape;198;p10: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205" name="Google Shape;205;p11: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212" name="Google Shape;212;p12: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219" name="Google Shape;219;p13: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1727e94f5_0_0:notes"/>
          <p:cNvSpPr/>
          <p:nvPr>
            <p:ph idx="2" type="sldImg"/>
          </p:nvPr>
        </p:nvSpPr>
        <p:spPr>
          <a:xfrm>
            <a:off x="1258888" y="720725"/>
            <a:ext cx="4797300" cy="35988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1727e94f5_0_0:notes"/>
          <p:cNvSpPr txBox="1"/>
          <p:nvPr>
            <p:ph idx="1" type="body"/>
          </p:nvPr>
        </p:nvSpPr>
        <p:spPr>
          <a:xfrm>
            <a:off x="731838" y="4559301"/>
            <a:ext cx="5853000" cy="4321200"/>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227" name="Google Shape;227;g201727e94f5_0_0:notes"/>
          <p:cNvSpPr txBox="1"/>
          <p:nvPr>
            <p:ph idx="12" type="sldNum"/>
          </p:nvPr>
        </p:nvSpPr>
        <p:spPr>
          <a:xfrm>
            <a:off x="4144964" y="9120189"/>
            <a:ext cx="3168600" cy="479400"/>
          </a:xfrm>
          <a:prstGeom prst="rect">
            <a:avLst/>
          </a:prstGeom>
        </p:spPr>
        <p:txBody>
          <a:bodyPr anchorCtr="0" anchor="b" bIns="48275" lIns="96575" spcFirstLastPara="1" rIns="96575" wrap="square" tIns="48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88" name="Google Shape;88;p2: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95" name="Google Shape;95;p3: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02" name="Google Shape;102;p4: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31838" y="4559301"/>
            <a:ext cx="5853113" cy="4321175"/>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09" name="Google Shape;109;p5: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1258888" y="720725"/>
            <a:ext cx="4797425" cy="35988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p6:notes"/>
          <p:cNvSpPr txBox="1"/>
          <p:nvPr>
            <p:ph idx="1" type="body"/>
          </p:nvPr>
        </p:nvSpPr>
        <p:spPr>
          <a:xfrm>
            <a:off x="731838" y="4559301"/>
            <a:ext cx="5853113"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rPr lang="en-US"/>
              <a:t>Stopwords.txt is an example, not a complete list.</a:t>
            </a:r>
            <a:endParaRPr/>
          </a:p>
        </p:txBody>
      </p:sp>
      <p:sp>
        <p:nvSpPr>
          <p:cNvPr id="117" name="Google Shape;117;p6:notes"/>
          <p:cNvSpPr txBox="1"/>
          <p:nvPr>
            <p:ph idx="12" type="sldNum"/>
          </p:nvPr>
        </p:nvSpPr>
        <p:spPr>
          <a:xfrm>
            <a:off x="4144964" y="9120189"/>
            <a:ext cx="3168650" cy="479425"/>
          </a:xfrm>
          <a:prstGeom prst="rect">
            <a:avLst/>
          </a:prstGeom>
          <a:noFill/>
          <a:ln>
            <a:noFill/>
          </a:ln>
        </p:spPr>
        <p:txBody>
          <a:bodyPr anchorCtr="0" anchor="b" bIns="48275" lIns="96575" spcFirstLastPara="1" rIns="96575" wrap="square" tIns="482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1727e94f5_2_6:notes"/>
          <p:cNvSpPr/>
          <p:nvPr>
            <p:ph idx="2" type="sldImg"/>
          </p:nvPr>
        </p:nvSpPr>
        <p:spPr>
          <a:xfrm>
            <a:off x="1258888" y="720725"/>
            <a:ext cx="4797300" cy="35988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1727e94f5_2_6:notes"/>
          <p:cNvSpPr txBox="1"/>
          <p:nvPr>
            <p:ph idx="1" type="body"/>
          </p:nvPr>
        </p:nvSpPr>
        <p:spPr>
          <a:xfrm>
            <a:off x="731838" y="4559301"/>
            <a:ext cx="5853000" cy="4321200"/>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25" name="Google Shape;125;g201727e94f5_2_6:notes"/>
          <p:cNvSpPr txBox="1"/>
          <p:nvPr>
            <p:ph idx="12" type="sldNum"/>
          </p:nvPr>
        </p:nvSpPr>
        <p:spPr>
          <a:xfrm>
            <a:off x="4144964" y="9120189"/>
            <a:ext cx="3168600" cy="479400"/>
          </a:xfrm>
          <a:prstGeom prst="rect">
            <a:avLst/>
          </a:prstGeom>
        </p:spPr>
        <p:txBody>
          <a:bodyPr anchorCtr="0" anchor="b" bIns="48275" lIns="96575" spcFirstLastPara="1" rIns="96575" wrap="square" tIns="48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1727e94f5_2_13:notes"/>
          <p:cNvSpPr/>
          <p:nvPr>
            <p:ph idx="2" type="sldImg"/>
          </p:nvPr>
        </p:nvSpPr>
        <p:spPr>
          <a:xfrm>
            <a:off x="1258888" y="720725"/>
            <a:ext cx="4797300" cy="35988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1727e94f5_2_13:notes"/>
          <p:cNvSpPr txBox="1"/>
          <p:nvPr>
            <p:ph idx="1" type="body"/>
          </p:nvPr>
        </p:nvSpPr>
        <p:spPr>
          <a:xfrm>
            <a:off x="731838" y="4559301"/>
            <a:ext cx="5853000" cy="4321200"/>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40" name="Google Shape;140;g201727e94f5_2_13:notes"/>
          <p:cNvSpPr txBox="1"/>
          <p:nvPr>
            <p:ph idx="12" type="sldNum"/>
          </p:nvPr>
        </p:nvSpPr>
        <p:spPr>
          <a:xfrm>
            <a:off x="4144964" y="9120189"/>
            <a:ext cx="3168600" cy="479400"/>
          </a:xfrm>
          <a:prstGeom prst="rect">
            <a:avLst/>
          </a:prstGeom>
        </p:spPr>
        <p:txBody>
          <a:bodyPr anchorCtr="0" anchor="b" bIns="48275" lIns="96575" spcFirstLastPara="1" rIns="96575" wrap="square" tIns="48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1727e94f5_2_20:notes"/>
          <p:cNvSpPr/>
          <p:nvPr>
            <p:ph idx="2" type="sldImg"/>
          </p:nvPr>
        </p:nvSpPr>
        <p:spPr>
          <a:xfrm>
            <a:off x="1258888" y="720725"/>
            <a:ext cx="4797300" cy="35988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1727e94f5_2_20:notes"/>
          <p:cNvSpPr txBox="1"/>
          <p:nvPr>
            <p:ph idx="1" type="body"/>
          </p:nvPr>
        </p:nvSpPr>
        <p:spPr>
          <a:xfrm>
            <a:off x="731838" y="4559301"/>
            <a:ext cx="5853000" cy="4321200"/>
          </a:xfrm>
          <a:prstGeom prst="rect">
            <a:avLst/>
          </a:prstGeom>
        </p:spPr>
        <p:txBody>
          <a:bodyPr anchorCtr="0" anchor="t" bIns="48275" lIns="96575" spcFirstLastPara="1" rIns="96575" wrap="square" tIns="48275">
            <a:noAutofit/>
          </a:bodyPr>
          <a:lstStyle/>
          <a:p>
            <a:pPr indent="0" lvl="0" marL="0" rtl="0" algn="l">
              <a:spcBef>
                <a:spcPts val="360"/>
              </a:spcBef>
              <a:spcAft>
                <a:spcPts val="0"/>
              </a:spcAft>
              <a:buNone/>
            </a:pPr>
            <a:r>
              <a:t/>
            </a:r>
            <a:endParaRPr/>
          </a:p>
        </p:txBody>
      </p:sp>
      <p:sp>
        <p:nvSpPr>
          <p:cNvPr id="157" name="Google Shape;157;g201727e94f5_2_20:notes"/>
          <p:cNvSpPr txBox="1"/>
          <p:nvPr>
            <p:ph idx="12" type="sldNum"/>
          </p:nvPr>
        </p:nvSpPr>
        <p:spPr>
          <a:xfrm>
            <a:off x="4144964" y="9120189"/>
            <a:ext cx="3168600" cy="479400"/>
          </a:xfrm>
          <a:prstGeom prst="rect">
            <a:avLst/>
          </a:prstGeom>
        </p:spPr>
        <p:txBody>
          <a:bodyPr anchorCtr="0" anchor="b" bIns="48275" lIns="96575" spcFirstLastPara="1" rIns="96575" wrap="square" tIns="48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5"/>
          <p:cNvSpPr txBox="1"/>
          <p:nvPr>
            <p:ph type="ctrTitle"/>
          </p:nvPr>
        </p:nvSpPr>
        <p:spPr>
          <a:xfrm>
            <a:off x="2133601" y="1371600"/>
            <a:ext cx="647700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 type="subTitle"/>
          </p:nvPr>
        </p:nvSpPr>
        <p:spPr>
          <a:xfrm>
            <a:off x="2133601" y="3733800"/>
            <a:ext cx="6477000" cy="19812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800"/>
              <a:buFont typeface="Noto Sans Symbols"/>
              <a:buNone/>
              <a:defRPr/>
            </a:lvl1pPr>
            <a:lvl2pPr lvl="1" algn="l">
              <a:spcBef>
                <a:spcPts val="600"/>
              </a:spcBef>
              <a:spcAft>
                <a:spcPts val="0"/>
              </a:spcAft>
              <a:buSzPts val="135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lt2"/>
              </a:buClr>
              <a:buSzPts val="1800"/>
              <a:buChar char="•"/>
              <a:defRPr/>
            </a:lvl6pPr>
            <a:lvl7pPr lvl="6" algn="l">
              <a:spcBef>
                <a:spcPts val="360"/>
              </a:spcBef>
              <a:spcAft>
                <a:spcPts val="0"/>
              </a:spcAft>
              <a:buClr>
                <a:schemeClr val="lt2"/>
              </a:buClr>
              <a:buSzPts val="1800"/>
              <a:buChar char="•"/>
              <a:defRPr/>
            </a:lvl7pPr>
            <a:lvl8pPr lvl="7" algn="l">
              <a:spcBef>
                <a:spcPts val="360"/>
              </a:spcBef>
              <a:spcAft>
                <a:spcPts val="0"/>
              </a:spcAft>
              <a:buClr>
                <a:schemeClr val="lt2"/>
              </a:buClr>
              <a:buSzPts val="1800"/>
              <a:buChar char="•"/>
              <a:defRPr/>
            </a:lvl8pPr>
            <a:lvl9pPr lvl="8" algn="l">
              <a:spcBef>
                <a:spcPts val="360"/>
              </a:spcBef>
              <a:spcAft>
                <a:spcPts val="0"/>
              </a:spcAft>
              <a:buClr>
                <a:schemeClr val="lt2"/>
              </a:buClr>
              <a:buSzPts val="1800"/>
              <a:buChar char="•"/>
              <a:defRPr/>
            </a:lvl9pPr>
          </a:lstStyle>
          <a:p/>
        </p:txBody>
      </p:sp>
      <p:sp>
        <p:nvSpPr>
          <p:cNvPr id="16" name="Google Shape;16;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1" name="Google Shape;51;p25"/>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52" name="Google Shape;52;p25"/>
          <p:cNvSpPr txBox="1"/>
          <p:nvPr>
            <p:ph idx="2" type="body"/>
          </p:nvPr>
        </p:nvSpPr>
        <p:spPr>
          <a:xfrm>
            <a:off x="4645025" y="1535112"/>
            <a:ext cx="4041775" cy="639765"/>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53" name="Google Shape;53;p25"/>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6"/>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7" name="Shape 57"/>
        <p:cNvGrpSpPr/>
        <p:nvPr/>
      </p:nvGrpSpPr>
      <p:grpSpPr>
        <a:xfrm>
          <a:off x="0" y="0"/>
          <a:ext cx="0" cy="0"/>
          <a:chOff x="0" y="0"/>
          <a:chExt cx="0" cy="0"/>
        </a:xfrm>
      </p:grpSpPr>
      <p:sp>
        <p:nvSpPr>
          <p:cNvPr id="58" name="Google Shape;58;p27"/>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9" name="Shape 59"/>
        <p:cNvGrpSpPr/>
        <p:nvPr/>
      </p:nvGrpSpPr>
      <p:grpSpPr>
        <a:xfrm>
          <a:off x="0" y="0"/>
          <a:ext cx="0" cy="0"/>
          <a:chOff x="0" y="0"/>
          <a:chExt cx="0" cy="0"/>
        </a:xfrm>
      </p:grpSpPr>
      <p:sp>
        <p:nvSpPr>
          <p:cNvPr id="60" name="Google Shape;60;p28"/>
          <p:cNvSpPr txBox="1"/>
          <p:nvPr>
            <p:ph type="title"/>
          </p:nvPr>
        </p:nvSpPr>
        <p:spPr>
          <a:xfrm>
            <a:off x="457200" y="273050"/>
            <a:ext cx="3008316"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28"/>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2" name="Google Shape;62;p28"/>
          <p:cNvSpPr txBox="1"/>
          <p:nvPr>
            <p:ph idx="2" type="body"/>
          </p:nvPr>
        </p:nvSpPr>
        <p:spPr>
          <a:xfrm>
            <a:off x="457198" y="1435100"/>
            <a:ext cx="3008317"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3" name="Google Shape;63;p28"/>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4" name="Shape 64"/>
        <p:cNvGrpSpPr/>
        <p:nvPr/>
      </p:nvGrpSpPr>
      <p:grpSpPr>
        <a:xfrm>
          <a:off x="0" y="0"/>
          <a:ext cx="0" cy="0"/>
          <a:chOff x="0" y="0"/>
          <a:chExt cx="0" cy="0"/>
        </a:xfrm>
      </p:grpSpPr>
      <p:sp>
        <p:nvSpPr>
          <p:cNvPr id="65" name="Google Shape;65;p29"/>
          <p:cNvSpPr txBox="1"/>
          <p:nvPr>
            <p:ph type="title"/>
          </p:nvPr>
        </p:nvSpPr>
        <p:spPr>
          <a:xfrm>
            <a:off x="1792288" y="4800600"/>
            <a:ext cx="5486403"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6" name="Google Shape;66;p29"/>
          <p:cNvSpPr/>
          <p:nvPr>
            <p:ph idx="2" type="pic"/>
          </p:nvPr>
        </p:nvSpPr>
        <p:spPr>
          <a:xfrm>
            <a:off x="1792288" y="612775"/>
            <a:ext cx="5486403" cy="4114800"/>
          </a:xfrm>
          <a:prstGeom prst="rect">
            <a:avLst/>
          </a:prstGeom>
          <a:noFill/>
          <a:ln>
            <a:noFill/>
          </a:ln>
        </p:spPr>
      </p:sp>
      <p:sp>
        <p:nvSpPr>
          <p:cNvPr id="67" name="Google Shape;67;p29"/>
          <p:cNvSpPr txBox="1"/>
          <p:nvPr>
            <p:ph idx="1" type="body"/>
          </p:nvPr>
        </p:nvSpPr>
        <p:spPr>
          <a:xfrm>
            <a:off x="1792288" y="5367337"/>
            <a:ext cx="5486403" cy="804865"/>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8" name="Google Shape;68;p29"/>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
        <p:nvSpPr>
          <p:cNvPr id="70" name="Google Shape;70;p3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1" name="Google Shape;71;p3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2" name="Google Shape;72;p30"/>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3" name="Shape 73"/>
        <p:cNvGrpSpPr/>
        <p:nvPr/>
      </p:nvGrpSpPr>
      <p:grpSpPr>
        <a:xfrm>
          <a:off x="0" y="0"/>
          <a:ext cx="0" cy="0"/>
          <a:chOff x="0" y="0"/>
          <a:chExt cx="0" cy="0"/>
        </a:xfrm>
      </p:grpSpPr>
      <p:sp>
        <p:nvSpPr>
          <p:cNvPr id="74" name="Google Shape;74;p31"/>
          <p:cNvSpPr txBox="1"/>
          <p:nvPr>
            <p:ph type="title"/>
          </p:nvPr>
        </p:nvSpPr>
        <p:spPr>
          <a:xfrm>
            <a:off x="6629400" y="274638"/>
            <a:ext cx="2057400" cy="5851527"/>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5" name="Google Shape;75;p31"/>
          <p:cNvSpPr txBox="1"/>
          <p:nvPr>
            <p:ph idx="1" type="body"/>
          </p:nvPr>
        </p:nvSpPr>
        <p:spPr>
          <a:xfrm>
            <a:off x="457200" y="274638"/>
            <a:ext cx="6019800" cy="5851527"/>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6" name="Google Shape;76;p31"/>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16"/>
          <p:cNvSpPr txBox="1"/>
          <p:nvPr>
            <p:ph idx="1" type="body"/>
          </p:nvPr>
        </p:nvSpPr>
        <p:spPr>
          <a:xfrm>
            <a:off x="381000" y="1066800"/>
            <a:ext cx="8458200" cy="5105400"/>
          </a:xfrm>
          <a:prstGeom prst="rect">
            <a:avLst/>
          </a:prstGeom>
          <a:noFill/>
          <a:ln>
            <a:noFill/>
          </a:ln>
        </p:spPr>
        <p:txBody>
          <a:bodyPr anchorCtr="0" anchor="t" bIns="45700" lIns="91425" spcFirstLastPara="1" rIns="91425" wrap="square" tIns="45700">
            <a:normAutofit/>
          </a:bodyPr>
          <a:lstStyle>
            <a:lvl1pPr indent="-314325" lvl="0" marL="457200" algn="l">
              <a:spcBef>
                <a:spcPts val="450"/>
              </a:spcBef>
              <a:spcAft>
                <a:spcPts val="0"/>
              </a:spcAft>
              <a:buSzPts val="1350"/>
              <a:buChar char="🞆"/>
              <a:defRPr/>
            </a:lvl1pPr>
            <a:lvl2pPr indent="-314325" lvl="1" marL="914400" algn="l">
              <a:spcBef>
                <a:spcPts val="450"/>
              </a:spcBef>
              <a:spcAft>
                <a:spcPts val="0"/>
              </a:spcAft>
              <a:buSzPts val="1350"/>
              <a:buChar char="●"/>
              <a:defRPr/>
            </a:lvl2pPr>
            <a:lvl3pPr indent="-342900" lvl="2" marL="1371600" algn="l">
              <a:spcBef>
                <a:spcPts val="360"/>
              </a:spcBef>
              <a:spcAft>
                <a:spcPts val="0"/>
              </a:spcAft>
              <a:buSzPts val="1800"/>
              <a:buFont typeface="Gill Sans"/>
              <a:buChar char="•"/>
              <a:defRPr sz="1800"/>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2"/>
              </a:buClr>
              <a:buSzPts val="1800"/>
              <a:buChar char="•"/>
              <a:defRPr/>
            </a:lvl6pPr>
            <a:lvl7pPr indent="-342900" lvl="6" marL="3200400" algn="l">
              <a:spcBef>
                <a:spcPts val="360"/>
              </a:spcBef>
              <a:spcAft>
                <a:spcPts val="0"/>
              </a:spcAft>
              <a:buClr>
                <a:schemeClr val="lt2"/>
              </a:buClr>
              <a:buSzPts val="1800"/>
              <a:buChar char="•"/>
              <a:defRPr/>
            </a:lvl7pPr>
            <a:lvl8pPr indent="-342900" lvl="7" marL="3657600" algn="l">
              <a:spcBef>
                <a:spcPts val="360"/>
              </a:spcBef>
              <a:spcAft>
                <a:spcPts val="0"/>
              </a:spcAft>
              <a:buClr>
                <a:schemeClr val="lt2"/>
              </a:buClr>
              <a:buSzPts val="1800"/>
              <a:buChar char="•"/>
              <a:defRPr/>
            </a:lvl8pPr>
            <a:lvl9pPr indent="-342900" lvl="8" marL="4114800" algn="l">
              <a:spcBef>
                <a:spcPts val="360"/>
              </a:spcBef>
              <a:spcAft>
                <a:spcPts val="0"/>
              </a:spcAft>
              <a:buClr>
                <a:schemeClr val="lt2"/>
              </a:buClr>
              <a:buSzPts val="1800"/>
              <a:buChar char="•"/>
              <a:defRPr/>
            </a:lvl9pPr>
          </a:lstStyle>
          <a:p/>
        </p:txBody>
      </p:sp>
      <p:sp>
        <p:nvSpPr>
          <p:cNvPr id="19" name="Google Shape;19;p16"/>
          <p:cNvSpPr txBox="1"/>
          <p:nvPr>
            <p:ph type="title"/>
          </p:nvPr>
        </p:nvSpPr>
        <p:spPr>
          <a:xfrm>
            <a:off x="152400" y="114300"/>
            <a:ext cx="8686800" cy="1028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9"/>
          <p:cNvSpPr txBox="1"/>
          <p:nvPr>
            <p:ph type="title"/>
          </p:nvPr>
        </p:nvSpPr>
        <p:spPr>
          <a:xfrm>
            <a:off x="152400" y="114300"/>
            <a:ext cx="8686800" cy="1028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p:cSld name="Header">
    <p:spTree>
      <p:nvGrpSpPr>
        <p:cNvPr id="24" name="Shape 24"/>
        <p:cNvGrpSpPr/>
        <p:nvPr/>
      </p:nvGrpSpPr>
      <p:grpSpPr>
        <a:xfrm>
          <a:off x="0" y="0"/>
          <a:ext cx="0" cy="0"/>
          <a:chOff x="0" y="0"/>
          <a:chExt cx="0" cy="0"/>
        </a:xfrm>
      </p:grpSpPr>
      <p:sp>
        <p:nvSpPr>
          <p:cNvPr id="25" name="Google Shape;25;p20"/>
          <p:cNvSpPr txBox="1"/>
          <p:nvPr>
            <p:ph type="title"/>
          </p:nvPr>
        </p:nvSpPr>
        <p:spPr>
          <a:xfrm>
            <a:off x="0" y="2895600"/>
            <a:ext cx="9144000" cy="1028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40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1"/>
          <p:cNvSpPr txBox="1"/>
          <p:nvPr>
            <p:ph idx="12" type="sldNum"/>
          </p:nvPr>
        </p:nvSpPr>
        <p:spPr>
          <a:xfrm>
            <a:off x="8556784" y="6333134"/>
            <a:ext cx="548700" cy="525000"/>
          </a:xfrm>
          <a:prstGeom prst="rect">
            <a:avLst/>
          </a:prstGeom>
        </p:spPr>
        <p:txBody>
          <a:bodyPr anchorCtr="0" anchor="t" bIns="45700" lIns="91425" spcFirstLastPara="1" rIns="91425" wrap="square" tIns="45700">
            <a:noAutofit/>
          </a:bodyPr>
          <a:lstStyle>
            <a:lvl1pPr lvl="0">
              <a:buNone/>
              <a:defRPr sz="1300">
                <a:latin typeface="Gill Sans"/>
                <a:ea typeface="Gill Sans"/>
                <a:cs typeface="Gill Sans"/>
                <a:sym typeface="Gill Sans"/>
              </a:defRPr>
            </a:lvl1pPr>
            <a:lvl2pPr lvl="1">
              <a:buNone/>
              <a:defRPr sz="1300">
                <a:latin typeface="Gill Sans"/>
                <a:ea typeface="Gill Sans"/>
                <a:cs typeface="Gill Sans"/>
                <a:sym typeface="Gill Sans"/>
              </a:defRPr>
            </a:lvl2pPr>
            <a:lvl3pPr lvl="2">
              <a:buNone/>
              <a:defRPr sz="1300">
                <a:latin typeface="Gill Sans"/>
                <a:ea typeface="Gill Sans"/>
                <a:cs typeface="Gill Sans"/>
                <a:sym typeface="Gill Sans"/>
              </a:defRPr>
            </a:lvl3pPr>
            <a:lvl4pPr lvl="3">
              <a:buNone/>
              <a:defRPr sz="1300">
                <a:latin typeface="Gill Sans"/>
                <a:ea typeface="Gill Sans"/>
                <a:cs typeface="Gill Sans"/>
                <a:sym typeface="Gill Sans"/>
              </a:defRPr>
            </a:lvl4pPr>
            <a:lvl5pPr lvl="4">
              <a:buNone/>
              <a:defRPr sz="1300">
                <a:latin typeface="Gill Sans"/>
                <a:ea typeface="Gill Sans"/>
                <a:cs typeface="Gill Sans"/>
                <a:sym typeface="Gill Sans"/>
              </a:defRPr>
            </a:lvl5pPr>
            <a:lvl6pPr lvl="5">
              <a:buNone/>
              <a:defRPr sz="1300">
                <a:latin typeface="Gill Sans"/>
                <a:ea typeface="Gill Sans"/>
                <a:cs typeface="Gill Sans"/>
                <a:sym typeface="Gill Sans"/>
              </a:defRPr>
            </a:lvl6pPr>
            <a:lvl7pPr lvl="6">
              <a:buNone/>
              <a:defRPr sz="1300">
                <a:latin typeface="Gill Sans"/>
                <a:ea typeface="Gill Sans"/>
                <a:cs typeface="Gill Sans"/>
                <a:sym typeface="Gill Sans"/>
              </a:defRPr>
            </a:lvl7pPr>
            <a:lvl8pPr lvl="7">
              <a:buNone/>
              <a:defRPr sz="1300">
                <a:latin typeface="Gill Sans"/>
                <a:ea typeface="Gill Sans"/>
                <a:cs typeface="Gill Sans"/>
                <a:sym typeface="Gill Sans"/>
              </a:defRPr>
            </a:lvl8pPr>
            <a:lvl9pPr lvl="8">
              <a:buNone/>
              <a:defRPr sz="1300">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5" name="Google Shape;35;p18"/>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6" name="Google Shape;36;p18"/>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2"/>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9" name="Google Shape;39;p22"/>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0" name="Google Shape;40;p22"/>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sp>
        <p:nvSpPr>
          <p:cNvPr id="42" name="Google Shape;42;p23"/>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b="1" sz="4000" cap="none"/>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3" name="Google Shape;43;p23"/>
          <p:cNvSpPr txBox="1"/>
          <p:nvPr>
            <p:ph idx="1" type="body"/>
          </p:nvPr>
        </p:nvSpPr>
        <p:spPr>
          <a:xfrm>
            <a:off x="722312" y="2906713"/>
            <a:ext cx="7772401" cy="1500190"/>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4" name="Google Shape;44;p23"/>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5" name="Shape 45"/>
        <p:cNvGrpSpPr/>
        <p:nvPr/>
      </p:nvGrpSpPr>
      <p:grpSpPr>
        <a:xfrm>
          <a:off x="0" y="0"/>
          <a:ext cx="0" cy="0"/>
          <a:chOff x="0" y="0"/>
          <a:chExt cx="0" cy="0"/>
        </a:xfrm>
      </p:grpSpPr>
      <p:sp>
        <p:nvSpPr>
          <p:cNvPr id="46" name="Google Shape;46;p24"/>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7" name="Google Shape;47;p24"/>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8" name="Google Shape;48;p24"/>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algn="r">
              <a:spcBef>
                <a:spcPts val="0"/>
              </a:spcBef>
              <a:spcAft>
                <a:spcPts val="0"/>
              </a:spcAft>
              <a:buNone/>
              <a:defRPr sz="1200">
                <a:solidFill>
                  <a:srgbClr val="888888"/>
                </a:solidFill>
              </a:defRPr>
            </a:lvl1pPr>
            <a:lvl2pPr indent="0" lvl="1" marL="0" algn="r">
              <a:spcBef>
                <a:spcPts val="0"/>
              </a:spcBef>
              <a:spcAft>
                <a:spcPts val="0"/>
              </a:spcAft>
              <a:buNone/>
              <a:defRPr sz="1200">
                <a:solidFill>
                  <a:srgbClr val="888888"/>
                </a:solidFill>
              </a:defRPr>
            </a:lvl2pPr>
            <a:lvl3pPr indent="0" lvl="2" marL="0" algn="r">
              <a:spcBef>
                <a:spcPts val="0"/>
              </a:spcBef>
              <a:spcAft>
                <a:spcPts val="0"/>
              </a:spcAft>
              <a:buNone/>
              <a:defRPr sz="1200">
                <a:solidFill>
                  <a:srgbClr val="888888"/>
                </a:solidFill>
              </a:defRPr>
            </a:lvl3pPr>
            <a:lvl4pPr indent="0" lvl="3" marL="0" algn="r">
              <a:spcBef>
                <a:spcPts val="0"/>
              </a:spcBef>
              <a:spcAft>
                <a:spcPts val="0"/>
              </a:spcAft>
              <a:buNone/>
              <a:defRPr sz="1200">
                <a:solidFill>
                  <a:srgbClr val="888888"/>
                </a:solidFill>
              </a:defRPr>
            </a:lvl4pPr>
            <a:lvl5pPr indent="0" lvl="4" marL="0" algn="r">
              <a:spcBef>
                <a:spcPts val="0"/>
              </a:spcBef>
              <a:spcAft>
                <a:spcPts val="0"/>
              </a:spcAft>
              <a:buNone/>
              <a:defRPr sz="1200">
                <a:solidFill>
                  <a:srgbClr val="888888"/>
                </a:solidFill>
              </a:defRPr>
            </a:lvl5pPr>
            <a:lvl6pPr indent="0" lvl="5" marL="0" algn="r">
              <a:spcBef>
                <a:spcPts val="0"/>
              </a:spcBef>
              <a:spcAft>
                <a:spcPts val="0"/>
              </a:spcAft>
              <a:buNone/>
              <a:defRPr sz="1200">
                <a:solidFill>
                  <a:srgbClr val="888888"/>
                </a:solidFill>
              </a:defRPr>
            </a:lvl6pPr>
            <a:lvl7pPr indent="0" lvl="6" marL="0" algn="r">
              <a:spcBef>
                <a:spcPts val="0"/>
              </a:spcBef>
              <a:spcAft>
                <a:spcPts val="0"/>
              </a:spcAft>
              <a:buNone/>
              <a:defRPr sz="1200">
                <a:solidFill>
                  <a:srgbClr val="888888"/>
                </a:solidFill>
              </a:defRPr>
            </a:lvl7pPr>
            <a:lvl8pPr indent="0" lvl="7" marL="0" algn="r">
              <a:spcBef>
                <a:spcPts val="0"/>
              </a:spcBef>
              <a:spcAft>
                <a:spcPts val="0"/>
              </a:spcAft>
              <a:buNone/>
              <a:defRPr sz="1200">
                <a:solidFill>
                  <a:srgbClr val="888888"/>
                </a:solidFill>
              </a:defRPr>
            </a:lvl8pPr>
            <a:lvl9pPr indent="0" lvl="8" marL="0" algn="r">
              <a:spcBef>
                <a:spcPts val="0"/>
              </a:spcBef>
              <a:spcAft>
                <a:spcPts val="0"/>
              </a:spcAft>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3.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152400" y="114300"/>
            <a:ext cx="8686800" cy="1028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32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3200" u="none" cap="none" strike="noStrike">
                <a:solidFill>
                  <a:schemeClr val="lt1"/>
                </a:solidFill>
                <a:latin typeface="Arial Black"/>
                <a:ea typeface="Arial Black"/>
                <a:cs typeface="Arial Black"/>
                <a:sym typeface="Arial Black"/>
              </a:defRPr>
            </a:lvl2pPr>
            <a:lvl3pPr lvl="2" marR="0" rtl="0" algn="l">
              <a:spcBef>
                <a:spcPts val="0"/>
              </a:spcBef>
              <a:spcAft>
                <a:spcPts val="0"/>
              </a:spcAft>
              <a:buSzPts val="1400"/>
              <a:buNone/>
              <a:defRPr b="0" i="0" sz="3200" u="none" cap="none" strike="noStrike">
                <a:solidFill>
                  <a:schemeClr val="lt1"/>
                </a:solidFill>
                <a:latin typeface="Arial Black"/>
                <a:ea typeface="Arial Black"/>
                <a:cs typeface="Arial Black"/>
                <a:sym typeface="Arial Black"/>
              </a:defRPr>
            </a:lvl3pPr>
            <a:lvl4pPr lvl="3" marR="0" rtl="0" algn="l">
              <a:spcBef>
                <a:spcPts val="0"/>
              </a:spcBef>
              <a:spcAft>
                <a:spcPts val="0"/>
              </a:spcAft>
              <a:buSzPts val="1400"/>
              <a:buNone/>
              <a:defRPr b="0" i="0" sz="3200" u="none" cap="none" strike="noStrike">
                <a:solidFill>
                  <a:schemeClr val="lt1"/>
                </a:solidFill>
                <a:latin typeface="Arial Black"/>
                <a:ea typeface="Arial Black"/>
                <a:cs typeface="Arial Black"/>
                <a:sym typeface="Arial Black"/>
              </a:defRPr>
            </a:lvl4pPr>
            <a:lvl5pPr lvl="4" marR="0" rtl="0" algn="l">
              <a:spcBef>
                <a:spcPts val="0"/>
              </a:spcBef>
              <a:spcAft>
                <a:spcPts val="0"/>
              </a:spcAft>
              <a:buSzPts val="1400"/>
              <a:buNone/>
              <a:defRPr b="0" i="0" sz="3200" u="none" cap="none" strike="noStrike">
                <a:solidFill>
                  <a:schemeClr val="lt1"/>
                </a:solidFill>
                <a:latin typeface="Arial Black"/>
                <a:ea typeface="Arial Black"/>
                <a:cs typeface="Arial Black"/>
                <a:sym typeface="Arial Black"/>
              </a:defRPr>
            </a:lvl5pPr>
            <a:lvl6pPr lvl="5" marR="0" rtl="0" algn="l">
              <a:spcBef>
                <a:spcPts val="0"/>
              </a:spcBef>
              <a:spcAft>
                <a:spcPts val="0"/>
              </a:spcAft>
              <a:buSzPts val="1400"/>
              <a:buNone/>
              <a:defRPr b="0" i="0" sz="3200" u="none" cap="none" strike="noStrike">
                <a:solidFill>
                  <a:srgbClr val="663300"/>
                </a:solidFill>
                <a:latin typeface="Arial Black"/>
                <a:ea typeface="Arial Black"/>
                <a:cs typeface="Arial Black"/>
                <a:sym typeface="Arial Black"/>
              </a:defRPr>
            </a:lvl6pPr>
            <a:lvl7pPr lvl="6" marR="0" rtl="0" algn="l">
              <a:spcBef>
                <a:spcPts val="0"/>
              </a:spcBef>
              <a:spcAft>
                <a:spcPts val="0"/>
              </a:spcAft>
              <a:buSzPts val="1400"/>
              <a:buNone/>
              <a:defRPr b="0" i="0" sz="3200" u="none" cap="none" strike="noStrike">
                <a:solidFill>
                  <a:srgbClr val="663300"/>
                </a:solidFill>
                <a:latin typeface="Arial Black"/>
                <a:ea typeface="Arial Black"/>
                <a:cs typeface="Arial Black"/>
                <a:sym typeface="Arial Black"/>
              </a:defRPr>
            </a:lvl7pPr>
            <a:lvl8pPr lvl="7" marR="0" rtl="0" algn="l">
              <a:spcBef>
                <a:spcPts val="0"/>
              </a:spcBef>
              <a:spcAft>
                <a:spcPts val="0"/>
              </a:spcAft>
              <a:buSzPts val="1400"/>
              <a:buNone/>
              <a:defRPr b="0" i="0" sz="3200" u="none" cap="none" strike="noStrike">
                <a:solidFill>
                  <a:srgbClr val="663300"/>
                </a:solidFill>
                <a:latin typeface="Arial Black"/>
                <a:ea typeface="Arial Black"/>
                <a:cs typeface="Arial Black"/>
                <a:sym typeface="Arial Black"/>
              </a:defRPr>
            </a:lvl8pPr>
            <a:lvl9pPr lvl="8" marR="0" rtl="0" algn="l">
              <a:spcBef>
                <a:spcPts val="0"/>
              </a:spcBef>
              <a:spcAft>
                <a:spcPts val="0"/>
              </a:spcAft>
              <a:buSzPts val="1400"/>
              <a:buNone/>
              <a:defRPr b="0" i="0" sz="3200" u="none" cap="none" strike="noStrike">
                <a:solidFill>
                  <a:srgbClr val="663300"/>
                </a:solidFill>
                <a:latin typeface="Arial Black"/>
                <a:ea typeface="Arial Black"/>
                <a:cs typeface="Arial Black"/>
                <a:sym typeface="Arial Black"/>
              </a:defRPr>
            </a:lvl9pPr>
          </a:lstStyle>
          <a:p/>
        </p:txBody>
      </p:sp>
      <p:sp>
        <p:nvSpPr>
          <p:cNvPr id="11" name="Google Shape;11;p14"/>
          <p:cNvSpPr txBox="1"/>
          <p:nvPr>
            <p:ph idx="1" type="body"/>
          </p:nvPr>
        </p:nvSpPr>
        <p:spPr>
          <a:xfrm>
            <a:off x="381000" y="1066800"/>
            <a:ext cx="8458200" cy="51054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600"/>
              </a:spcBef>
              <a:spcAft>
                <a:spcPts val="0"/>
              </a:spcAft>
              <a:buClr>
                <a:srgbClr val="5675A9"/>
              </a:buClr>
              <a:buSzPts val="1800"/>
              <a:buFont typeface="Noto Sans Symbols"/>
              <a:buChar char="🞆"/>
              <a:defRPr b="0" i="0" sz="2400" u="none" cap="none" strike="noStrike">
                <a:solidFill>
                  <a:schemeClr val="dk1"/>
                </a:solidFill>
                <a:latin typeface="Gill Sans"/>
                <a:ea typeface="Gill Sans"/>
                <a:cs typeface="Gill Sans"/>
                <a:sym typeface="Gill Sans"/>
              </a:defRPr>
            </a:lvl1pPr>
            <a:lvl2pPr indent="-323850" lvl="1" marL="914400" marR="0" rtl="0" algn="l">
              <a:spcBef>
                <a:spcPts val="600"/>
              </a:spcBef>
              <a:spcAft>
                <a:spcPts val="0"/>
              </a:spcAft>
              <a:buClr>
                <a:srgbClr val="5675A9"/>
              </a:buClr>
              <a:buSzPts val="1500"/>
              <a:buFont typeface="Noto Sans Symbols"/>
              <a:buChar char="●"/>
              <a:defRPr b="0" i="0" sz="2000" u="none" cap="none" strike="noStrike">
                <a:solidFill>
                  <a:schemeClr val="dk1"/>
                </a:solidFill>
                <a:latin typeface="Gill Sans"/>
                <a:ea typeface="Gill Sans"/>
                <a:cs typeface="Gill Sans"/>
                <a:sym typeface="Gill Sans"/>
              </a:defRPr>
            </a:lvl2pPr>
            <a:lvl3pPr indent="-342900" lvl="2" marL="1371600" marR="0" rtl="0" algn="l">
              <a:spcBef>
                <a:spcPts val="360"/>
              </a:spcBef>
              <a:spcAft>
                <a:spcPts val="0"/>
              </a:spcAft>
              <a:buClr>
                <a:srgbClr val="5675A9"/>
              </a:buClr>
              <a:buSzPts val="1800"/>
              <a:buFont typeface="Gill Sans"/>
              <a:buChar char="•"/>
              <a:defRPr b="0" i="0" sz="1800" u="none" cap="none" strike="noStrike">
                <a:solidFill>
                  <a:schemeClr val="dk1"/>
                </a:solidFill>
                <a:latin typeface="Gill Sans"/>
                <a:ea typeface="Gill Sans"/>
                <a:cs typeface="Gill Sans"/>
                <a:sym typeface="Gill Sans"/>
              </a:defRPr>
            </a:lvl3pPr>
            <a:lvl4pPr indent="-330200" lvl="3" marL="1828800" marR="0" rtl="0" algn="l">
              <a:spcBef>
                <a:spcPts val="320"/>
              </a:spcBef>
              <a:spcAft>
                <a:spcPts val="0"/>
              </a:spcAft>
              <a:buClr>
                <a:srgbClr val="5675A9"/>
              </a:buClr>
              <a:buSzPts val="1600"/>
              <a:buFont typeface="Gill Sans"/>
              <a:buChar char="•"/>
              <a:defRPr b="0" i="0" sz="1600" u="none" cap="none" strike="noStrike">
                <a:solidFill>
                  <a:schemeClr val="dk1"/>
                </a:solidFill>
                <a:latin typeface="Gill Sans"/>
                <a:ea typeface="Gill Sans"/>
                <a:cs typeface="Gill Sans"/>
                <a:sym typeface="Gill Sans"/>
              </a:defRPr>
            </a:lvl4pPr>
            <a:lvl5pPr indent="-330200" lvl="4" marL="2286000" marR="0" rtl="0" algn="l">
              <a:spcBef>
                <a:spcPts val="320"/>
              </a:spcBef>
              <a:spcAft>
                <a:spcPts val="0"/>
              </a:spcAft>
              <a:buClr>
                <a:srgbClr val="5675A9"/>
              </a:buClr>
              <a:buSzPts val="1600"/>
              <a:buFont typeface="Gill Sans"/>
              <a:buChar char="•"/>
              <a:defRPr b="0" i="0" sz="1600" u="none" cap="none" strike="noStrike">
                <a:solidFill>
                  <a:schemeClr val="dk1"/>
                </a:solidFill>
                <a:latin typeface="Gill Sans"/>
                <a:ea typeface="Gill Sans"/>
                <a:cs typeface="Gill Sans"/>
                <a:sym typeface="Gill Sans"/>
              </a:defRPr>
            </a:lvl5pPr>
            <a:lvl6pPr indent="-330200" lvl="5" marL="2743200" marR="0" rtl="0" algn="l">
              <a:spcBef>
                <a:spcPts val="32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6pPr>
            <a:lvl7pPr indent="-330200" lvl="6" marL="3200400" marR="0" rtl="0" algn="l">
              <a:spcBef>
                <a:spcPts val="32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7pPr>
            <a:lvl8pPr indent="-330200" lvl="7" marL="3657600" marR="0" rtl="0" algn="l">
              <a:spcBef>
                <a:spcPts val="32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8pPr>
            <a:lvl9pPr indent="-330200" lvl="8" marL="4114800" marR="0" rtl="0" algn="l">
              <a:spcBef>
                <a:spcPts val="32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9pPr>
          </a:lstStyle>
          <a:p/>
        </p:txBody>
      </p:sp>
      <p:sp>
        <p:nvSpPr>
          <p:cNvPr id="12" name="Google Shape;12;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1"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1"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1"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1"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1"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1"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1"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1"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1"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 name="Shape 29"/>
        <p:cNvGrpSpPr/>
        <p:nvPr/>
      </p:nvGrpSpPr>
      <p:grpSpPr>
        <a:xfrm>
          <a:off x="0" y="0"/>
          <a:ext cx="0" cy="0"/>
          <a:chOff x="0" y="0"/>
          <a:chExt cx="0" cy="0"/>
        </a:xfrm>
      </p:grpSpPr>
      <p:sp>
        <p:nvSpPr>
          <p:cNvPr id="30" name="Google Shape;30;p1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31" name="Google Shape;31;p1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32" name="Google Shape;32;p17"/>
          <p:cNvSpPr txBox="1"/>
          <p:nvPr>
            <p:ph idx="12" type="sldNum"/>
          </p:nvPr>
        </p:nvSpPr>
        <p:spPr>
          <a:xfrm>
            <a:off x="8422823" y="6404294"/>
            <a:ext cx="263978" cy="269237"/>
          </a:xfrm>
          <a:prstGeom prst="rect">
            <a:avLst/>
          </a:prstGeom>
          <a:noFill/>
          <a:ln>
            <a:noFill/>
          </a:ln>
        </p:spPr>
        <p:txBody>
          <a:bodyPr anchorCtr="0" anchor="ctr" bIns="45700" lIns="45700" spcFirstLastPara="1" rIns="45700" wrap="square" tIns="45700">
            <a:spAutoFit/>
          </a:bodyPr>
          <a:lstStyle>
            <a:lvl1pPr indent="0" lvl="0" marL="0" marR="0" rtl="0" algn="r">
              <a:spcBef>
                <a:spcPts val="0"/>
              </a:spcBef>
              <a:spcAft>
                <a:spcPts val="0"/>
              </a:spcAft>
              <a:buNone/>
              <a:defRPr b="1"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1"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1"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1"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1"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1"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1"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1"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2788" y="1752599"/>
            <a:ext cx="9138300" cy="1371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Calibri"/>
                <a:ea typeface="Calibri"/>
                <a:cs typeface="Calibri"/>
                <a:sym typeface="Calibri"/>
              </a:rPr>
              <a:t>CS4225/CS5425</a:t>
            </a:r>
            <a:endParaRPr b="1" sz="3600">
              <a:solidFill>
                <a:schemeClr val="dk2"/>
              </a:solidFill>
              <a:latin typeface="Calibri"/>
              <a:ea typeface="Calibri"/>
              <a:cs typeface="Calibri"/>
              <a:sym typeface="Calibri"/>
            </a:endParaRPr>
          </a:p>
          <a:p>
            <a:pPr indent="0" lvl="0" marL="0" marR="0" rtl="0" algn="ctr">
              <a:spcBef>
                <a:spcPts val="0"/>
              </a:spcBef>
              <a:spcAft>
                <a:spcPts val="0"/>
              </a:spcAft>
              <a:buNone/>
            </a:pPr>
            <a:r>
              <a:rPr b="1" i="0" lang="en-US" sz="3600" u="none" cap="none" strike="noStrike">
                <a:solidFill>
                  <a:schemeClr val="dk2"/>
                </a:solidFill>
                <a:latin typeface="Calibri"/>
                <a:ea typeface="Calibri"/>
                <a:cs typeface="Calibri"/>
                <a:sym typeface="Calibri"/>
              </a:rPr>
              <a:t>Big Data Systems for Data Science</a:t>
            </a:r>
            <a:endParaRPr sz="3600">
              <a:latin typeface="Calibri"/>
              <a:ea typeface="Calibri"/>
              <a:cs typeface="Calibri"/>
              <a:sym typeface="Calibri"/>
            </a:endParaRPr>
          </a:p>
        </p:txBody>
      </p:sp>
      <p:sp>
        <p:nvSpPr>
          <p:cNvPr id="83" name="Google Shape;83;p1"/>
          <p:cNvSpPr/>
          <p:nvPr/>
        </p:nvSpPr>
        <p:spPr>
          <a:xfrm>
            <a:off x="76200" y="3124200"/>
            <a:ext cx="8991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2"/>
                </a:solidFill>
                <a:latin typeface="Calibri"/>
                <a:ea typeface="Calibri"/>
                <a:cs typeface="Calibri"/>
                <a:sym typeface="Calibri"/>
              </a:rPr>
              <a:t>Assignment 1: Introduction and Hadoop</a:t>
            </a:r>
            <a:endParaRPr sz="2400">
              <a:latin typeface="Calibri"/>
              <a:ea typeface="Calibri"/>
              <a:cs typeface="Calibri"/>
              <a:sym typeface="Calibri"/>
            </a:endParaRPr>
          </a:p>
        </p:txBody>
      </p:sp>
      <p:pic>
        <p:nvPicPr>
          <p:cNvPr id="84" name="Google Shape;84;p1"/>
          <p:cNvPicPr preferRelativeResize="0"/>
          <p:nvPr/>
        </p:nvPicPr>
        <p:blipFill rotWithShape="1">
          <a:blip r:embed="rId3">
            <a:alphaModFix/>
          </a:blip>
          <a:srcRect b="0" l="0" r="0" t="0"/>
          <a:stretch/>
        </p:blipFill>
        <p:spPr>
          <a:xfrm>
            <a:off x="6400800" y="18422"/>
            <a:ext cx="2648857" cy="1469366"/>
          </a:xfrm>
          <a:prstGeom prst="rect">
            <a:avLst/>
          </a:prstGeom>
          <a:noFill/>
          <a:ln>
            <a:noFill/>
          </a:ln>
        </p:spPr>
      </p:pic>
      <p:sp>
        <p:nvSpPr>
          <p:cNvPr id="85" name="Google Shape;85;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381000" y="1066800"/>
            <a:ext cx="8458200" cy="54864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0"/>
              </a:spcBef>
              <a:spcAft>
                <a:spcPts val="0"/>
              </a:spcAft>
              <a:buSzPts val="1500"/>
              <a:buChar char="🞆"/>
            </a:pPr>
            <a:r>
              <a:rPr lang="en-US" sz="1500">
                <a:latin typeface="Calibri"/>
                <a:ea typeface="Calibri"/>
                <a:cs typeface="Calibri"/>
                <a:sym typeface="Calibri"/>
              </a:rPr>
              <a:t>Your java class should take in 5 inputs:</a:t>
            </a:r>
            <a:endParaRPr sz="1500">
              <a:latin typeface="Calibri"/>
              <a:ea typeface="Calibri"/>
              <a:cs typeface="Calibri"/>
              <a:sym typeface="Calibri"/>
            </a:endParaRPr>
          </a:p>
          <a:p>
            <a:pPr indent="-323850" lvl="1" marL="914400" rtl="0" algn="l">
              <a:lnSpc>
                <a:spcPct val="150000"/>
              </a:lnSpc>
              <a:spcBef>
                <a:spcPts val="0"/>
              </a:spcBef>
              <a:spcAft>
                <a:spcPts val="0"/>
              </a:spcAft>
              <a:buSzPts val="1500"/>
              <a:buFont typeface="Calibri"/>
              <a:buChar char="●"/>
            </a:pPr>
            <a:r>
              <a:rPr i="1" lang="en-US" sz="1500">
                <a:latin typeface="Calibri"/>
                <a:ea typeface="Calibri"/>
                <a:cs typeface="Calibri"/>
                <a:sym typeface="Calibri"/>
              </a:rPr>
              <a:t>TopkCommonWords &lt;File_1&gt; &lt;File_2&gt; &lt;Stopwords&gt; &lt;Output_Dir&gt; </a:t>
            </a:r>
            <a:r>
              <a:rPr i="1" lang="en-US" sz="1500">
                <a:latin typeface="Calibri"/>
                <a:ea typeface="Calibri"/>
                <a:cs typeface="Calibri"/>
                <a:sym typeface="Calibri"/>
              </a:rPr>
              <a:t>&lt;value_of_k&gt;</a:t>
            </a:r>
            <a:endParaRPr i="1" sz="1500">
              <a:latin typeface="Calibri"/>
              <a:ea typeface="Calibri"/>
              <a:cs typeface="Calibri"/>
              <a:sym typeface="Calibri"/>
            </a:endParaRPr>
          </a:p>
          <a:p>
            <a:pPr indent="-323850" lvl="0" marL="457200" rtl="0" algn="l">
              <a:lnSpc>
                <a:spcPct val="150000"/>
              </a:lnSpc>
              <a:spcBef>
                <a:spcPts val="0"/>
              </a:spcBef>
              <a:spcAft>
                <a:spcPts val="0"/>
              </a:spcAft>
              <a:buSzPts val="1500"/>
              <a:buChar char="🞆"/>
            </a:pPr>
            <a:r>
              <a:rPr lang="en-US" sz="1500">
                <a:latin typeface="Calibri"/>
                <a:ea typeface="Calibri"/>
                <a:cs typeface="Calibri"/>
                <a:sym typeface="Calibri"/>
              </a:rPr>
              <a:t>Inputs:</a:t>
            </a:r>
            <a:endParaRPr sz="1500">
              <a:latin typeface="Calibri"/>
              <a:ea typeface="Calibri"/>
              <a:cs typeface="Calibri"/>
              <a:sym typeface="Calibri"/>
            </a:endParaRPr>
          </a:p>
          <a:p>
            <a:pPr indent="-323850" lvl="1" marL="9144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T</a:t>
            </a:r>
            <a:r>
              <a:rPr lang="en-US" sz="1500">
                <a:latin typeface="Calibri"/>
                <a:ea typeface="Calibri"/>
                <a:cs typeface="Calibri"/>
                <a:sym typeface="Calibri"/>
              </a:rPr>
              <a:t>wo source files:</a:t>
            </a:r>
            <a:endParaRPr sz="1500">
              <a:latin typeface="Calibri"/>
              <a:ea typeface="Calibri"/>
              <a:cs typeface="Calibri"/>
              <a:sym typeface="Calibri"/>
            </a:endParaRPr>
          </a:p>
          <a:p>
            <a:pPr indent="-323850" lvl="2" marL="13716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File_1: </a:t>
            </a:r>
            <a:r>
              <a:rPr lang="en-US" sz="1500">
                <a:latin typeface="Calibri"/>
                <a:ea typeface="Calibri"/>
                <a:cs typeface="Calibri"/>
                <a:sym typeface="Calibri"/>
              </a:rPr>
              <a:t>Task1-input1.txt</a:t>
            </a:r>
            <a:endParaRPr sz="1500">
              <a:latin typeface="Calibri"/>
              <a:ea typeface="Calibri"/>
              <a:cs typeface="Calibri"/>
              <a:sym typeface="Calibri"/>
            </a:endParaRPr>
          </a:p>
          <a:p>
            <a:pPr indent="-323850" lvl="2" marL="13716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File_2: Task1-input2.txt</a:t>
            </a:r>
            <a:endParaRPr sz="1500">
              <a:latin typeface="Calibri"/>
              <a:ea typeface="Calibri"/>
              <a:cs typeface="Calibri"/>
              <a:sym typeface="Calibri"/>
            </a:endParaRPr>
          </a:p>
          <a:p>
            <a:pPr indent="-323850" lvl="1" marL="9144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The stop-word file:</a:t>
            </a:r>
            <a:endParaRPr sz="1500">
              <a:latin typeface="Calibri"/>
              <a:ea typeface="Calibri"/>
              <a:cs typeface="Calibri"/>
              <a:sym typeface="Calibri"/>
            </a:endParaRPr>
          </a:p>
          <a:p>
            <a:pPr indent="-323850" lvl="2" marL="13716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Stopwords: Stopwords.txt</a:t>
            </a:r>
            <a:endParaRPr sz="1500">
              <a:latin typeface="Calibri"/>
              <a:ea typeface="Calibri"/>
              <a:cs typeface="Calibri"/>
              <a:sym typeface="Calibri"/>
            </a:endParaRPr>
          </a:p>
          <a:p>
            <a:pPr indent="-323850" lvl="1" marL="914400" rtl="0" algn="l">
              <a:lnSpc>
                <a:spcPct val="150000"/>
              </a:lnSpc>
              <a:spcBef>
                <a:spcPts val="0"/>
              </a:spcBef>
              <a:spcAft>
                <a:spcPts val="0"/>
              </a:spcAft>
              <a:buSzPts val="1500"/>
              <a:buFont typeface="Calibri"/>
              <a:buChar char="●"/>
            </a:pPr>
            <a:r>
              <a:rPr lang="en-US" sz="1500">
                <a:latin typeface="Calibri"/>
                <a:ea typeface="Calibri"/>
                <a:cs typeface="Calibri"/>
                <a:sym typeface="Calibri"/>
              </a:rPr>
              <a:t>Output_dir: </a:t>
            </a:r>
            <a:endParaRPr sz="1500">
              <a:latin typeface="Calibri"/>
              <a:ea typeface="Calibri"/>
              <a:cs typeface="Calibri"/>
              <a:sym typeface="Calibri"/>
            </a:endParaRPr>
          </a:p>
          <a:p>
            <a:pPr indent="-323850" lvl="2" marL="1371600" rtl="0" algn="l">
              <a:lnSpc>
                <a:spcPct val="150000"/>
              </a:lnSpc>
              <a:spcBef>
                <a:spcPts val="0"/>
              </a:spcBef>
              <a:spcAft>
                <a:spcPts val="0"/>
              </a:spcAft>
              <a:buSzPts val="1500"/>
              <a:buFont typeface="Calibri"/>
              <a:buChar char="•"/>
            </a:pPr>
            <a:r>
              <a:rPr lang="en-US" sz="1500">
                <a:latin typeface="Calibri"/>
                <a:ea typeface="Calibri"/>
                <a:cs typeface="Calibri"/>
                <a:sym typeface="Calibri"/>
              </a:rPr>
              <a:t>output/</a:t>
            </a:r>
            <a:endParaRPr sz="1500">
              <a:latin typeface="Calibri"/>
              <a:ea typeface="Calibri"/>
              <a:cs typeface="Calibri"/>
              <a:sym typeface="Calibri"/>
            </a:endParaRPr>
          </a:p>
          <a:p>
            <a:pPr indent="-323850" lvl="1" marL="9144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Value of k:</a:t>
            </a:r>
            <a:endParaRPr sz="1500">
              <a:latin typeface="Calibri"/>
              <a:ea typeface="Calibri"/>
              <a:cs typeface="Calibri"/>
              <a:sym typeface="Calibri"/>
            </a:endParaRPr>
          </a:p>
          <a:p>
            <a:pPr indent="-323850" lvl="2" marL="1371600" marR="0" rtl="0" algn="l">
              <a:lnSpc>
                <a:spcPct val="150000"/>
              </a:lnSpc>
              <a:spcBef>
                <a:spcPts val="0"/>
              </a:spcBef>
              <a:spcAft>
                <a:spcPts val="0"/>
              </a:spcAft>
              <a:buSzPts val="1500"/>
              <a:buFont typeface="Calibri"/>
              <a:buChar char="•"/>
            </a:pPr>
            <a:r>
              <a:rPr lang="en-US" sz="1500">
                <a:latin typeface="Calibri"/>
                <a:ea typeface="Calibri"/>
                <a:cs typeface="Calibri"/>
                <a:sym typeface="Calibri"/>
              </a:rPr>
              <a:t>Value_of_k: For the public testcase, use k = 10</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Char char="🞆"/>
            </a:pPr>
            <a:r>
              <a:rPr lang="en-US" sz="1500">
                <a:latin typeface="Calibri"/>
                <a:ea typeface="Calibri"/>
                <a:cs typeface="Calibri"/>
                <a:sym typeface="Calibri"/>
              </a:rPr>
              <a:t>Output</a:t>
            </a:r>
            <a:endParaRPr sz="1500">
              <a:latin typeface="Calibri"/>
              <a:ea typeface="Calibri"/>
              <a:cs typeface="Calibri"/>
              <a:sym typeface="Calibri"/>
            </a:endParaRPr>
          </a:p>
          <a:p>
            <a:pPr indent="-323850" lvl="1" marL="914400" rtl="0" algn="l">
              <a:lnSpc>
                <a:spcPct val="150000"/>
              </a:lnSpc>
              <a:spcBef>
                <a:spcPts val="0"/>
              </a:spcBef>
              <a:spcAft>
                <a:spcPts val="0"/>
              </a:spcAft>
              <a:buSzPts val="1500"/>
              <a:buFont typeface="Calibri"/>
              <a:buChar char="●"/>
            </a:pPr>
            <a:r>
              <a:rPr lang="en-US" sz="1500">
                <a:latin typeface="Calibri"/>
                <a:ea typeface="Calibri"/>
                <a:cs typeface="Calibri"/>
                <a:sym typeface="Calibri"/>
              </a:rPr>
              <a:t>Top-k output of the result using the data files listed above (you only need to extract the k outputs with the highest frequency), with each line:</a:t>
            </a:r>
            <a:endParaRPr sz="1500">
              <a:latin typeface="Calibri"/>
              <a:ea typeface="Calibri"/>
              <a:cs typeface="Calibri"/>
              <a:sym typeface="Calibri"/>
            </a:endParaRPr>
          </a:p>
          <a:p>
            <a:pPr indent="-323850" lvl="2" marL="1371600" rtl="0" algn="l">
              <a:lnSpc>
                <a:spcPct val="150000"/>
              </a:lnSpc>
              <a:spcBef>
                <a:spcPts val="0"/>
              </a:spcBef>
              <a:spcAft>
                <a:spcPts val="0"/>
              </a:spcAft>
              <a:buSzPts val="1500"/>
              <a:buFont typeface="Calibri"/>
              <a:buChar char="•"/>
            </a:pPr>
            <a:r>
              <a:rPr b="1" lang="en-US" sz="1500">
                <a:latin typeface="Calibri"/>
                <a:ea typeface="Calibri"/>
                <a:cs typeface="Calibri"/>
                <a:sym typeface="Calibri"/>
              </a:rPr>
              <a:t>Freq</a:t>
            </a:r>
            <a:r>
              <a:rPr lang="en-US" sz="1500">
                <a:latin typeface="Calibri"/>
                <a:ea typeface="Calibri"/>
                <a:cs typeface="Calibri"/>
                <a:sym typeface="Calibri"/>
              </a:rPr>
              <a:t>\t</a:t>
            </a:r>
            <a:r>
              <a:rPr b="1" lang="en-US" sz="1500">
                <a:latin typeface="Calibri"/>
                <a:ea typeface="Calibri"/>
                <a:cs typeface="Calibri"/>
                <a:sym typeface="Calibri"/>
              </a:rPr>
              <a:t>word</a:t>
            </a:r>
            <a:r>
              <a:rPr lang="en-US" sz="1500">
                <a:latin typeface="Calibri"/>
                <a:ea typeface="Calibri"/>
                <a:cs typeface="Calibri"/>
                <a:sym typeface="Calibri"/>
              </a:rPr>
              <a:t>\n, where \t is tab and \n creates a new line.</a:t>
            </a:r>
            <a:endParaRPr sz="1500">
              <a:latin typeface="Calibri"/>
              <a:ea typeface="Calibri"/>
              <a:cs typeface="Calibri"/>
              <a:sym typeface="Calibri"/>
            </a:endParaRPr>
          </a:p>
        </p:txBody>
      </p:sp>
      <p:sp>
        <p:nvSpPr>
          <p:cNvPr id="180" name="Google Shape;180;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81" name="Google Shape;181;p8"/>
          <p:cNvSpPr txBox="1"/>
          <p:nvPr>
            <p:ph type="title"/>
          </p:nvPr>
        </p:nvSpPr>
        <p:spPr>
          <a:xfrm>
            <a:off x="457200" y="135885"/>
            <a:ext cx="8686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Task 1</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01727e94f5_0_7"/>
          <p:cNvSpPr txBox="1"/>
          <p:nvPr>
            <p:ph idx="1" type="body"/>
          </p:nvPr>
        </p:nvSpPr>
        <p:spPr>
          <a:xfrm>
            <a:off x="381000" y="1066800"/>
            <a:ext cx="8458200" cy="54864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350"/>
              </a:spcBef>
              <a:spcAft>
                <a:spcPts val="0"/>
              </a:spcAft>
              <a:buSzPts val="1600"/>
              <a:buChar char="🞆"/>
            </a:pPr>
            <a:r>
              <a:rPr lang="en-US" sz="1600">
                <a:latin typeface="Calibri"/>
                <a:ea typeface="Calibri"/>
                <a:cs typeface="Calibri"/>
                <a:sym typeface="Calibri"/>
              </a:rPr>
              <a:t>As </a:t>
            </a:r>
            <a:r>
              <a:rPr lang="en-US" sz="1600">
                <a:latin typeface="Calibri"/>
                <a:ea typeface="Calibri"/>
                <a:cs typeface="Calibri"/>
                <a:sym typeface="Calibri"/>
              </a:rPr>
              <a:t>SoC cluster has migrated to use Slurm, users are no longer able to </a:t>
            </a:r>
            <a:r>
              <a:rPr lang="en-US" sz="1600">
                <a:latin typeface="Calibri"/>
                <a:ea typeface="Calibri"/>
                <a:cs typeface="Calibri"/>
                <a:sym typeface="Calibri"/>
              </a:rPr>
              <a:t>directly log into each machine to run their jobs.</a:t>
            </a:r>
            <a:endParaRPr sz="1600">
              <a:latin typeface="Calibri"/>
              <a:ea typeface="Calibri"/>
              <a:cs typeface="Calibri"/>
              <a:sym typeface="Calibri"/>
            </a:endParaRPr>
          </a:p>
          <a:p>
            <a:pPr indent="-330200" lvl="0" marL="457200" rtl="0" algn="l">
              <a:lnSpc>
                <a:spcPct val="150000"/>
              </a:lnSpc>
              <a:spcBef>
                <a:spcPts val="0"/>
              </a:spcBef>
              <a:spcAft>
                <a:spcPts val="0"/>
              </a:spcAft>
              <a:buSzPts val="1600"/>
              <a:buChar char="🞆"/>
            </a:pPr>
            <a:r>
              <a:rPr lang="en-US" sz="1600">
                <a:latin typeface="Calibri"/>
                <a:ea typeface="Calibri"/>
                <a:cs typeface="Calibri"/>
                <a:sym typeface="Calibri"/>
              </a:rPr>
              <a:t>To submit a job request on the SoC cluster, you can run “sbatch slurm_run.sh”. The script will submit a job request and automatically upload the files to HDFS and set HDFS path as parameters.</a:t>
            </a:r>
            <a:endParaRPr sz="1600">
              <a:latin typeface="Calibri"/>
              <a:ea typeface="Calibri"/>
              <a:cs typeface="Calibri"/>
              <a:sym typeface="Calibri"/>
            </a:endParaRPr>
          </a:p>
          <a:p>
            <a:pPr indent="-330200" lvl="0" marL="457200" rtl="0" algn="l">
              <a:lnSpc>
                <a:spcPct val="150000"/>
              </a:lnSpc>
              <a:spcBef>
                <a:spcPts val="0"/>
              </a:spcBef>
              <a:spcAft>
                <a:spcPts val="0"/>
              </a:spcAft>
              <a:buSzPts val="1600"/>
              <a:buChar char="🞆"/>
            </a:pPr>
            <a:r>
              <a:rPr lang="en-US" sz="1600">
                <a:latin typeface="Calibri"/>
                <a:ea typeface="Calibri"/>
                <a:cs typeface="Calibri"/>
                <a:sym typeface="Calibri"/>
              </a:rPr>
              <a:t>If you are running the code on a local setup, a</a:t>
            </a:r>
            <a:r>
              <a:rPr lang="en-US" sz="1600">
                <a:latin typeface="Calibri"/>
                <a:ea typeface="Calibri"/>
                <a:cs typeface="Calibri"/>
                <a:sym typeface="Calibri"/>
              </a:rPr>
              <a:t>n example command can be:</a:t>
            </a:r>
            <a:endParaRPr sz="1600">
              <a:latin typeface="Calibri"/>
              <a:ea typeface="Calibri"/>
              <a:cs typeface="Calibri"/>
              <a:sym typeface="Calibri"/>
            </a:endParaRPr>
          </a:p>
          <a:p>
            <a:pPr indent="-330200" lvl="1" marL="914400" rtl="0" algn="l">
              <a:lnSpc>
                <a:spcPct val="150000"/>
              </a:lnSpc>
              <a:spcBef>
                <a:spcPts val="0"/>
              </a:spcBef>
              <a:spcAft>
                <a:spcPts val="0"/>
              </a:spcAft>
              <a:buSzPts val="1600"/>
              <a:buFont typeface="Calibri"/>
              <a:buChar char="●"/>
            </a:pPr>
            <a:r>
              <a:rPr lang="en-US" sz="1600">
                <a:latin typeface="Calibri"/>
                <a:ea typeface="Calibri"/>
                <a:cs typeface="Calibri"/>
                <a:sym typeface="Calibri"/>
              </a:rPr>
              <a:t>hadoop jar cm.jar TopkCommonWords data/input/task1-input1.txt </a:t>
            </a:r>
            <a:r>
              <a:rPr lang="en-US" sz="1600">
                <a:latin typeface="Calibri"/>
                <a:ea typeface="Calibri"/>
                <a:cs typeface="Calibri"/>
                <a:sym typeface="Calibri"/>
              </a:rPr>
              <a:t>data</a:t>
            </a:r>
            <a:r>
              <a:rPr lang="en-US" sz="1600">
                <a:latin typeface="Calibri"/>
                <a:ea typeface="Calibri"/>
                <a:cs typeface="Calibri"/>
                <a:sym typeface="Calibri"/>
              </a:rPr>
              <a:t>/input/task1-input2.txt </a:t>
            </a:r>
            <a:r>
              <a:rPr lang="en-US" sz="1600">
                <a:latin typeface="Calibri"/>
                <a:ea typeface="Calibri"/>
                <a:cs typeface="Calibri"/>
                <a:sym typeface="Calibri"/>
              </a:rPr>
              <a:t>data</a:t>
            </a:r>
            <a:r>
              <a:rPr lang="en-US" sz="1600">
                <a:latin typeface="Calibri"/>
                <a:ea typeface="Calibri"/>
                <a:cs typeface="Calibri"/>
                <a:sym typeface="Calibri"/>
              </a:rPr>
              <a:t>/input/stopwords.txt ./output/ 10</a:t>
            </a:r>
            <a:r>
              <a:rPr lang="en-US" sz="1600">
                <a:solidFill>
                  <a:srgbClr val="FF0000"/>
                </a:solidFill>
                <a:latin typeface="Calibri"/>
                <a:ea typeface="Calibri"/>
                <a:cs typeface="Calibri"/>
                <a:sym typeface="Calibri"/>
              </a:rPr>
              <a:t> </a:t>
            </a:r>
            <a:endParaRPr sz="1600">
              <a:latin typeface="Calibri"/>
              <a:ea typeface="Calibri"/>
              <a:cs typeface="Calibri"/>
              <a:sym typeface="Calibri"/>
            </a:endParaRPr>
          </a:p>
          <a:p>
            <a:pPr indent="0" lvl="0" marL="0" rtl="0" algn="l">
              <a:lnSpc>
                <a:spcPct val="150000"/>
              </a:lnSpc>
              <a:spcBef>
                <a:spcPts val="490"/>
              </a:spcBef>
              <a:spcAft>
                <a:spcPts val="0"/>
              </a:spcAft>
              <a:buNone/>
            </a:pPr>
            <a:r>
              <a:t/>
            </a:r>
            <a:endParaRPr sz="1600">
              <a:latin typeface="Calibri"/>
              <a:ea typeface="Calibri"/>
              <a:cs typeface="Calibri"/>
              <a:sym typeface="Calibri"/>
            </a:endParaRPr>
          </a:p>
        </p:txBody>
      </p:sp>
      <p:sp>
        <p:nvSpPr>
          <p:cNvPr id="187" name="Google Shape;187;g201727e94f5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88" name="Google Shape;188;g201727e94f5_0_7"/>
          <p:cNvSpPr txBox="1"/>
          <p:nvPr>
            <p:ph type="title"/>
          </p:nvPr>
        </p:nvSpPr>
        <p:spPr>
          <a:xfrm>
            <a:off x="457200" y="158310"/>
            <a:ext cx="8686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Task 1</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400"/>
              <a:buFont typeface="Calibri"/>
              <a:buNone/>
            </a:pPr>
            <a:r>
              <a:rPr lang="en-US"/>
              <a:t>Submission Requirements</a:t>
            </a:r>
            <a:endParaRPr/>
          </a:p>
        </p:txBody>
      </p:sp>
      <p:sp>
        <p:nvSpPr>
          <p:cNvPr id="194" name="Google Shape;194;p9"/>
          <p:cNvSpPr txBox="1"/>
          <p:nvPr>
            <p:ph idx="1" type="body"/>
          </p:nvPr>
        </p:nvSpPr>
        <p:spPr>
          <a:xfrm>
            <a:off x="457200" y="1600200"/>
            <a:ext cx="8229600" cy="4867800"/>
          </a:xfrm>
          <a:prstGeom prst="rect">
            <a:avLst/>
          </a:prstGeom>
          <a:noFill/>
          <a:ln>
            <a:noFill/>
          </a:ln>
        </p:spPr>
        <p:txBody>
          <a:bodyPr anchorCtr="0" anchor="t" bIns="45700" lIns="45700" spcFirstLastPara="1" rIns="45700" wrap="square" tIns="45700">
            <a:normAutofit lnSpcReduction="10000"/>
          </a:bodyPr>
          <a:lstStyle/>
          <a:p>
            <a:pPr indent="-342900" lvl="0" marL="457200" rtl="0" algn="l">
              <a:lnSpc>
                <a:spcPct val="150000"/>
              </a:lnSpc>
              <a:spcBef>
                <a:spcPts val="0"/>
              </a:spcBef>
              <a:spcAft>
                <a:spcPts val="0"/>
              </a:spcAft>
              <a:buClr>
                <a:srgbClr val="3C78D8"/>
              </a:buClr>
              <a:buSzPts val="1800"/>
              <a:buFont typeface="Noto Sans Symbols"/>
              <a:buChar char="🗌"/>
            </a:pPr>
            <a:r>
              <a:rPr lang="en-US" sz="1800"/>
              <a:t>Deadline: </a:t>
            </a:r>
            <a:r>
              <a:rPr lang="en-US" sz="1800">
                <a:solidFill>
                  <a:srgbClr val="FF0000"/>
                </a:solidFill>
              </a:rPr>
              <a:t>27 Feb 2359hrs</a:t>
            </a:r>
            <a:endParaRPr sz="1800"/>
          </a:p>
          <a:p>
            <a:pPr indent="-342900" lvl="0" marL="457200" rtl="0" algn="l">
              <a:lnSpc>
                <a:spcPct val="150000"/>
              </a:lnSpc>
              <a:spcBef>
                <a:spcPts val="0"/>
              </a:spcBef>
              <a:spcAft>
                <a:spcPts val="0"/>
              </a:spcAft>
              <a:buClr>
                <a:srgbClr val="3C78D8"/>
              </a:buClr>
              <a:buSzPts val="1800"/>
              <a:buFont typeface="Noto Sans Symbols"/>
              <a:buChar char="🗌"/>
            </a:pPr>
            <a:r>
              <a:rPr lang="en-US" sz="1800"/>
              <a:t>Task 0: You can optionally run ./submit </a:t>
            </a:r>
            <a:r>
              <a:rPr lang="en-US" sz="1800" u="sng"/>
              <a:t>on the SoC cluster</a:t>
            </a:r>
            <a:r>
              <a:rPr lang="en-US" sz="1800"/>
              <a:t> to test your setup, but it will not be graded</a:t>
            </a:r>
            <a:endParaRPr sz="1800" u="sng"/>
          </a:p>
          <a:p>
            <a:pPr indent="-342900" lvl="0" marL="457200" rtl="0" algn="l">
              <a:lnSpc>
                <a:spcPct val="150000"/>
              </a:lnSpc>
              <a:spcBef>
                <a:spcPts val="0"/>
              </a:spcBef>
              <a:spcAft>
                <a:spcPts val="0"/>
              </a:spcAft>
              <a:buClr>
                <a:srgbClr val="3C78D8"/>
              </a:buClr>
              <a:buSzPts val="1800"/>
              <a:buFont typeface="Noto Sans Symbols"/>
              <a:buChar char="🗌"/>
            </a:pPr>
            <a:r>
              <a:rPr lang="en-US" sz="1800"/>
              <a:t>Task 1: Run ./submit </a:t>
            </a:r>
            <a:r>
              <a:rPr lang="en-US" sz="1800" u="sng"/>
              <a:t>on the SoC cluster</a:t>
            </a:r>
            <a:r>
              <a:rPr lang="en-US" sz="1800"/>
              <a:t> to submit your codes</a:t>
            </a:r>
            <a:endParaRPr sz="1800"/>
          </a:p>
          <a:p>
            <a:pPr indent="-342900" lvl="1" marL="914400" rtl="0" algn="l">
              <a:lnSpc>
                <a:spcPct val="150000"/>
              </a:lnSpc>
              <a:spcBef>
                <a:spcPts val="0"/>
              </a:spcBef>
              <a:spcAft>
                <a:spcPts val="0"/>
              </a:spcAft>
              <a:buClr>
                <a:srgbClr val="3C78D8"/>
              </a:buClr>
              <a:buSzPts val="1800"/>
              <a:buFont typeface="Calibri"/>
              <a:buChar char="●"/>
            </a:pPr>
            <a:r>
              <a:rPr lang="en-US" sz="1800"/>
              <a:t>When submitting, make sure you input your matriculation number (i.e. starting with capital A), not your email address</a:t>
            </a:r>
            <a:endParaRPr sz="1800"/>
          </a:p>
          <a:p>
            <a:pPr indent="-342900" lvl="1" marL="914400" rtl="0" algn="l">
              <a:lnSpc>
                <a:spcPct val="150000"/>
              </a:lnSpc>
              <a:spcBef>
                <a:spcPts val="0"/>
              </a:spcBef>
              <a:spcAft>
                <a:spcPts val="0"/>
              </a:spcAft>
              <a:buClr>
                <a:srgbClr val="3C78D8"/>
              </a:buClr>
              <a:buSzPts val="1800"/>
              <a:buFont typeface="Calibri"/>
              <a:buChar char="●"/>
            </a:pPr>
            <a:r>
              <a:rPr lang="en-US" sz="1800"/>
              <a:t>Submit your code onto Canvas</a:t>
            </a:r>
            <a:endParaRPr sz="1800"/>
          </a:p>
          <a:p>
            <a:pPr indent="-342900" lvl="1" marL="914400" rtl="0" algn="l">
              <a:lnSpc>
                <a:spcPct val="150000"/>
              </a:lnSpc>
              <a:spcBef>
                <a:spcPts val="0"/>
              </a:spcBef>
              <a:spcAft>
                <a:spcPts val="0"/>
              </a:spcAft>
              <a:buClr>
                <a:srgbClr val="3C78D8"/>
              </a:buClr>
              <a:buSzPts val="1800"/>
              <a:buChar char="●"/>
            </a:pPr>
            <a:r>
              <a:rPr lang="en-US" sz="1800"/>
              <a:t>Note: We will only mark based on the code submitted onto the cluster. The code on Canvas only acts as a backup for any </a:t>
            </a:r>
            <a:r>
              <a:rPr lang="en-US" sz="1800"/>
              <a:t>unforeseen</a:t>
            </a:r>
            <a:r>
              <a:rPr lang="en-US" sz="1800"/>
              <a:t> circumstances.</a:t>
            </a:r>
            <a:endParaRPr sz="1800"/>
          </a:p>
          <a:p>
            <a:pPr indent="-342900" lvl="1" marL="914400" rtl="0" algn="l">
              <a:lnSpc>
                <a:spcPct val="150000"/>
              </a:lnSpc>
              <a:spcBef>
                <a:spcPts val="0"/>
              </a:spcBef>
              <a:spcAft>
                <a:spcPts val="0"/>
              </a:spcAft>
              <a:buClr>
                <a:srgbClr val="3C78D8"/>
              </a:buClr>
              <a:buSzPts val="1800"/>
              <a:buFont typeface="Calibri"/>
              <a:buChar char="●"/>
            </a:pPr>
            <a:r>
              <a:rPr lang="en-US" sz="1800"/>
              <a:t>Submit a video </a:t>
            </a:r>
            <a:r>
              <a:rPr b="1" lang="en-US" sz="1800">
                <a:solidFill>
                  <a:srgbClr val="FF0000"/>
                </a:solidFill>
              </a:rPr>
              <a:t>no longer than 5 minutes</a:t>
            </a:r>
            <a:r>
              <a:rPr lang="en-US" sz="1800"/>
              <a:t> to explain your code, onto Canvas</a:t>
            </a:r>
            <a:endParaRPr sz="1800"/>
          </a:p>
          <a:p>
            <a:pPr indent="-342900" lvl="1" marL="914400" rtl="0" algn="l">
              <a:lnSpc>
                <a:spcPct val="150000"/>
              </a:lnSpc>
              <a:spcBef>
                <a:spcPts val="0"/>
              </a:spcBef>
              <a:spcAft>
                <a:spcPts val="0"/>
              </a:spcAft>
              <a:buClr>
                <a:srgbClr val="3C78D8"/>
              </a:buClr>
              <a:buSzPts val="1800"/>
              <a:buFont typeface="Calibri"/>
              <a:buChar char="●"/>
            </a:pPr>
            <a:r>
              <a:rPr lang="en-US" sz="1800"/>
              <a:t>Make sure the video captures both your face and your code throughout the full duration</a:t>
            </a:r>
            <a:endParaRPr sz="1800"/>
          </a:p>
        </p:txBody>
      </p:sp>
      <p:sp>
        <p:nvSpPr>
          <p:cNvPr id="195" name="Google Shape;195;p9"/>
          <p:cNvSpPr txBox="1"/>
          <p:nvPr>
            <p:ph idx="12" type="sldNum"/>
          </p:nvPr>
        </p:nvSpPr>
        <p:spPr>
          <a:xfrm>
            <a:off x="8422823" y="6404294"/>
            <a:ext cx="264000" cy="276900"/>
          </a:xfrm>
          <a:prstGeom prst="rect">
            <a:avLst/>
          </a:prstGeom>
        </p:spPr>
        <p:txBody>
          <a:bodyPr anchorCtr="0" anchor="ctr" bIns="45700" lIns="45700" spcFirstLastPara="1" rIns="45700" wrap="square" tIns="4570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400"/>
              <a:buFont typeface="Calibri"/>
              <a:buNone/>
            </a:pPr>
            <a:r>
              <a:rPr lang="en-US"/>
              <a:t>Marking</a:t>
            </a:r>
            <a:endParaRPr/>
          </a:p>
        </p:txBody>
      </p:sp>
      <p:sp>
        <p:nvSpPr>
          <p:cNvPr id="201" name="Google Shape;201;p1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Autofit/>
          </a:bodyPr>
          <a:lstStyle/>
          <a:p>
            <a:pPr indent="-319405" lvl="0" marL="342900" rtl="0" algn="l">
              <a:lnSpc>
                <a:spcPct val="140000"/>
              </a:lnSpc>
              <a:spcBef>
                <a:spcPts val="0"/>
              </a:spcBef>
              <a:spcAft>
                <a:spcPts val="0"/>
              </a:spcAft>
              <a:buClr>
                <a:srgbClr val="3C78D8"/>
              </a:buClr>
              <a:buSzPts val="1800"/>
              <a:buFont typeface="Calibri"/>
              <a:buChar char="🗌"/>
            </a:pPr>
            <a:r>
              <a:rPr lang="en-US" sz="1800"/>
              <a:t>The assignment contains a public dataset 'data/' and expected output 'answer.txt'. If your codes are correct, your output should be </a:t>
            </a:r>
            <a:r>
              <a:rPr lang="en-US" sz="1800">
                <a:solidFill>
                  <a:srgbClr val="FF0000"/>
                </a:solidFill>
              </a:rPr>
              <a:t>the same</a:t>
            </a:r>
            <a:r>
              <a:rPr lang="en-US" sz="1800"/>
              <a:t> as 'answer.txt'. Different orders will be considered as wrong in marking.</a:t>
            </a:r>
            <a:endParaRPr sz="1800"/>
          </a:p>
          <a:p>
            <a:pPr indent="-319405" lvl="0" marL="342900" rtl="0" algn="l">
              <a:lnSpc>
                <a:spcPct val="140000"/>
              </a:lnSpc>
              <a:spcBef>
                <a:spcPts val="700"/>
              </a:spcBef>
              <a:spcAft>
                <a:spcPts val="0"/>
              </a:spcAft>
              <a:buClr>
                <a:srgbClr val="3C78D8"/>
              </a:buClr>
              <a:buSzPts val="1800"/>
              <a:buFont typeface="Calibri"/>
              <a:buChar char="🗌"/>
            </a:pPr>
            <a:r>
              <a:rPr lang="en-US" sz="1800"/>
              <a:t>All the codes will be </a:t>
            </a:r>
            <a:r>
              <a:rPr lang="en-US" sz="1800">
                <a:solidFill>
                  <a:srgbClr val="FF0000"/>
                </a:solidFill>
              </a:rPr>
              <a:t>automatically compiled and marked</a:t>
            </a:r>
            <a:r>
              <a:rPr lang="en-US" sz="1800"/>
              <a:t> by similar scripts as 'slurm_run.sh' on a </a:t>
            </a:r>
            <a:r>
              <a:rPr lang="en-US" sz="1800">
                <a:solidFill>
                  <a:srgbClr val="FF0000"/>
                </a:solidFill>
              </a:rPr>
              <a:t>private test dataset</a:t>
            </a:r>
            <a:r>
              <a:rPr lang="en-US" sz="1800"/>
              <a:t> </a:t>
            </a:r>
            <a:endParaRPr sz="1800"/>
          </a:p>
          <a:p>
            <a:pPr indent="-303076" lvl="1" marL="783771" rtl="0" algn="l">
              <a:lnSpc>
                <a:spcPct val="140000"/>
              </a:lnSpc>
              <a:spcBef>
                <a:spcPts val="700"/>
              </a:spcBef>
              <a:spcAft>
                <a:spcPts val="0"/>
              </a:spcAft>
              <a:buClr>
                <a:srgbClr val="000000"/>
              </a:buClr>
              <a:buSzPts val="1800"/>
              <a:buFont typeface="Calibri"/>
              <a:buChar char="–"/>
            </a:pPr>
            <a:r>
              <a:rPr lang="en-US" sz="1800"/>
              <a:t>The private test dataset is very similar to the test data given to you. If your program gives the correct output on the given test data, it is very likely to give the correct output on the private test data as well.</a:t>
            </a:r>
            <a:endParaRPr sz="1800"/>
          </a:p>
          <a:p>
            <a:pPr indent="-319405" lvl="0" marL="342900" rtl="0" algn="l">
              <a:lnSpc>
                <a:spcPct val="140000"/>
              </a:lnSpc>
              <a:spcBef>
                <a:spcPts val="700"/>
              </a:spcBef>
              <a:spcAft>
                <a:spcPts val="0"/>
              </a:spcAft>
              <a:buClr>
                <a:srgbClr val="3C78D8"/>
              </a:buClr>
              <a:buSzPts val="1800"/>
              <a:buFont typeface="Calibri"/>
              <a:buChar char="🗌"/>
            </a:pPr>
            <a:r>
              <a:rPr lang="en-US" sz="1800"/>
              <a:t>So, ensure your codes can be compiled by the script in your package.</a:t>
            </a:r>
            <a:endParaRPr sz="1800"/>
          </a:p>
          <a:p>
            <a:pPr indent="-319405" lvl="0" marL="342900" rtl="0" algn="l">
              <a:lnSpc>
                <a:spcPct val="140000"/>
              </a:lnSpc>
              <a:spcBef>
                <a:spcPts val="700"/>
              </a:spcBef>
              <a:spcAft>
                <a:spcPts val="0"/>
              </a:spcAft>
              <a:buClr>
                <a:srgbClr val="3C78D8"/>
              </a:buClr>
              <a:buSzPts val="1800"/>
              <a:buFont typeface="Calibri"/>
              <a:buChar char="🗌"/>
            </a:pPr>
            <a:r>
              <a:rPr lang="en-US" sz="1800">
                <a:solidFill>
                  <a:srgbClr val="FF0000"/>
                </a:solidFill>
              </a:rPr>
              <a:t>All submitted codes will be auto-checked for plagiarism</a:t>
            </a:r>
            <a:r>
              <a:rPr lang="en-US" sz="1800"/>
              <a:t>. Do NOT copy others' codes or share your codes with others.</a:t>
            </a:r>
            <a:endParaRPr sz="1800"/>
          </a:p>
        </p:txBody>
      </p:sp>
      <p:sp>
        <p:nvSpPr>
          <p:cNvPr id="202" name="Google Shape;202;p10"/>
          <p:cNvSpPr txBox="1"/>
          <p:nvPr>
            <p:ph idx="12" type="sldNum"/>
          </p:nvPr>
        </p:nvSpPr>
        <p:spPr>
          <a:xfrm>
            <a:off x="8422823" y="6404294"/>
            <a:ext cx="264000" cy="276900"/>
          </a:xfrm>
          <a:prstGeom prst="rect">
            <a:avLst/>
          </a:prstGeom>
        </p:spPr>
        <p:txBody>
          <a:bodyPr anchorCtr="0" anchor="ctr" bIns="45700" lIns="45700" spcFirstLastPara="1" rIns="45700" wrap="square" tIns="4570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400"/>
              <a:buFont typeface="Calibri"/>
              <a:buNone/>
            </a:pPr>
            <a:r>
              <a:rPr i="0" lang="en-US" sz="4400" u="none" cap="none" strike="noStrike">
                <a:solidFill>
                  <a:srgbClr val="000000"/>
                </a:solidFill>
              </a:rPr>
              <a:t>Marking Schemes</a:t>
            </a:r>
            <a:endParaRPr/>
          </a:p>
        </p:txBody>
      </p:sp>
      <p:sp>
        <p:nvSpPr>
          <p:cNvPr id="208" name="Google Shape;208;p11"/>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30200" lvl="0" marL="342900" rtl="0" algn="l">
              <a:lnSpc>
                <a:spcPct val="150000"/>
              </a:lnSpc>
              <a:spcBef>
                <a:spcPts val="0"/>
              </a:spcBef>
              <a:spcAft>
                <a:spcPts val="0"/>
              </a:spcAft>
              <a:buClr>
                <a:srgbClr val="3C78D8"/>
              </a:buClr>
              <a:buSzPts val="3000"/>
              <a:buFont typeface="Calibri"/>
              <a:buChar char="🗌"/>
            </a:pPr>
            <a:r>
              <a:rPr lang="en-US" sz="3000">
                <a:solidFill>
                  <a:schemeClr val="dk1"/>
                </a:solidFill>
              </a:rPr>
              <a:t>Total: </a:t>
            </a:r>
            <a:r>
              <a:rPr lang="en-US" sz="3000">
                <a:solidFill>
                  <a:schemeClr val="dk1"/>
                </a:solidFill>
              </a:rPr>
              <a:t>25</a:t>
            </a:r>
            <a:r>
              <a:rPr lang="en-US" sz="3000">
                <a:solidFill>
                  <a:schemeClr val="dk1"/>
                </a:solidFill>
              </a:rPr>
              <a:t>% of total grade.</a:t>
            </a:r>
            <a:endParaRPr sz="3000">
              <a:solidFill>
                <a:schemeClr val="dk1"/>
              </a:solidFill>
            </a:endParaRPr>
          </a:p>
          <a:p>
            <a:pPr indent="-330200" lvl="0" marL="914400" rtl="0" algn="l">
              <a:lnSpc>
                <a:spcPct val="150000"/>
              </a:lnSpc>
              <a:spcBef>
                <a:spcPts val="0"/>
              </a:spcBef>
              <a:spcAft>
                <a:spcPts val="0"/>
              </a:spcAft>
              <a:buClr>
                <a:schemeClr val="dk1"/>
              </a:buClr>
              <a:buSzPts val="1600"/>
              <a:buFont typeface="Calibri"/>
              <a:buChar char="-"/>
            </a:pPr>
            <a:r>
              <a:rPr lang="en-US" sz="3000">
                <a:solidFill>
                  <a:schemeClr val="dk1"/>
                </a:solidFill>
              </a:rPr>
              <a:t>Code: 17/25</a:t>
            </a:r>
            <a:endParaRPr sz="3000">
              <a:solidFill>
                <a:schemeClr val="dk1"/>
              </a:solidFill>
            </a:endParaRPr>
          </a:p>
          <a:p>
            <a:pPr indent="-330200" lvl="0" marL="914400" rtl="0" algn="l">
              <a:lnSpc>
                <a:spcPct val="150000"/>
              </a:lnSpc>
              <a:spcBef>
                <a:spcPts val="0"/>
              </a:spcBef>
              <a:spcAft>
                <a:spcPts val="0"/>
              </a:spcAft>
              <a:buClr>
                <a:schemeClr val="dk1"/>
              </a:buClr>
              <a:buSzPts val="1600"/>
              <a:buFont typeface="Calibri"/>
              <a:buChar char="-"/>
            </a:pPr>
            <a:r>
              <a:rPr lang="en-US" sz="3000">
                <a:solidFill>
                  <a:schemeClr val="dk1"/>
                </a:solidFill>
              </a:rPr>
              <a:t>Video presentation: 8/25</a:t>
            </a:r>
            <a:r>
              <a:rPr lang="en-US" sz="3000"/>
              <a:t> </a:t>
            </a:r>
            <a:endParaRPr sz="3000"/>
          </a:p>
        </p:txBody>
      </p:sp>
      <p:sp>
        <p:nvSpPr>
          <p:cNvPr id="209" name="Google Shape;209;p11"/>
          <p:cNvSpPr txBox="1"/>
          <p:nvPr>
            <p:ph idx="4294967295" type="sldNum"/>
          </p:nvPr>
        </p:nvSpPr>
        <p:spPr>
          <a:xfrm>
            <a:off x="8422816" y="6404290"/>
            <a:ext cx="264000" cy="276900"/>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400"/>
              <a:buFont typeface="Calibri"/>
              <a:buNone/>
            </a:pPr>
            <a:r>
              <a:rPr lang="en-US"/>
              <a:t>Notice</a:t>
            </a:r>
            <a:endParaRPr/>
          </a:p>
        </p:txBody>
      </p:sp>
      <p:sp>
        <p:nvSpPr>
          <p:cNvPr id="215" name="Google Shape;215;p12"/>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457200" rtl="0" algn="l">
              <a:lnSpc>
                <a:spcPct val="150000"/>
              </a:lnSpc>
              <a:spcBef>
                <a:spcPts val="0"/>
              </a:spcBef>
              <a:spcAft>
                <a:spcPts val="0"/>
              </a:spcAft>
              <a:buClr>
                <a:srgbClr val="3C78D8"/>
              </a:buClr>
              <a:buSzPts val="1800"/>
              <a:buFont typeface="Calibri"/>
              <a:buChar char="🗌"/>
            </a:pPr>
            <a:r>
              <a:rPr lang="en-US"/>
              <a:t>We have zero-tolerance on plagiarism. </a:t>
            </a:r>
            <a:endParaRPr/>
          </a:p>
          <a:p>
            <a:pPr indent="-342900" lvl="0" marL="457200" rtl="0" algn="l">
              <a:lnSpc>
                <a:spcPct val="150000"/>
              </a:lnSpc>
              <a:spcBef>
                <a:spcPts val="0"/>
              </a:spcBef>
              <a:spcAft>
                <a:spcPts val="0"/>
              </a:spcAft>
              <a:buClr>
                <a:srgbClr val="3C78D8"/>
              </a:buClr>
              <a:buSzPts val="1800"/>
              <a:buFont typeface="Calibri"/>
              <a:buChar char="🗌"/>
            </a:pPr>
            <a:r>
              <a:rPr lang="en-US"/>
              <a:t>Do not “Copy and paste” from others. </a:t>
            </a:r>
            <a:endParaRPr/>
          </a:p>
          <a:p>
            <a:pPr indent="-342900" lvl="0" marL="457200" rtl="0" algn="l">
              <a:lnSpc>
                <a:spcPct val="150000"/>
              </a:lnSpc>
              <a:spcBef>
                <a:spcPts val="0"/>
              </a:spcBef>
              <a:spcAft>
                <a:spcPts val="0"/>
              </a:spcAft>
              <a:buClr>
                <a:srgbClr val="3C78D8"/>
              </a:buClr>
              <a:buSzPts val="1800"/>
              <a:buFont typeface="Calibri"/>
              <a:buChar char="🗌"/>
            </a:pPr>
            <a:r>
              <a:rPr lang="en-US"/>
              <a:t>Do not share your code with others.</a:t>
            </a:r>
            <a:endParaRPr/>
          </a:p>
        </p:txBody>
      </p:sp>
      <p:sp>
        <p:nvSpPr>
          <p:cNvPr id="216" name="Google Shape;216;p12"/>
          <p:cNvSpPr txBox="1"/>
          <p:nvPr>
            <p:ph idx="4294967295" type="sldNum"/>
          </p:nvPr>
        </p:nvSpPr>
        <p:spPr>
          <a:xfrm>
            <a:off x="8422816" y="6404290"/>
            <a:ext cx="263979" cy="269237"/>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fontScale="90000"/>
          </a:bodyPr>
          <a:lstStyle/>
          <a:p>
            <a:pPr indent="0" lvl="0" marL="0" rtl="0" algn="ctr">
              <a:lnSpc>
                <a:spcPct val="100000"/>
              </a:lnSpc>
              <a:spcBef>
                <a:spcPts val="0"/>
              </a:spcBef>
              <a:spcAft>
                <a:spcPts val="0"/>
              </a:spcAft>
              <a:buClr>
                <a:srgbClr val="000000"/>
              </a:buClr>
              <a:buSzPct val="100000"/>
              <a:buFont typeface="Calibri"/>
              <a:buNone/>
            </a:pPr>
            <a:r>
              <a:rPr lang="en-US"/>
              <a:t>Questions regarding the Assignment</a:t>
            </a:r>
            <a:endParaRPr/>
          </a:p>
        </p:txBody>
      </p:sp>
      <p:sp>
        <p:nvSpPr>
          <p:cNvPr id="222" name="Google Shape;222;p13"/>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457200" rtl="0" algn="l">
              <a:lnSpc>
                <a:spcPct val="150000"/>
              </a:lnSpc>
              <a:spcBef>
                <a:spcPts val="700"/>
              </a:spcBef>
              <a:spcAft>
                <a:spcPts val="0"/>
              </a:spcAft>
              <a:buClr>
                <a:srgbClr val="3C78D8"/>
              </a:buClr>
              <a:buSzPts val="1800"/>
              <a:buFont typeface="Calibri"/>
              <a:buChar char="🗌"/>
            </a:pPr>
            <a:r>
              <a:rPr lang="en-US"/>
              <a:t>You can post your questions in the Canvas discussion (preferred). </a:t>
            </a:r>
            <a:endParaRPr/>
          </a:p>
          <a:p>
            <a:pPr indent="-342900" lvl="0" marL="457200" rtl="0" algn="l">
              <a:lnSpc>
                <a:spcPct val="150000"/>
              </a:lnSpc>
              <a:spcBef>
                <a:spcPts val="0"/>
              </a:spcBef>
              <a:spcAft>
                <a:spcPts val="0"/>
              </a:spcAft>
              <a:buClr>
                <a:srgbClr val="3C78D8"/>
              </a:buClr>
              <a:buSzPts val="1800"/>
              <a:buFont typeface="Calibri"/>
              <a:buChar char="🗌"/>
            </a:pPr>
            <a:r>
              <a:rPr lang="en-US"/>
              <a:t>Or, </a:t>
            </a:r>
            <a:r>
              <a:rPr lang="en-US">
                <a:solidFill>
                  <a:schemeClr val="dk1"/>
                </a:solidFill>
              </a:rPr>
              <a:t>Email the tutor in charge of your group.</a:t>
            </a:r>
            <a:endParaRPr/>
          </a:p>
        </p:txBody>
      </p:sp>
      <p:sp>
        <p:nvSpPr>
          <p:cNvPr id="223" name="Google Shape;223;p13"/>
          <p:cNvSpPr txBox="1"/>
          <p:nvPr>
            <p:ph idx="4294967295" type="sldNum"/>
          </p:nvPr>
        </p:nvSpPr>
        <p:spPr>
          <a:xfrm>
            <a:off x="8422816" y="6404290"/>
            <a:ext cx="264000" cy="276900"/>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01727e94f5_0_0"/>
          <p:cNvSpPr txBox="1"/>
          <p:nvPr>
            <p:ph type="title"/>
          </p:nvPr>
        </p:nvSpPr>
        <p:spPr>
          <a:xfrm>
            <a:off x="255400" y="2481813"/>
            <a:ext cx="8229600" cy="11430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None/>
            </a:pPr>
            <a:r>
              <a:rPr lang="en-US"/>
              <a:t>The End</a:t>
            </a:r>
            <a:endParaRPr/>
          </a:p>
        </p:txBody>
      </p:sp>
      <p:sp>
        <p:nvSpPr>
          <p:cNvPr id="230" name="Google Shape;230;g201727e94f5_0_0"/>
          <p:cNvSpPr txBox="1"/>
          <p:nvPr>
            <p:ph idx="12" type="sldNum"/>
          </p:nvPr>
        </p:nvSpPr>
        <p:spPr>
          <a:xfrm>
            <a:off x="8422823" y="6404294"/>
            <a:ext cx="264000" cy="276900"/>
          </a:xfrm>
          <a:prstGeom prst="rect">
            <a:avLst/>
          </a:prstGeom>
        </p:spPr>
        <p:txBody>
          <a:bodyPr anchorCtr="0" anchor="ctr" bIns="45700" lIns="45700" spcFirstLastPara="1" rIns="45700" wrap="square" tIns="45700">
            <a:spAutoFit/>
          </a:bodyPr>
          <a:lstStyle/>
          <a:p>
            <a:pPr indent="0" lvl="0" marL="0" rtl="0" algn="r">
              <a:spcBef>
                <a:spcPts val="0"/>
              </a:spcBef>
              <a:spcAft>
                <a:spcPts val="0"/>
              </a:spcAft>
              <a:buClr>
                <a:srgbClr val="000000"/>
              </a:buClr>
              <a:buFont typeface="Arial"/>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381000" y="1371600"/>
            <a:ext cx="8458200" cy="4800600"/>
          </a:xfrm>
          <a:prstGeom prst="rect">
            <a:avLst/>
          </a:prstGeom>
          <a:noFill/>
          <a:ln>
            <a:noFill/>
          </a:ln>
        </p:spPr>
        <p:txBody>
          <a:bodyPr anchorCtr="0" anchor="t" bIns="45700" lIns="91425" spcFirstLastPara="1" rIns="91425" wrap="square" tIns="45700">
            <a:normAutofit/>
          </a:bodyPr>
          <a:lstStyle/>
          <a:p>
            <a:pPr indent="-361315" lvl="0" marL="342265" rtl="0" algn="l">
              <a:lnSpc>
                <a:spcPct val="150000"/>
              </a:lnSpc>
              <a:spcBef>
                <a:spcPts val="0"/>
              </a:spcBef>
              <a:spcAft>
                <a:spcPts val="0"/>
              </a:spcAft>
              <a:buSzPts val="2400"/>
              <a:buChar char="🞆"/>
            </a:pPr>
            <a:r>
              <a:rPr lang="en-US">
                <a:latin typeface="Calibri"/>
                <a:ea typeface="Calibri"/>
                <a:cs typeface="Calibri"/>
                <a:sym typeface="Calibri"/>
              </a:rPr>
              <a:t>Description of Tasks 0&amp;1</a:t>
            </a:r>
            <a:endParaRPr>
              <a:latin typeface="Calibri"/>
              <a:ea typeface="Calibri"/>
              <a:cs typeface="Calibri"/>
              <a:sym typeface="Calibri"/>
            </a:endParaRPr>
          </a:p>
          <a:p>
            <a:pPr indent="-361897" lvl="0" marL="342847" rtl="0" algn="l">
              <a:lnSpc>
                <a:spcPct val="150000"/>
              </a:lnSpc>
              <a:spcBef>
                <a:spcPts val="1400"/>
              </a:spcBef>
              <a:spcAft>
                <a:spcPts val="0"/>
              </a:spcAft>
              <a:buSzPts val="2400"/>
              <a:buChar char="🞆"/>
            </a:pPr>
            <a:r>
              <a:rPr lang="en-US">
                <a:latin typeface="Calibri"/>
                <a:ea typeface="Calibri"/>
                <a:cs typeface="Calibri"/>
                <a:sym typeface="Calibri"/>
              </a:rPr>
              <a:t>Submission requirements</a:t>
            </a:r>
            <a:endParaRPr/>
          </a:p>
          <a:p>
            <a:pPr indent="-228548" lvl="0" marL="342848" rtl="0" algn="l">
              <a:lnSpc>
                <a:spcPct val="150000"/>
              </a:lnSpc>
              <a:spcBef>
                <a:spcPts val="1300"/>
              </a:spcBef>
              <a:spcAft>
                <a:spcPts val="0"/>
              </a:spcAft>
              <a:buSzPts val="1800"/>
              <a:buNone/>
            </a:pPr>
            <a:r>
              <a:t/>
            </a:r>
            <a:endParaRPr>
              <a:latin typeface="Calibri"/>
              <a:ea typeface="Calibri"/>
              <a:cs typeface="Calibri"/>
              <a:sym typeface="Calibri"/>
            </a:endParaRPr>
          </a:p>
        </p:txBody>
      </p:sp>
      <p:sp>
        <p:nvSpPr>
          <p:cNvPr id="91" name="Google Shape;91;p2"/>
          <p:cNvSpPr txBox="1"/>
          <p:nvPr>
            <p:ph type="title"/>
          </p:nvPr>
        </p:nvSpPr>
        <p:spPr>
          <a:xfrm>
            <a:off x="533400" y="114300"/>
            <a:ext cx="8305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2" name="Google Shape;92;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idx="1" type="body"/>
          </p:nvPr>
        </p:nvSpPr>
        <p:spPr>
          <a:xfrm>
            <a:off x="342900" y="1257353"/>
            <a:ext cx="8458200" cy="51054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Char char="🞆"/>
            </a:pPr>
            <a:r>
              <a:rPr lang="en-US" sz="1800">
                <a:latin typeface="Calibri"/>
                <a:ea typeface="Calibri"/>
                <a:cs typeface="Calibri"/>
                <a:sym typeface="Calibri"/>
              </a:rPr>
              <a:t>Motivation</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US" sz="1800">
                <a:latin typeface="Calibri"/>
                <a:ea typeface="Calibri"/>
                <a:cs typeface="Calibri"/>
                <a:sym typeface="Calibri"/>
              </a:rPr>
              <a:t>Text and documents are big data.</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US" sz="1800">
                <a:latin typeface="Calibri"/>
                <a:ea typeface="Calibri"/>
                <a:cs typeface="Calibri"/>
                <a:sym typeface="Calibri"/>
              </a:rPr>
              <a:t>Text and document processing is fundamental for many Web applications. </a:t>
            </a:r>
            <a:endParaRPr sz="1800">
              <a:latin typeface="Calibri"/>
              <a:ea typeface="Calibri"/>
              <a:cs typeface="Calibri"/>
              <a:sym typeface="Calibri"/>
            </a:endParaRPr>
          </a:p>
          <a:p>
            <a:pPr indent="0" lvl="0" marL="0" rtl="0" algn="l">
              <a:lnSpc>
                <a:spcPct val="150000"/>
              </a:lnSpc>
              <a:spcBef>
                <a:spcPts val="480"/>
              </a:spcBef>
              <a:spcAft>
                <a:spcPts val="0"/>
              </a:spcAft>
              <a:buNone/>
            </a:pPr>
            <a:r>
              <a:t/>
            </a:r>
            <a:endParaRPr sz="1800">
              <a:latin typeface="Calibri"/>
              <a:ea typeface="Calibri"/>
              <a:cs typeface="Calibri"/>
              <a:sym typeface="Calibri"/>
            </a:endParaRPr>
          </a:p>
          <a:p>
            <a:pPr indent="-342900" lvl="0" marL="457200" rtl="0" algn="l">
              <a:lnSpc>
                <a:spcPct val="150000"/>
              </a:lnSpc>
              <a:spcBef>
                <a:spcPts val="1275"/>
              </a:spcBef>
              <a:spcAft>
                <a:spcPts val="0"/>
              </a:spcAft>
              <a:buSzPts val="1800"/>
              <a:buChar char="🞆"/>
            </a:pPr>
            <a:r>
              <a:rPr lang="en-US" sz="1800">
                <a:latin typeface="Calibri"/>
                <a:ea typeface="Calibri"/>
                <a:cs typeface="Calibri"/>
                <a:sym typeface="Calibri"/>
              </a:rPr>
              <a:t>The assignment consists of an example program (Task 0: to help you test your setup and give you an example of a working program, no need to submit it) and the actual task to submit (Task 1):</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US" sz="1800">
                <a:latin typeface="Calibri"/>
                <a:ea typeface="Calibri"/>
                <a:cs typeface="Calibri"/>
                <a:sym typeface="Calibri"/>
              </a:rPr>
              <a:t>Task 0: A simple word count program for testing your setup. </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US" sz="1800">
                <a:latin typeface="Calibri"/>
                <a:ea typeface="Calibri"/>
                <a:cs typeface="Calibri"/>
                <a:sym typeface="Calibri"/>
              </a:rPr>
              <a:t>Task 1: Given two textual files, output the top k words that are common and have length greater than 4. </a:t>
            </a:r>
            <a:endParaRPr sz="1800">
              <a:latin typeface="Calibri"/>
              <a:ea typeface="Calibri"/>
              <a:cs typeface="Calibri"/>
              <a:sym typeface="Calibri"/>
            </a:endParaRPr>
          </a:p>
        </p:txBody>
      </p:sp>
      <p:sp>
        <p:nvSpPr>
          <p:cNvPr id="98" name="Google Shape;98;p3"/>
          <p:cNvSpPr txBox="1"/>
          <p:nvPr>
            <p:ph type="title"/>
          </p:nvPr>
        </p:nvSpPr>
        <p:spPr>
          <a:xfrm>
            <a:off x="152400" y="114300"/>
            <a:ext cx="8686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Task Overview</a:t>
            </a:r>
            <a:endParaRPr>
              <a:latin typeface="Calibri"/>
              <a:ea typeface="Calibri"/>
              <a:cs typeface="Calibri"/>
              <a:sym typeface="Calibri"/>
            </a:endParaRPr>
          </a:p>
        </p:txBody>
      </p:sp>
      <p:sp>
        <p:nvSpPr>
          <p:cNvPr id="99" name="Google Shape;99;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body"/>
          </p:nvPr>
        </p:nvSpPr>
        <p:spPr>
          <a:xfrm>
            <a:off x="381000" y="1066800"/>
            <a:ext cx="8458200" cy="5105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sz="1800">
                <a:latin typeface="Calibri"/>
                <a:ea typeface="Calibri"/>
                <a:cs typeface="Calibri"/>
                <a:sym typeface="Calibri"/>
              </a:rPr>
              <a:t>This is a simple test program to test your setup and get accustomed to logging in and working with the cluster</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Char char="🞆"/>
            </a:pPr>
            <a:r>
              <a:rPr lang="en-US" sz="1800">
                <a:latin typeface="Calibri"/>
                <a:ea typeface="Calibri"/>
                <a:cs typeface="Calibri"/>
                <a:sym typeface="Calibri"/>
              </a:rPr>
              <a:t>The code is already given to you and will not be graded. You can use it as an example of what a working MapReduce program looks like.</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Char char="🞆"/>
            </a:pPr>
            <a:r>
              <a:rPr lang="en-US" sz="1800">
                <a:latin typeface="Calibri"/>
                <a:ea typeface="Calibri"/>
                <a:cs typeface="Calibri"/>
                <a:sym typeface="Calibri"/>
              </a:rPr>
              <a:t>To submit this, follow the instructions in the Student Guide sections 1-2. If the test passes and you can successfully submit, it means everything has been set up correctly.</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US" sz="1800">
                <a:latin typeface="Calibri"/>
                <a:ea typeface="Calibri"/>
                <a:cs typeface="Calibri"/>
                <a:sym typeface="Calibri"/>
              </a:rPr>
              <a:t>Run: sbatch slurm_run.sh</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US" sz="1800">
                <a:latin typeface="Calibri"/>
                <a:ea typeface="Calibri"/>
                <a:cs typeface="Calibri"/>
                <a:sym typeface="Calibri"/>
              </a:rPr>
              <a:t>Submit: ./submit</a:t>
            </a:r>
            <a:endParaRPr sz="1800">
              <a:latin typeface="Calibri"/>
              <a:ea typeface="Calibri"/>
              <a:cs typeface="Calibri"/>
              <a:sym typeface="Calibri"/>
            </a:endParaRPr>
          </a:p>
        </p:txBody>
      </p:sp>
      <p:sp>
        <p:nvSpPr>
          <p:cNvPr id="105" name="Google Shape;105;p4"/>
          <p:cNvSpPr txBox="1"/>
          <p:nvPr>
            <p:ph type="title"/>
          </p:nvPr>
        </p:nvSpPr>
        <p:spPr>
          <a:xfrm>
            <a:off x="152400" y="114300"/>
            <a:ext cx="8686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Task 0</a:t>
            </a:r>
            <a:endParaRPr>
              <a:latin typeface="Calibri"/>
              <a:ea typeface="Calibri"/>
              <a:cs typeface="Calibri"/>
              <a:sym typeface="Calibri"/>
            </a:endParaRPr>
          </a:p>
        </p:txBody>
      </p:sp>
      <p:sp>
        <p:nvSpPr>
          <p:cNvPr id="106" name="Google Shape;106;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idx="1" type="body"/>
          </p:nvPr>
        </p:nvSpPr>
        <p:spPr>
          <a:xfrm>
            <a:off x="381000" y="1066800"/>
            <a:ext cx="8458200" cy="51054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Char char="🞆"/>
            </a:pPr>
            <a:r>
              <a:rPr lang="en-US">
                <a:latin typeface="Calibri"/>
                <a:ea typeface="Calibri"/>
                <a:cs typeface="Calibri"/>
                <a:sym typeface="Calibri"/>
              </a:rPr>
              <a:t>Motivation</a:t>
            </a:r>
            <a:endParaRPr>
              <a:latin typeface="Calibri"/>
              <a:ea typeface="Calibri"/>
              <a:cs typeface="Calibri"/>
              <a:sym typeface="Calibri"/>
            </a:endParaRPr>
          </a:p>
          <a:p>
            <a:pPr indent="-381000" lvl="1" marL="914400" rtl="0" algn="l">
              <a:lnSpc>
                <a:spcPct val="150000"/>
              </a:lnSpc>
              <a:spcBef>
                <a:spcPts val="0"/>
              </a:spcBef>
              <a:spcAft>
                <a:spcPts val="0"/>
              </a:spcAft>
              <a:buSzPts val="2400"/>
              <a:buFont typeface="Calibri"/>
              <a:buChar char="●"/>
            </a:pPr>
            <a:r>
              <a:rPr lang="en-US" sz="2400">
                <a:latin typeface="Calibri"/>
                <a:ea typeface="Calibri"/>
                <a:cs typeface="Calibri"/>
                <a:sym typeface="Calibri"/>
              </a:rPr>
              <a:t>We choose </a:t>
            </a:r>
            <a:r>
              <a:rPr b="1" lang="en-US" sz="2400">
                <a:latin typeface="Calibri"/>
                <a:ea typeface="Calibri"/>
                <a:cs typeface="Calibri"/>
                <a:sym typeface="Calibri"/>
              </a:rPr>
              <a:t>CommonWords</a:t>
            </a:r>
            <a:r>
              <a:rPr lang="en-US" sz="2400">
                <a:latin typeface="Calibri"/>
                <a:ea typeface="Calibri"/>
                <a:cs typeface="Calibri"/>
                <a:sym typeface="Calibri"/>
              </a:rPr>
              <a:t> as our task because it is representative, and it is based on </a:t>
            </a:r>
            <a:r>
              <a:rPr b="1" lang="en-US" sz="2400">
                <a:latin typeface="Calibri"/>
                <a:ea typeface="Calibri"/>
                <a:cs typeface="Calibri"/>
                <a:sym typeface="Calibri"/>
              </a:rPr>
              <a:t>WordCount</a:t>
            </a:r>
            <a:r>
              <a:rPr lang="en-US" sz="2400">
                <a:latin typeface="Calibri"/>
                <a:ea typeface="Calibri"/>
                <a:cs typeface="Calibri"/>
                <a:sym typeface="Calibri"/>
              </a:rPr>
              <a:t>. </a:t>
            </a:r>
            <a:endParaRPr sz="2400">
              <a:latin typeface="Calibri"/>
              <a:ea typeface="Calibri"/>
              <a:cs typeface="Calibri"/>
              <a:sym typeface="Calibri"/>
            </a:endParaRPr>
          </a:p>
        </p:txBody>
      </p:sp>
      <p:sp>
        <p:nvSpPr>
          <p:cNvPr id="112" name="Google Shape;112;p5"/>
          <p:cNvSpPr txBox="1"/>
          <p:nvPr>
            <p:ph type="title"/>
          </p:nvPr>
        </p:nvSpPr>
        <p:spPr>
          <a:xfrm>
            <a:off x="152400" y="114300"/>
            <a:ext cx="8686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Task 1</a:t>
            </a:r>
            <a:endParaRPr>
              <a:latin typeface="Calibri"/>
              <a:ea typeface="Calibri"/>
              <a:cs typeface="Calibri"/>
              <a:sym typeface="Calibri"/>
            </a:endParaRPr>
          </a:p>
        </p:txBody>
      </p:sp>
      <p:sp>
        <p:nvSpPr>
          <p:cNvPr id="113" name="Google Shape;113;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381000" y="990600"/>
            <a:ext cx="8458200" cy="55626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SzPts val="1400"/>
              <a:buChar char="🞆"/>
            </a:pPr>
            <a:r>
              <a:rPr lang="en-US" sz="1400">
                <a:latin typeface="Calibri"/>
                <a:ea typeface="Calibri"/>
                <a:cs typeface="Calibri"/>
                <a:sym typeface="Calibri"/>
              </a:rPr>
              <a:t>Problem definition </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Given TWO textual files, find common words between the two files that have length greater than 4 and take the </a:t>
            </a:r>
            <a:r>
              <a:rPr i="1" lang="en-US" sz="1400">
                <a:latin typeface="Calibri"/>
                <a:ea typeface="Calibri"/>
                <a:cs typeface="Calibri"/>
                <a:sym typeface="Calibri"/>
              </a:rPr>
              <a:t>smaller</a:t>
            </a:r>
            <a:r>
              <a:rPr lang="en-US" sz="1400">
                <a:latin typeface="Calibri"/>
                <a:ea typeface="Calibri"/>
                <a:cs typeface="Calibri"/>
                <a:sym typeface="Calibri"/>
              </a:rPr>
              <a:t> number of times it appears between the two files. O</a:t>
            </a:r>
            <a:r>
              <a:rPr lang="en-US" sz="1400">
                <a:latin typeface="Calibri"/>
                <a:ea typeface="Calibri"/>
                <a:cs typeface="Calibri"/>
                <a:sym typeface="Calibri"/>
              </a:rPr>
              <a:t>utput the top k words in sorted order of occurrence frequency. For words of the same frequency, sort them by ascending lexicographic order.</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Example: if the word “Fresh” appears 5 times in the 1</a:t>
            </a:r>
            <a:r>
              <a:rPr baseline="30000" lang="en-US" sz="1400">
                <a:latin typeface="Calibri"/>
                <a:ea typeface="Calibri"/>
                <a:cs typeface="Calibri"/>
                <a:sym typeface="Calibri"/>
              </a:rPr>
              <a:t>st</a:t>
            </a:r>
            <a:r>
              <a:rPr lang="en-US" sz="1400">
                <a:latin typeface="Calibri"/>
                <a:ea typeface="Calibri"/>
                <a:cs typeface="Calibri"/>
                <a:sym typeface="Calibri"/>
              </a:rPr>
              <a:t> file and 3 times in the 2</a:t>
            </a:r>
            <a:r>
              <a:rPr baseline="30000" lang="en-US" sz="1400">
                <a:latin typeface="Calibri"/>
                <a:ea typeface="Calibri"/>
                <a:cs typeface="Calibri"/>
                <a:sym typeface="Calibri"/>
              </a:rPr>
              <a:t>nd</a:t>
            </a:r>
            <a:r>
              <a:rPr lang="en-US" sz="1400">
                <a:latin typeface="Calibri"/>
                <a:ea typeface="Calibri"/>
                <a:cs typeface="Calibri"/>
                <a:sym typeface="Calibri"/>
              </a:rPr>
              <a:t> file, the smaller number of times is 3.</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Example: if the answer is “29  Holiday, </a:t>
            </a:r>
            <a:r>
              <a:rPr lang="en-US" sz="1400">
                <a:solidFill>
                  <a:srgbClr val="FF0000"/>
                </a:solidFill>
                <a:latin typeface="Calibri"/>
                <a:ea typeface="Calibri"/>
                <a:cs typeface="Calibri"/>
                <a:sym typeface="Calibri"/>
              </a:rPr>
              <a:t>18  Happy</a:t>
            </a:r>
            <a:r>
              <a:rPr lang="en-US" sz="1400">
                <a:latin typeface="Calibri"/>
                <a:ea typeface="Calibri"/>
                <a:cs typeface="Calibri"/>
                <a:sym typeface="Calibri"/>
              </a:rPr>
              <a:t>, </a:t>
            </a:r>
            <a:r>
              <a:rPr lang="en-US" sz="1400">
                <a:solidFill>
                  <a:srgbClr val="00B050"/>
                </a:solidFill>
                <a:latin typeface="Calibri"/>
                <a:ea typeface="Calibri"/>
                <a:cs typeface="Calibri"/>
                <a:sym typeface="Calibri"/>
              </a:rPr>
              <a:t>18 Snacks</a:t>
            </a:r>
            <a:r>
              <a:rPr lang="en-US" sz="1400">
                <a:latin typeface="Calibri"/>
                <a:ea typeface="Calibri"/>
                <a:cs typeface="Calibri"/>
                <a:sym typeface="Calibri"/>
              </a:rPr>
              <a:t>, 10 Pineapple-tart” the output must be in that sorted order. i.e “29  Holiday, </a:t>
            </a:r>
            <a:r>
              <a:rPr lang="en-US" sz="1400">
                <a:solidFill>
                  <a:srgbClr val="00B050"/>
                </a:solidFill>
                <a:latin typeface="Calibri"/>
                <a:ea typeface="Calibri"/>
                <a:cs typeface="Calibri"/>
                <a:sym typeface="Calibri"/>
              </a:rPr>
              <a:t>18  Snacks</a:t>
            </a:r>
            <a:r>
              <a:rPr lang="en-US" sz="1400">
                <a:latin typeface="Calibri"/>
                <a:ea typeface="Calibri"/>
                <a:cs typeface="Calibri"/>
                <a:sym typeface="Calibri"/>
              </a:rPr>
              <a:t>, </a:t>
            </a:r>
            <a:r>
              <a:rPr lang="en-US" sz="1400">
                <a:solidFill>
                  <a:srgbClr val="FF0000"/>
                </a:solidFill>
                <a:latin typeface="Calibri"/>
                <a:ea typeface="Calibri"/>
                <a:cs typeface="Calibri"/>
                <a:sym typeface="Calibri"/>
              </a:rPr>
              <a:t>18 Happy</a:t>
            </a:r>
            <a:r>
              <a:rPr lang="en-US" sz="1400">
                <a:latin typeface="Calibri"/>
                <a:ea typeface="Calibri"/>
                <a:cs typeface="Calibri"/>
                <a:sym typeface="Calibri"/>
              </a:rPr>
              <a:t>, 10 Pineapple-tart” will </a:t>
            </a:r>
            <a:r>
              <a:rPr b="1" lang="en-US" sz="1400">
                <a:latin typeface="Calibri"/>
                <a:ea typeface="Calibri"/>
                <a:cs typeface="Calibri"/>
                <a:sym typeface="Calibri"/>
              </a:rPr>
              <a:t>not </a:t>
            </a:r>
            <a:r>
              <a:rPr lang="en-US" sz="1400">
                <a:latin typeface="Calibri"/>
                <a:ea typeface="Calibri"/>
                <a:cs typeface="Calibri"/>
                <a:sym typeface="Calibri"/>
              </a:rPr>
              <a:t>be accepted</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Char char="🞆"/>
            </a:pPr>
            <a:r>
              <a:rPr lang="en-US" sz="1400">
                <a:latin typeface="Calibri"/>
                <a:ea typeface="Calibri"/>
                <a:cs typeface="Calibri"/>
                <a:sym typeface="Calibri"/>
              </a:rPr>
              <a:t>Requirements</a:t>
            </a:r>
            <a:endParaRPr sz="1400">
              <a:latin typeface="Calibri"/>
              <a:ea typeface="Calibri"/>
              <a:cs typeface="Calibri"/>
              <a:sym typeface="Calibri"/>
            </a:endParaRPr>
          </a:p>
          <a:p>
            <a:pPr indent="-317500" lvl="1" marL="914400" rtl="0" algn="l">
              <a:lnSpc>
                <a:spcPct val="150000"/>
              </a:lnSpc>
              <a:spcBef>
                <a:spcPts val="0"/>
              </a:spcBef>
              <a:spcAft>
                <a:spcPts val="0"/>
              </a:spcAft>
              <a:buClr>
                <a:srgbClr val="FF0000"/>
              </a:buClr>
              <a:buSzPts val="1400"/>
              <a:buFont typeface="Calibri"/>
              <a:buChar char="●"/>
            </a:pPr>
            <a:r>
              <a:rPr lang="en-US" sz="1400">
                <a:solidFill>
                  <a:srgbClr val="FF0000"/>
                </a:solidFill>
                <a:latin typeface="Calibri"/>
                <a:ea typeface="Calibri"/>
                <a:cs typeface="Calibri"/>
                <a:sym typeface="Calibri"/>
              </a:rPr>
              <a:t>Split the input text with “(space)\t\n\r\f”. Any other tokens like “,.:`” will be regarded as a part of the words</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Remove stop-words as given in Stopwords.txt, such as “a”, “the”, “that”, “of”, … (</a:t>
            </a:r>
            <a:r>
              <a:rPr lang="en-US" sz="1400">
                <a:solidFill>
                  <a:srgbClr val="FF0000"/>
                </a:solidFill>
                <a:latin typeface="Calibri"/>
                <a:ea typeface="Calibri"/>
                <a:cs typeface="Calibri"/>
                <a:sym typeface="Calibri"/>
              </a:rPr>
              <a:t>case sensitive</a:t>
            </a:r>
            <a:r>
              <a:rPr lang="en-US" sz="1400">
                <a:latin typeface="Calibri"/>
                <a:ea typeface="Calibri"/>
                <a:cs typeface="Calibri"/>
                <a:sym typeface="Calibri"/>
              </a:rPr>
              <a:t>) </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Sort the common words in descending order of the smaller number of occurrences in the two files. Then sort the words with common frequency in lexicographic order and output the top k words.</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For the public test case, use k = 10 when testing your code.</a:t>
            </a:r>
            <a:endParaRPr sz="1400">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US" sz="1400">
                <a:latin typeface="Calibri"/>
                <a:ea typeface="Calibri"/>
                <a:cs typeface="Calibri"/>
                <a:sym typeface="Calibri"/>
              </a:rPr>
              <a:t>In general, words with different case or different non-whitespace punctuation are considered different words</a:t>
            </a:r>
            <a:endParaRPr sz="1400">
              <a:latin typeface="Calibri"/>
              <a:ea typeface="Calibri"/>
              <a:cs typeface="Calibri"/>
              <a:sym typeface="Calibri"/>
            </a:endParaRPr>
          </a:p>
        </p:txBody>
      </p:sp>
      <p:sp>
        <p:nvSpPr>
          <p:cNvPr id="120" name="Google Shape;120;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21" name="Google Shape;121;p6"/>
          <p:cNvSpPr txBox="1"/>
          <p:nvPr>
            <p:ph type="title"/>
          </p:nvPr>
        </p:nvSpPr>
        <p:spPr>
          <a:xfrm>
            <a:off x="457200" y="136525"/>
            <a:ext cx="86868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Task 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01727e94f5_2_6"/>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8" name="Google Shape;128;g201727e94f5_2_6"/>
          <p:cNvSpPr txBox="1"/>
          <p:nvPr>
            <p:ph type="title"/>
          </p:nvPr>
        </p:nvSpPr>
        <p:spPr>
          <a:xfrm>
            <a:off x="533400" y="101640"/>
            <a:ext cx="5076600" cy="6030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000000"/>
              </a:buClr>
              <a:buSzPts val="4400"/>
              <a:buFont typeface="Calibri"/>
              <a:buNone/>
            </a:pPr>
            <a:r>
              <a:rPr b="1" lang="en-US"/>
              <a:t>A Running Example</a:t>
            </a:r>
            <a:endParaRPr/>
          </a:p>
        </p:txBody>
      </p:sp>
      <p:sp>
        <p:nvSpPr>
          <p:cNvPr id="129" name="Google Shape;129;g201727e94f5_2_6"/>
          <p:cNvSpPr txBox="1"/>
          <p:nvPr>
            <p:ph idx="1" type="body"/>
          </p:nvPr>
        </p:nvSpPr>
        <p:spPr>
          <a:xfrm>
            <a:off x="457200" y="950976"/>
            <a:ext cx="8458200" cy="5322000"/>
          </a:xfrm>
          <a:prstGeom prst="rect">
            <a:avLst/>
          </a:prstGeom>
          <a:noFill/>
          <a:ln>
            <a:noFill/>
          </a:ln>
        </p:spPr>
        <p:txBody>
          <a:bodyPr anchorCtr="0" anchor="t" bIns="45700" lIns="45700" spcFirstLastPara="1" rIns="45700" wrap="square" tIns="45700">
            <a:normAutofit/>
          </a:bodyPr>
          <a:lstStyle/>
          <a:p>
            <a:pPr indent="-165100" lvl="0" marL="274320" rtl="0" algn="l">
              <a:lnSpc>
                <a:spcPct val="100000"/>
              </a:lnSpc>
              <a:spcBef>
                <a:spcPts val="0"/>
              </a:spcBef>
              <a:spcAft>
                <a:spcPts val="0"/>
              </a:spcAft>
              <a:buClr>
                <a:srgbClr val="3C78D8"/>
              </a:buClr>
              <a:buSzPts val="2600"/>
              <a:buChar char="🞆"/>
            </a:pPr>
            <a:r>
              <a:rPr lang="en-US" sz="2600"/>
              <a:t>Stopwords</a:t>
            </a:r>
            <a:endParaRPr sz="2600"/>
          </a:p>
          <a:p>
            <a:pPr indent="-288471" lvl="1" marL="783771" rtl="0" algn="l">
              <a:lnSpc>
                <a:spcPct val="100000"/>
              </a:lnSpc>
              <a:spcBef>
                <a:spcPts val="700"/>
              </a:spcBef>
              <a:spcAft>
                <a:spcPts val="0"/>
              </a:spcAft>
              <a:buClr>
                <a:srgbClr val="3C78D8"/>
              </a:buClr>
              <a:buSzPts val="2600"/>
              <a:buFont typeface="Calibri"/>
              <a:buChar char="●"/>
            </a:pPr>
            <a:r>
              <a:rPr lang="en-US" sz="2600"/>
              <a:t>as, had </a:t>
            </a:r>
            <a:endParaRPr sz="2600"/>
          </a:p>
          <a:p>
            <a:pPr indent="-165100" lvl="0" marL="274320" rtl="0" algn="l">
              <a:lnSpc>
                <a:spcPct val="100000"/>
              </a:lnSpc>
              <a:spcBef>
                <a:spcPts val="700"/>
              </a:spcBef>
              <a:spcAft>
                <a:spcPts val="0"/>
              </a:spcAft>
              <a:buClr>
                <a:srgbClr val="3C78D8"/>
              </a:buClr>
              <a:buSzPts val="2600"/>
              <a:buChar char="🞆"/>
            </a:pPr>
            <a:r>
              <a:rPr lang="en-US" sz="2600"/>
              <a:t>File 1</a:t>
            </a:r>
            <a:endParaRPr sz="2600"/>
          </a:p>
          <a:p>
            <a:pPr indent="-247650" lvl="1" marL="742950" rtl="0" algn="l">
              <a:lnSpc>
                <a:spcPct val="100000"/>
              </a:lnSpc>
              <a:spcBef>
                <a:spcPts val="600"/>
              </a:spcBef>
              <a:spcAft>
                <a:spcPts val="0"/>
              </a:spcAft>
              <a:buClr>
                <a:srgbClr val="3C78D8"/>
              </a:buClr>
              <a:buSzPts val="2200"/>
              <a:buFont typeface="Calibri"/>
              <a:buChar char="●"/>
            </a:pPr>
            <a:r>
              <a:rPr lang="en-US" sz="2600"/>
              <a:t>he</a:t>
            </a:r>
            <a:r>
              <a:rPr lang="en-US" sz="2600">
                <a:solidFill>
                  <a:srgbClr val="000000"/>
                </a:solidFill>
              </a:rPr>
              <a:t> put some </a:t>
            </a:r>
            <a:r>
              <a:rPr lang="en-US" sz="2600">
                <a:solidFill>
                  <a:srgbClr val="0070C0"/>
                </a:solidFill>
              </a:rPr>
              <a:t>sugar</a:t>
            </a:r>
            <a:r>
              <a:rPr lang="en-US" sz="2600">
                <a:solidFill>
                  <a:srgbClr val="000000"/>
                </a:solidFill>
              </a:rPr>
              <a:t> into his </a:t>
            </a:r>
            <a:r>
              <a:rPr lang="en-US" sz="2600">
                <a:solidFill>
                  <a:srgbClr val="00B050"/>
                </a:solidFill>
              </a:rPr>
              <a:t>coffee,</a:t>
            </a:r>
            <a:r>
              <a:rPr lang="en-US" sz="2600">
                <a:solidFill>
                  <a:srgbClr val="000000"/>
                </a:solidFill>
              </a:rPr>
              <a:t> </a:t>
            </a:r>
            <a:r>
              <a:rPr lang="en-US" sz="2600" strike="sngStrike">
                <a:solidFill>
                  <a:srgbClr val="000000"/>
                </a:solidFill>
              </a:rPr>
              <a:t>as</a:t>
            </a:r>
            <a:r>
              <a:rPr lang="en-US" sz="2600">
                <a:solidFill>
                  <a:srgbClr val="000000"/>
                </a:solidFill>
              </a:rPr>
              <a:t> </a:t>
            </a:r>
            <a:r>
              <a:rPr lang="en-US" sz="2600"/>
              <a:t>he</a:t>
            </a:r>
            <a:r>
              <a:rPr lang="en-US" sz="2600">
                <a:solidFill>
                  <a:srgbClr val="000000"/>
                </a:solidFill>
              </a:rPr>
              <a:t> </a:t>
            </a:r>
            <a:r>
              <a:rPr lang="en-US" sz="2600"/>
              <a:t>likes </a:t>
            </a:r>
            <a:r>
              <a:rPr lang="en-US" sz="2600">
                <a:solidFill>
                  <a:srgbClr val="0070C0"/>
                </a:solidFill>
              </a:rPr>
              <a:t>sugar</a:t>
            </a:r>
            <a:r>
              <a:rPr lang="en-US" sz="2600">
                <a:solidFill>
                  <a:schemeClr val="dk1"/>
                </a:solidFill>
              </a:rPr>
              <a:t> </a:t>
            </a:r>
            <a:r>
              <a:rPr lang="en-US" sz="2600"/>
              <a:t>filled coffee</a:t>
            </a:r>
            <a:r>
              <a:rPr lang="en-US" sz="2600">
                <a:solidFill>
                  <a:srgbClr val="000000"/>
                </a:solidFill>
              </a:rPr>
              <a:t>. </a:t>
            </a:r>
            <a:r>
              <a:rPr lang="en-US" sz="2600">
                <a:solidFill>
                  <a:srgbClr val="CC4125"/>
                </a:solidFill>
              </a:rPr>
              <a:t>Please!</a:t>
            </a:r>
            <a:endParaRPr sz="2600">
              <a:solidFill>
                <a:srgbClr val="CC4125"/>
              </a:solidFill>
            </a:endParaRPr>
          </a:p>
          <a:p>
            <a:pPr indent="-165100" lvl="0" marL="274320" rtl="0" algn="l">
              <a:lnSpc>
                <a:spcPct val="100000"/>
              </a:lnSpc>
              <a:spcBef>
                <a:spcPts val="700"/>
              </a:spcBef>
              <a:spcAft>
                <a:spcPts val="0"/>
              </a:spcAft>
              <a:buClr>
                <a:srgbClr val="3C78D8"/>
              </a:buClr>
              <a:buSzPts val="2600"/>
              <a:buChar char="🞆"/>
            </a:pPr>
            <a:r>
              <a:rPr lang="en-US" sz="2600"/>
              <a:t>File 2</a:t>
            </a:r>
            <a:endParaRPr sz="2600"/>
          </a:p>
          <a:p>
            <a:pPr indent="-247650" lvl="1" marL="742950" rtl="0" algn="l">
              <a:lnSpc>
                <a:spcPct val="100000"/>
              </a:lnSpc>
              <a:spcBef>
                <a:spcPts val="600"/>
              </a:spcBef>
              <a:spcAft>
                <a:spcPts val="0"/>
              </a:spcAft>
              <a:buClr>
                <a:srgbClr val="3C78D8"/>
              </a:buClr>
              <a:buSzPts val="2200"/>
              <a:buFont typeface="Calibri"/>
              <a:buChar char="●"/>
            </a:pPr>
            <a:r>
              <a:rPr lang="en-US" sz="2600"/>
              <a:t>he</a:t>
            </a:r>
            <a:r>
              <a:rPr lang="en-US" sz="2600">
                <a:solidFill>
                  <a:srgbClr val="000000"/>
                </a:solidFill>
              </a:rPr>
              <a:t> </a:t>
            </a:r>
            <a:r>
              <a:rPr lang="en-US" sz="2600" strike="sngStrike">
                <a:solidFill>
                  <a:srgbClr val="000000"/>
                </a:solidFill>
              </a:rPr>
              <a:t>had</a:t>
            </a:r>
            <a:r>
              <a:rPr lang="en-US" sz="2600">
                <a:solidFill>
                  <a:srgbClr val="000000"/>
                </a:solidFill>
              </a:rPr>
              <a:t> </a:t>
            </a:r>
            <a:r>
              <a:rPr lang="en-US" sz="2600">
                <a:solidFill>
                  <a:srgbClr val="0070C0"/>
                </a:solidFill>
              </a:rPr>
              <a:t>sugar</a:t>
            </a:r>
            <a:r>
              <a:rPr lang="en-US" sz="2600">
                <a:solidFill>
                  <a:srgbClr val="000000"/>
                </a:solidFill>
              </a:rPr>
              <a:t> in his </a:t>
            </a:r>
            <a:r>
              <a:rPr lang="en-US" sz="2600">
                <a:solidFill>
                  <a:srgbClr val="00B050"/>
                </a:solidFill>
              </a:rPr>
              <a:t>coffee, </a:t>
            </a:r>
            <a:r>
              <a:rPr lang="en-US" sz="2600">
                <a:solidFill>
                  <a:srgbClr val="000000"/>
                </a:solidFill>
              </a:rPr>
              <a:t>though</a:t>
            </a:r>
            <a:r>
              <a:rPr lang="en-US" sz="2600">
                <a:solidFill>
                  <a:srgbClr val="00B050"/>
                </a:solidFill>
              </a:rPr>
              <a:t> </a:t>
            </a:r>
            <a:r>
              <a:rPr lang="en-US" sz="2600"/>
              <a:t>he</a:t>
            </a:r>
            <a:r>
              <a:rPr lang="en-US" sz="2600">
                <a:solidFill>
                  <a:srgbClr val="00B050"/>
                </a:solidFill>
              </a:rPr>
              <a:t> </a:t>
            </a:r>
            <a:r>
              <a:rPr lang="en-US" sz="2600">
                <a:solidFill>
                  <a:srgbClr val="000000"/>
                </a:solidFill>
              </a:rPr>
              <a:t>is diabetic and </a:t>
            </a:r>
            <a:r>
              <a:rPr lang="en-US" sz="2600">
                <a:solidFill>
                  <a:schemeClr val="dk1"/>
                </a:solidFill>
              </a:rPr>
              <a:t>he </a:t>
            </a:r>
            <a:r>
              <a:rPr lang="en-US" sz="2600">
                <a:solidFill>
                  <a:srgbClr val="000000"/>
                </a:solidFill>
              </a:rPr>
              <a:t>suffer</a:t>
            </a:r>
            <a:r>
              <a:rPr lang="en-US" sz="2600"/>
              <a:t>. </a:t>
            </a:r>
            <a:r>
              <a:rPr lang="en-US" sz="2600">
                <a:solidFill>
                  <a:srgbClr val="CC4125"/>
                </a:solidFill>
              </a:rPr>
              <a:t>Please!</a:t>
            </a:r>
            <a:endParaRPr sz="2600">
              <a:solidFill>
                <a:srgbClr val="CC4125"/>
              </a:solidFill>
            </a:endParaRPr>
          </a:p>
          <a:p>
            <a:pPr indent="-165100" lvl="0" marL="274320" rtl="0" algn="l">
              <a:lnSpc>
                <a:spcPct val="100000"/>
              </a:lnSpc>
              <a:spcBef>
                <a:spcPts val="600"/>
              </a:spcBef>
              <a:spcAft>
                <a:spcPts val="0"/>
              </a:spcAft>
              <a:buClr>
                <a:srgbClr val="3C78D8"/>
              </a:buClr>
              <a:buSzPts val="2600"/>
              <a:buChar char="🞆"/>
            </a:pPr>
            <a:r>
              <a:rPr lang="en-US" sz="2600"/>
              <a:t>k = 2</a:t>
            </a:r>
            <a:endParaRPr sz="2600"/>
          </a:p>
          <a:p>
            <a:pPr indent="-165100" lvl="0" marL="274320" rtl="0" algn="l">
              <a:lnSpc>
                <a:spcPct val="100000"/>
              </a:lnSpc>
              <a:spcBef>
                <a:spcPts val="700"/>
              </a:spcBef>
              <a:spcAft>
                <a:spcPts val="0"/>
              </a:spcAft>
              <a:buClr>
                <a:srgbClr val="3C78D8"/>
              </a:buClr>
              <a:buSzPts val="2600"/>
              <a:buChar char="🞆"/>
            </a:pPr>
            <a:r>
              <a:rPr lang="en-US"/>
              <a:t>Output:</a:t>
            </a:r>
            <a:endParaRPr/>
          </a:p>
        </p:txBody>
      </p:sp>
      <p:grpSp>
        <p:nvGrpSpPr>
          <p:cNvPr id="130" name="Google Shape;130;g201727e94f5_2_6"/>
          <p:cNvGrpSpPr/>
          <p:nvPr/>
        </p:nvGrpSpPr>
        <p:grpSpPr>
          <a:xfrm>
            <a:off x="2710548" y="4968053"/>
            <a:ext cx="1752601" cy="938934"/>
            <a:chOff x="-2813975" y="-204550"/>
            <a:chExt cx="1752601" cy="1373916"/>
          </a:xfrm>
        </p:grpSpPr>
        <p:sp>
          <p:nvSpPr>
            <p:cNvPr id="131" name="Google Shape;131;g201727e94f5_2_6"/>
            <p:cNvSpPr/>
            <p:nvPr/>
          </p:nvSpPr>
          <p:spPr>
            <a:xfrm>
              <a:off x="-2813975" y="-204550"/>
              <a:ext cx="1752600" cy="1066800"/>
            </a:xfrm>
            <a:prstGeom prst="rect">
              <a:avLst/>
            </a:prstGeom>
            <a:noFill/>
            <a:ln cap="flat" cmpd="sng" w="25400">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i="0" sz="1800" u="none" cap="none" strike="noStrike">
                <a:solidFill>
                  <a:srgbClr val="000000"/>
                </a:solidFill>
                <a:latin typeface="Calibri"/>
                <a:ea typeface="Calibri"/>
                <a:cs typeface="Calibri"/>
                <a:sym typeface="Calibri"/>
              </a:endParaRPr>
            </a:p>
          </p:txBody>
        </p:sp>
        <p:sp>
          <p:nvSpPr>
            <p:cNvPr id="132" name="Google Shape;132;g201727e94f5_2_6"/>
            <p:cNvSpPr txBox="1"/>
            <p:nvPr/>
          </p:nvSpPr>
          <p:spPr>
            <a:xfrm>
              <a:off x="-2813974" y="-181835"/>
              <a:ext cx="1752600" cy="1351200"/>
            </a:xfrm>
            <a:prstGeom prst="rect">
              <a:avLst/>
            </a:prstGeom>
            <a:noFill/>
            <a:ln>
              <a:noFill/>
            </a:ln>
          </p:spPr>
          <p:txBody>
            <a:bodyPr anchorCtr="0" anchor="ctr" bIns="45700" lIns="45700" spcFirstLastPara="1" rIns="45700" wrap="square" tIns="45700">
              <a:spAutoFit/>
            </a:bodyPr>
            <a:lstStyle/>
            <a:p>
              <a:pPr indent="0" lvl="0" marL="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	Please!</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	coffee,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sz="1800">
                <a:latin typeface="Calibri"/>
                <a:ea typeface="Calibri"/>
                <a:cs typeface="Calibri"/>
                <a:sym typeface="Calibri"/>
              </a:endParaRPr>
            </a:p>
          </p:txBody>
        </p:sp>
      </p:grpSp>
      <p:sp>
        <p:nvSpPr>
          <p:cNvPr id="133" name="Google Shape;133;g201727e94f5_2_6"/>
          <p:cNvSpPr txBox="1"/>
          <p:nvPr/>
        </p:nvSpPr>
        <p:spPr>
          <a:xfrm>
            <a:off x="3733802" y="6120900"/>
            <a:ext cx="2724300" cy="8310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Common words sorted in lexicographical order</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Calibri"/>
              <a:buNone/>
            </a:pPr>
            <a:r>
              <a:t/>
            </a:r>
            <a:endParaRPr sz="1600">
              <a:latin typeface="Calibri"/>
              <a:ea typeface="Calibri"/>
              <a:cs typeface="Calibri"/>
              <a:sym typeface="Calibri"/>
            </a:endParaRPr>
          </a:p>
        </p:txBody>
      </p:sp>
      <p:sp>
        <p:nvSpPr>
          <p:cNvPr id="134" name="Google Shape;134;g201727e94f5_2_6"/>
          <p:cNvSpPr txBox="1"/>
          <p:nvPr/>
        </p:nvSpPr>
        <p:spPr>
          <a:xfrm>
            <a:off x="1828801" y="5997897"/>
            <a:ext cx="19050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lang="en-US" sz="1600">
                <a:latin typeface="Calibri"/>
                <a:ea typeface="Calibri"/>
                <a:cs typeface="Calibri"/>
                <a:sym typeface="Calibri"/>
              </a:rPr>
              <a:t>F</a:t>
            </a:r>
            <a:r>
              <a:rPr i="0" lang="en-US" sz="1600" u="none" cap="none" strike="noStrike">
                <a:solidFill>
                  <a:srgbClr val="000000"/>
                </a:solidFill>
                <a:latin typeface="Calibri"/>
                <a:ea typeface="Calibri"/>
                <a:cs typeface="Calibri"/>
                <a:sym typeface="Calibri"/>
              </a:rPr>
              <a:t>requencies of common words</a:t>
            </a:r>
            <a:endParaRPr>
              <a:latin typeface="Calibri"/>
              <a:ea typeface="Calibri"/>
              <a:cs typeface="Calibri"/>
              <a:sym typeface="Calibri"/>
            </a:endParaRPr>
          </a:p>
        </p:txBody>
      </p:sp>
      <p:cxnSp>
        <p:nvCxnSpPr>
          <p:cNvPr id="135" name="Google Shape;135;g201727e94f5_2_6"/>
          <p:cNvCxnSpPr/>
          <p:nvPr/>
        </p:nvCxnSpPr>
        <p:spPr>
          <a:xfrm flipH="1" rot="10800000">
            <a:off x="2762241" y="5697110"/>
            <a:ext cx="38100" cy="423300"/>
          </a:xfrm>
          <a:prstGeom prst="straightConnector1">
            <a:avLst/>
          </a:prstGeom>
          <a:noFill/>
          <a:ln cap="flat" cmpd="sng" w="28575">
            <a:solidFill>
              <a:srgbClr val="FF0000"/>
            </a:solidFill>
            <a:prstDash val="solid"/>
            <a:round/>
            <a:headEnd len="sm" w="sm" type="none"/>
            <a:tailEnd len="med" w="med" type="triangle"/>
          </a:ln>
        </p:spPr>
      </p:cxnSp>
      <p:cxnSp>
        <p:nvCxnSpPr>
          <p:cNvPr id="136" name="Google Shape;136;g201727e94f5_2_6"/>
          <p:cNvCxnSpPr/>
          <p:nvPr/>
        </p:nvCxnSpPr>
        <p:spPr>
          <a:xfrm rot="10800000">
            <a:off x="3733812" y="5658991"/>
            <a:ext cx="133500" cy="4995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01727e94f5_2_13"/>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3" name="Google Shape;143;g201727e94f5_2_13"/>
          <p:cNvSpPr txBox="1"/>
          <p:nvPr>
            <p:ph type="title"/>
          </p:nvPr>
        </p:nvSpPr>
        <p:spPr>
          <a:xfrm>
            <a:off x="533400" y="101640"/>
            <a:ext cx="5076600" cy="6030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000000"/>
              </a:buClr>
              <a:buSzPts val="4400"/>
              <a:buFont typeface="Calibri"/>
              <a:buNone/>
            </a:pPr>
            <a:r>
              <a:rPr b="1" lang="en-US"/>
              <a:t>A Running Example</a:t>
            </a:r>
            <a:endParaRPr/>
          </a:p>
        </p:txBody>
      </p:sp>
      <p:sp>
        <p:nvSpPr>
          <p:cNvPr id="144" name="Google Shape;144;g201727e94f5_2_13"/>
          <p:cNvSpPr txBox="1"/>
          <p:nvPr>
            <p:ph idx="1" type="body"/>
          </p:nvPr>
        </p:nvSpPr>
        <p:spPr>
          <a:xfrm>
            <a:off x="457200" y="804070"/>
            <a:ext cx="8458200" cy="5322000"/>
          </a:xfrm>
          <a:prstGeom prst="rect">
            <a:avLst/>
          </a:prstGeom>
          <a:noFill/>
          <a:ln>
            <a:noFill/>
          </a:ln>
        </p:spPr>
        <p:txBody>
          <a:bodyPr anchorCtr="0" anchor="t" bIns="45700" lIns="45700" spcFirstLastPara="1" rIns="45700" wrap="square" tIns="45700">
            <a:normAutofit/>
          </a:bodyPr>
          <a:lstStyle/>
          <a:p>
            <a:pPr indent="-304800" lvl="0" marL="342900" rtl="0" algn="l">
              <a:lnSpc>
                <a:spcPct val="100000"/>
              </a:lnSpc>
              <a:spcBef>
                <a:spcPts val="0"/>
              </a:spcBef>
              <a:spcAft>
                <a:spcPts val="0"/>
              </a:spcAft>
              <a:buClr>
                <a:srgbClr val="3C78D8"/>
              </a:buClr>
              <a:buSzPts val="2600"/>
              <a:buChar char="🞆"/>
            </a:pPr>
            <a:r>
              <a:rPr lang="en-US" sz="2600"/>
              <a:t>Stopwords</a:t>
            </a:r>
            <a:endParaRPr sz="2600"/>
          </a:p>
          <a:p>
            <a:pPr indent="-288471" lvl="1" marL="783771" rtl="0" algn="l">
              <a:lnSpc>
                <a:spcPct val="100000"/>
              </a:lnSpc>
              <a:spcBef>
                <a:spcPts val="700"/>
              </a:spcBef>
              <a:spcAft>
                <a:spcPts val="0"/>
              </a:spcAft>
              <a:buClr>
                <a:srgbClr val="3C78D8"/>
              </a:buClr>
              <a:buSzPts val="2600"/>
              <a:buChar char="●"/>
            </a:pPr>
            <a:r>
              <a:rPr lang="en-US" sz="2600"/>
              <a:t>as, had </a:t>
            </a:r>
            <a:endParaRPr sz="2600"/>
          </a:p>
          <a:p>
            <a:pPr indent="0" lvl="0" marL="0" rtl="0" algn="l">
              <a:lnSpc>
                <a:spcPct val="100000"/>
              </a:lnSpc>
              <a:spcBef>
                <a:spcPts val="700"/>
              </a:spcBef>
              <a:spcAft>
                <a:spcPts val="0"/>
              </a:spcAft>
              <a:buNone/>
            </a:pPr>
            <a:r>
              <a:t/>
            </a:r>
            <a:endParaRPr sz="3100"/>
          </a:p>
          <a:p>
            <a:pPr indent="0" lvl="0" marL="0" rtl="0" algn="l">
              <a:lnSpc>
                <a:spcPct val="100000"/>
              </a:lnSpc>
              <a:spcBef>
                <a:spcPts val="700"/>
              </a:spcBef>
              <a:spcAft>
                <a:spcPts val="0"/>
              </a:spcAft>
              <a:buNone/>
            </a:pPr>
            <a:r>
              <a:t/>
            </a:r>
            <a:endParaRPr sz="3100"/>
          </a:p>
          <a:p>
            <a:pPr indent="0" lvl="0" marL="0" rtl="0" algn="l">
              <a:lnSpc>
                <a:spcPct val="100000"/>
              </a:lnSpc>
              <a:spcBef>
                <a:spcPts val="700"/>
              </a:spcBef>
              <a:spcAft>
                <a:spcPts val="0"/>
              </a:spcAft>
              <a:buNone/>
            </a:pPr>
            <a:r>
              <a:t/>
            </a:r>
            <a:endParaRPr sz="3100"/>
          </a:p>
          <a:p>
            <a:pPr indent="0" lvl="0" marL="0" rtl="0" algn="l">
              <a:lnSpc>
                <a:spcPct val="100000"/>
              </a:lnSpc>
              <a:spcBef>
                <a:spcPts val="700"/>
              </a:spcBef>
              <a:spcAft>
                <a:spcPts val="0"/>
              </a:spcAft>
              <a:buNone/>
            </a:pPr>
            <a:r>
              <a:t/>
            </a:r>
            <a:endParaRPr sz="3100"/>
          </a:p>
          <a:p>
            <a:pPr indent="-82550" lvl="1" marL="742950" rtl="0" algn="l">
              <a:lnSpc>
                <a:spcPct val="100000"/>
              </a:lnSpc>
              <a:spcBef>
                <a:spcPts val="600"/>
              </a:spcBef>
              <a:spcAft>
                <a:spcPts val="0"/>
              </a:spcAft>
              <a:buClr>
                <a:srgbClr val="00B050"/>
              </a:buClr>
              <a:buSzPts val="3200"/>
              <a:buNone/>
            </a:pPr>
            <a:r>
              <a:t/>
            </a:r>
            <a:endParaRPr>
              <a:solidFill>
                <a:srgbClr val="00B050"/>
              </a:solidFill>
            </a:endParaRPr>
          </a:p>
          <a:p>
            <a:pPr indent="-342900" lvl="0" marL="342900" rtl="0" algn="l">
              <a:lnSpc>
                <a:spcPct val="100000"/>
              </a:lnSpc>
              <a:spcBef>
                <a:spcPts val="700"/>
              </a:spcBef>
              <a:spcAft>
                <a:spcPts val="0"/>
              </a:spcAft>
              <a:buClr>
                <a:srgbClr val="3C78D8"/>
              </a:buClr>
              <a:buSzPts val="3200"/>
              <a:buChar char="🞆"/>
            </a:pPr>
            <a:r>
              <a:rPr lang="en-US"/>
              <a:t>Output:</a:t>
            </a:r>
            <a:endParaRPr/>
          </a:p>
        </p:txBody>
      </p:sp>
      <p:grpSp>
        <p:nvGrpSpPr>
          <p:cNvPr id="145" name="Google Shape;145;g201727e94f5_2_13"/>
          <p:cNvGrpSpPr/>
          <p:nvPr/>
        </p:nvGrpSpPr>
        <p:grpSpPr>
          <a:xfrm>
            <a:off x="2710548" y="4768201"/>
            <a:ext cx="1752601" cy="696407"/>
            <a:chOff x="-2813975" y="-204550"/>
            <a:chExt cx="1752601" cy="1066800"/>
          </a:xfrm>
        </p:grpSpPr>
        <p:sp>
          <p:nvSpPr>
            <p:cNvPr id="146" name="Google Shape;146;g201727e94f5_2_13"/>
            <p:cNvSpPr/>
            <p:nvPr/>
          </p:nvSpPr>
          <p:spPr>
            <a:xfrm>
              <a:off x="-2813975" y="-204550"/>
              <a:ext cx="1752600" cy="1066800"/>
            </a:xfrm>
            <a:prstGeom prst="rect">
              <a:avLst/>
            </a:prstGeom>
            <a:noFill/>
            <a:ln cap="flat" cmpd="sng" w="25400">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g201727e94f5_2_13"/>
            <p:cNvSpPr txBox="1"/>
            <p:nvPr/>
          </p:nvSpPr>
          <p:spPr>
            <a:xfrm>
              <a:off x="-2813974" y="-181835"/>
              <a:ext cx="1752600" cy="9903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	</a:t>
              </a:r>
              <a:r>
                <a:rPr lang="en-US" sz="1800">
                  <a:latin typeface="Calibri"/>
                  <a:ea typeface="Calibri"/>
                  <a:cs typeface="Calibri"/>
                  <a:sym typeface="Calibri"/>
                </a:rPr>
                <a:t>Please!</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	</a:t>
              </a:r>
              <a:r>
                <a:rPr lang="en-US" sz="1800">
                  <a:latin typeface="Calibri"/>
                  <a:ea typeface="Calibri"/>
                  <a:cs typeface="Calibri"/>
                  <a:sym typeface="Calibri"/>
                </a:rPr>
                <a:t>coffee,</a:t>
              </a:r>
              <a:endParaRPr b="0" i="0" sz="1800" u="none" cap="none" strike="noStrike">
                <a:solidFill>
                  <a:srgbClr val="000000"/>
                </a:solidFill>
                <a:latin typeface="Calibri"/>
                <a:ea typeface="Calibri"/>
                <a:cs typeface="Calibri"/>
                <a:sym typeface="Calibri"/>
              </a:endParaRPr>
            </a:p>
          </p:txBody>
        </p:sp>
      </p:grpSp>
      <p:sp>
        <p:nvSpPr>
          <p:cNvPr id="148" name="Google Shape;148;g201727e94f5_2_13"/>
          <p:cNvSpPr txBox="1"/>
          <p:nvPr/>
        </p:nvSpPr>
        <p:spPr>
          <a:xfrm>
            <a:off x="3483431" y="6120900"/>
            <a:ext cx="31998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Common words sorted in lexicographical order</a:t>
            </a:r>
            <a:endParaRPr b="0" i="0" sz="1600" u="none" cap="none" strike="noStrike">
              <a:solidFill>
                <a:srgbClr val="000000"/>
              </a:solidFill>
              <a:latin typeface="Calibri"/>
              <a:ea typeface="Calibri"/>
              <a:cs typeface="Calibri"/>
              <a:sym typeface="Calibri"/>
            </a:endParaRPr>
          </a:p>
        </p:txBody>
      </p:sp>
      <p:sp>
        <p:nvSpPr>
          <p:cNvPr id="149" name="Google Shape;149;g201727e94f5_2_13"/>
          <p:cNvSpPr txBox="1"/>
          <p:nvPr/>
        </p:nvSpPr>
        <p:spPr>
          <a:xfrm>
            <a:off x="1771501" y="5997897"/>
            <a:ext cx="19050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lang="en-US" sz="1600">
                <a:latin typeface="Calibri"/>
                <a:ea typeface="Calibri"/>
                <a:cs typeface="Calibri"/>
                <a:sym typeface="Calibri"/>
              </a:rPr>
              <a:t>F</a:t>
            </a:r>
            <a:r>
              <a:rPr b="0" i="0" lang="en-US" sz="1600" u="none" cap="none" strike="noStrike">
                <a:solidFill>
                  <a:srgbClr val="000000"/>
                </a:solidFill>
                <a:latin typeface="Calibri"/>
                <a:ea typeface="Calibri"/>
                <a:cs typeface="Calibri"/>
                <a:sym typeface="Calibri"/>
              </a:rPr>
              <a:t>requencies of common words</a:t>
            </a:r>
            <a:endParaRPr/>
          </a:p>
        </p:txBody>
      </p:sp>
      <p:cxnSp>
        <p:nvCxnSpPr>
          <p:cNvPr id="150" name="Google Shape;150;g201727e94f5_2_13"/>
          <p:cNvCxnSpPr/>
          <p:nvPr/>
        </p:nvCxnSpPr>
        <p:spPr>
          <a:xfrm flipH="1" rot="10800000">
            <a:off x="2762241" y="5519610"/>
            <a:ext cx="38100" cy="423300"/>
          </a:xfrm>
          <a:prstGeom prst="straightConnector1">
            <a:avLst/>
          </a:prstGeom>
          <a:noFill/>
          <a:ln cap="flat" cmpd="sng" w="28575">
            <a:solidFill>
              <a:srgbClr val="FF0000"/>
            </a:solidFill>
            <a:prstDash val="solid"/>
            <a:round/>
            <a:headEnd len="sm" w="sm" type="none"/>
            <a:tailEnd len="med" w="med" type="triangle"/>
          </a:ln>
        </p:spPr>
      </p:cxnSp>
      <p:cxnSp>
        <p:nvCxnSpPr>
          <p:cNvPr id="151" name="Google Shape;151;g201727e94f5_2_13"/>
          <p:cNvCxnSpPr/>
          <p:nvPr/>
        </p:nvCxnSpPr>
        <p:spPr>
          <a:xfrm rot="10800000">
            <a:off x="3676512" y="5542991"/>
            <a:ext cx="133500" cy="499500"/>
          </a:xfrm>
          <a:prstGeom prst="straightConnector1">
            <a:avLst/>
          </a:prstGeom>
          <a:noFill/>
          <a:ln cap="flat" cmpd="sng" w="28575">
            <a:solidFill>
              <a:srgbClr val="FF0000"/>
            </a:solidFill>
            <a:prstDash val="solid"/>
            <a:round/>
            <a:headEnd len="sm" w="sm" type="none"/>
            <a:tailEnd len="med" w="med" type="triangle"/>
          </a:ln>
        </p:spPr>
      </p:cxnSp>
      <p:sp>
        <p:nvSpPr>
          <p:cNvPr id="152" name="Google Shape;152;g201727e94f5_2_13"/>
          <p:cNvSpPr txBox="1"/>
          <p:nvPr/>
        </p:nvSpPr>
        <p:spPr>
          <a:xfrm>
            <a:off x="283050" y="1937650"/>
            <a:ext cx="46482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File 1 :</a:t>
            </a:r>
            <a:endParaRPr sz="2600">
              <a:latin typeface="Calibri"/>
              <a:ea typeface="Calibri"/>
              <a:cs typeface="Calibri"/>
              <a:sym typeface="Calibri"/>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a:t>
            </a:r>
            <a:r>
              <a:rPr lang="en-US" sz="1850">
                <a:solidFill>
                  <a:schemeClr val="dk1"/>
                </a:solidFill>
                <a:highlight>
                  <a:srgbClr val="FFFF00"/>
                </a:highlight>
                <a:latin typeface="Courier New"/>
                <a:ea typeface="Courier New"/>
                <a:cs typeface="Courier New"/>
                <a:sym typeface="Courier New"/>
              </a:rPr>
              <a:t>'he'</a:t>
            </a:r>
            <a:r>
              <a:rPr lang="en-US" sz="1850">
                <a:solidFill>
                  <a:schemeClr val="dk1"/>
                </a:solidFill>
                <a:latin typeface="Courier New"/>
                <a:ea typeface="Courier New"/>
                <a:cs typeface="Courier New"/>
                <a:sym typeface="Courier New"/>
              </a:rPr>
              <a:t>: 2,'put':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'some': 1,</a:t>
            </a:r>
            <a:r>
              <a:rPr lang="en-US" sz="1850">
                <a:solidFill>
                  <a:schemeClr val="dk1"/>
                </a:solidFill>
                <a:highlight>
                  <a:srgbClr val="FFFF00"/>
                </a:highlight>
                <a:latin typeface="Courier New"/>
                <a:ea typeface="Courier New"/>
                <a:cs typeface="Courier New"/>
                <a:sym typeface="Courier New"/>
              </a:rPr>
              <a:t>'sugar'</a:t>
            </a:r>
            <a:r>
              <a:rPr lang="en-US" sz="1850">
                <a:solidFill>
                  <a:schemeClr val="dk1"/>
                </a:solidFill>
                <a:latin typeface="Courier New"/>
                <a:ea typeface="Courier New"/>
                <a:cs typeface="Courier New"/>
                <a:sym typeface="Courier New"/>
              </a:rPr>
              <a:t>: 2,</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'into': 1,</a:t>
            </a:r>
            <a:r>
              <a:rPr lang="en-US" sz="1850">
                <a:solidFill>
                  <a:schemeClr val="dk1"/>
                </a:solidFill>
                <a:highlight>
                  <a:srgbClr val="FFFF00"/>
                </a:highlight>
                <a:latin typeface="Courier New"/>
                <a:ea typeface="Courier New"/>
                <a:cs typeface="Courier New"/>
                <a:sym typeface="Courier New"/>
              </a:rPr>
              <a:t>'his'</a:t>
            </a:r>
            <a:r>
              <a:rPr lang="en-US" sz="1850">
                <a:solidFill>
                  <a:schemeClr val="dk1"/>
                </a:solidFill>
                <a:latin typeface="Courier New"/>
                <a:ea typeface="Courier New"/>
                <a:cs typeface="Courier New"/>
                <a:sym typeface="Courier New"/>
              </a:rPr>
              <a: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'coffee,'</a:t>
            </a:r>
            <a:r>
              <a:rPr lang="en-US" sz="1850">
                <a:solidFill>
                  <a:schemeClr val="dk1"/>
                </a:solidFill>
                <a:latin typeface="Courier New"/>
                <a:ea typeface="Courier New"/>
                <a:cs typeface="Courier New"/>
                <a:sym typeface="Courier New"/>
              </a:rPr>
              <a:t>: 1,'likes':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'filled': 1,'coffee.':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'Please!'</a:t>
            </a:r>
            <a:r>
              <a:rPr lang="en-US" sz="1850">
                <a:solidFill>
                  <a:schemeClr val="dk1"/>
                </a:solidFill>
                <a:latin typeface="Courier New"/>
                <a:ea typeface="Courier New"/>
                <a:cs typeface="Courier New"/>
                <a:sym typeface="Courier New"/>
              </a:rPr>
              <a:t>: 1</a:t>
            </a:r>
            <a:r>
              <a:rPr lang="en-US" sz="1850">
                <a:solidFill>
                  <a:schemeClr val="dk1"/>
                </a:solidFill>
                <a:latin typeface="Courier New"/>
                <a:ea typeface="Courier New"/>
                <a:cs typeface="Courier New"/>
                <a:sym typeface="Courier New"/>
              </a:rPr>
              <a:t>}</a:t>
            </a:r>
            <a:endParaRPr sz="1850">
              <a:solidFill>
                <a:schemeClr val="dk1"/>
              </a:solidFill>
              <a:latin typeface="Courier New"/>
              <a:ea typeface="Courier New"/>
              <a:cs typeface="Courier New"/>
              <a:sym typeface="Courier New"/>
            </a:endParaRPr>
          </a:p>
        </p:txBody>
      </p:sp>
      <p:sp>
        <p:nvSpPr>
          <p:cNvPr id="153" name="Google Shape;153;g201727e94f5_2_13"/>
          <p:cNvSpPr txBox="1"/>
          <p:nvPr/>
        </p:nvSpPr>
        <p:spPr>
          <a:xfrm>
            <a:off x="4680850" y="1937650"/>
            <a:ext cx="46482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File 2 :</a:t>
            </a:r>
            <a:endParaRPr sz="2600">
              <a:latin typeface="Calibri"/>
              <a:ea typeface="Calibri"/>
              <a:cs typeface="Calibri"/>
              <a:sym typeface="Calibri"/>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a:t>
            </a:r>
            <a:r>
              <a:rPr lang="en-US" sz="1850">
                <a:solidFill>
                  <a:schemeClr val="dk1"/>
                </a:solidFill>
                <a:highlight>
                  <a:srgbClr val="FFFF00"/>
                </a:highlight>
                <a:latin typeface="Courier New"/>
                <a:ea typeface="Courier New"/>
                <a:cs typeface="Courier New"/>
                <a:sym typeface="Courier New"/>
              </a:rPr>
              <a:t>'he'</a:t>
            </a:r>
            <a:r>
              <a:rPr lang="en-US" sz="1850">
                <a:solidFill>
                  <a:schemeClr val="dk1"/>
                </a:solidFill>
                <a:latin typeface="Courier New"/>
                <a:ea typeface="Courier New"/>
                <a:cs typeface="Courier New"/>
                <a:sym typeface="Courier New"/>
              </a:rPr>
              <a:t>: 3,</a:t>
            </a:r>
            <a:r>
              <a:rPr lang="en-US" sz="1850">
                <a:solidFill>
                  <a:schemeClr val="dk1"/>
                </a:solidFill>
                <a:highlight>
                  <a:srgbClr val="FFFF00"/>
                </a:highlight>
                <a:latin typeface="Courier New"/>
                <a:ea typeface="Courier New"/>
                <a:cs typeface="Courier New"/>
                <a:sym typeface="Courier New"/>
              </a:rPr>
              <a:t>'sugar'</a:t>
            </a:r>
            <a:r>
              <a:rPr lang="en-US" sz="1850">
                <a:solidFill>
                  <a:schemeClr val="dk1"/>
                </a:solidFill>
                <a:latin typeface="Courier New"/>
                <a:ea typeface="Courier New"/>
                <a:cs typeface="Courier New"/>
                <a:sym typeface="Courier New"/>
              </a:rPr>
              <a: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'in': 1,</a:t>
            </a:r>
            <a:r>
              <a:rPr lang="en-US" sz="1850">
                <a:solidFill>
                  <a:schemeClr val="dk1"/>
                </a:solidFill>
                <a:highlight>
                  <a:srgbClr val="FFFF00"/>
                </a:highlight>
                <a:latin typeface="Courier New"/>
                <a:ea typeface="Courier New"/>
                <a:cs typeface="Courier New"/>
                <a:sym typeface="Courier New"/>
              </a:rPr>
              <a:t>'his'</a:t>
            </a:r>
            <a:r>
              <a:rPr lang="en-US" sz="1850">
                <a:solidFill>
                  <a:schemeClr val="dk1"/>
                </a:solidFill>
                <a:latin typeface="Courier New"/>
                <a:ea typeface="Courier New"/>
                <a:cs typeface="Courier New"/>
                <a:sym typeface="Courier New"/>
              </a:rPr>
              <a: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'coffee,'</a:t>
            </a:r>
            <a:r>
              <a:rPr lang="en-US" sz="1850">
                <a:solidFill>
                  <a:schemeClr val="dk1"/>
                </a:solidFill>
                <a:latin typeface="Courier New"/>
                <a:ea typeface="Courier New"/>
                <a:cs typeface="Courier New"/>
                <a:sym typeface="Courier New"/>
              </a:rPr>
              <a:t>: 1,'though':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'is': 1,'diabetic':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'and': 1, 'suffer.': </a:t>
            </a:r>
            <a:r>
              <a:rPr lang="en-US" sz="1850">
                <a:solidFill>
                  <a:schemeClr val="dk1"/>
                </a:solidFill>
                <a:latin typeface="Courier New"/>
                <a:ea typeface="Courier New"/>
                <a:cs typeface="Courier New"/>
                <a:sym typeface="Courier New"/>
              </a:rPr>
              <a:t>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'Please!'</a:t>
            </a:r>
            <a:r>
              <a:rPr lang="en-US" sz="1850">
                <a:solidFill>
                  <a:schemeClr val="dk1"/>
                </a:solidFill>
                <a:latin typeface="Courier New"/>
                <a:ea typeface="Courier New"/>
                <a:cs typeface="Courier New"/>
                <a:sym typeface="Courier New"/>
              </a:rPr>
              <a:t>: 1</a:t>
            </a:r>
            <a:r>
              <a:rPr lang="en-US" sz="1850">
                <a:solidFill>
                  <a:schemeClr val="dk1"/>
                </a:solidFill>
                <a:latin typeface="Courier New"/>
                <a:ea typeface="Courier New"/>
                <a:cs typeface="Courier New"/>
                <a:sym typeface="Courier New"/>
              </a:rPr>
              <a:t>}</a:t>
            </a:r>
            <a:endParaRPr sz="185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01727e94f5_2_20"/>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0" name="Google Shape;160;g201727e94f5_2_20"/>
          <p:cNvSpPr txBox="1"/>
          <p:nvPr>
            <p:ph type="title"/>
          </p:nvPr>
        </p:nvSpPr>
        <p:spPr>
          <a:xfrm>
            <a:off x="533400" y="101640"/>
            <a:ext cx="5076600" cy="6030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000000"/>
              </a:buClr>
              <a:buSzPts val="4400"/>
              <a:buFont typeface="Calibri"/>
              <a:buNone/>
            </a:pPr>
            <a:r>
              <a:rPr b="1" lang="en-US"/>
              <a:t>A Running Example</a:t>
            </a:r>
            <a:endParaRPr/>
          </a:p>
        </p:txBody>
      </p:sp>
      <p:sp>
        <p:nvSpPr>
          <p:cNvPr id="161" name="Google Shape;161;g201727e94f5_2_20"/>
          <p:cNvSpPr txBox="1"/>
          <p:nvPr>
            <p:ph idx="1" type="body"/>
          </p:nvPr>
        </p:nvSpPr>
        <p:spPr>
          <a:xfrm>
            <a:off x="457200" y="804070"/>
            <a:ext cx="8458200" cy="5322000"/>
          </a:xfrm>
          <a:prstGeom prst="rect">
            <a:avLst/>
          </a:prstGeom>
          <a:noFill/>
          <a:ln>
            <a:noFill/>
          </a:ln>
        </p:spPr>
        <p:txBody>
          <a:bodyPr anchorCtr="0" anchor="t" bIns="45700" lIns="45700" spcFirstLastPara="1" rIns="45700" wrap="square" tIns="45700">
            <a:normAutofit/>
          </a:bodyPr>
          <a:lstStyle/>
          <a:p>
            <a:pPr indent="-304800" lvl="0" marL="342900" rtl="0" algn="l">
              <a:lnSpc>
                <a:spcPct val="100000"/>
              </a:lnSpc>
              <a:spcBef>
                <a:spcPts val="0"/>
              </a:spcBef>
              <a:spcAft>
                <a:spcPts val="0"/>
              </a:spcAft>
              <a:buClr>
                <a:srgbClr val="3C78D8"/>
              </a:buClr>
              <a:buSzPts val="2600"/>
              <a:buChar char="🞆"/>
            </a:pPr>
            <a:r>
              <a:rPr lang="en-US" sz="2600"/>
              <a:t>Stopwords</a:t>
            </a:r>
            <a:endParaRPr sz="2600"/>
          </a:p>
          <a:p>
            <a:pPr indent="-288471" lvl="1" marL="783771" rtl="0" algn="l">
              <a:lnSpc>
                <a:spcPct val="100000"/>
              </a:lnSpc>
              <a:spcBef>
                <a:spcPts val="700"/>
              </a:spcBef>
              <a:spcAft>
                <a:spcPts val="0"/>
              </a:spcAft>
              <a:buClr>
                <a:srgbClr val="3C78D8"/>
              </a:buClr>
              <a:buSzPts val="2600"/>
              <a:buChar char="●"/>
            </a:pPr>
            <a:r>
              <a:rPr lang="en-US" sz="2600"/>
              <a:t>as, had </a:t>
            </a:r>
            <a:endParaRPr sz="2600"/>
          </a:p>
          <a:p>
            <a:pPr indent="0" lvl="0" marL="0" rtl="0" algn="l">
              <a:lnSpc>
                <a:spcPct val="100000"/>
              </a:lnSpc>
              <a:spcBef>
                <a:spcPts val="700"/>
              </a:spcBef>
              <a:spcAft>
                <a:spcPts val="0"/>
              </a:spcAft>
              <a:buNone/>
            </a:pPr>
            <a:r>
              <a:t/>
            </a:r>
            <a:endParaRPr sz="2600"/>
          </a:p>
          <a:p>
            <a:pPr indent="0" lvl="0" marL="0" rtl="0" algn="l">
              <a:lnSpc>
                <a:spcPct val="100000"/>
              </a:lnSpc>
              <a:spcBef>
                <a:spcPts val="700"/>
              </a:spcBef>
              <a:spcAft>
                <a:spcPts val="0"/>
              </a:spcAft>
              <a:buNone/>
            </a:pPr>
            <a:r>
              <a:t/>
            </a:r>
            <a:endParaRPr sz="2600"/>
          </a:p>
          <a:p>
            <a:pPr indent="0" lvl="0" marL="0" rtl="0" algn="l">
              <a:lnSpc>
                <a:spcPct val="100000"/>
              </a:lnSpc>
              <a:spcBef>
                <a:spcPts val="700"/>
              </a:spcBef>
              <a:spcAft>
                <a:spcPts val="0"/>
              </a:spcAft>
              <a:buNone/>
            </a:pPr>
            <a:r>
              <a:t/>
            </a:r>
            <a:endParaRPr sz="2600"/>
          </a:p>
          <a:p>
            <a:pPr indent="0" lvl="0" marL="0" rtl="0" algn="l">
              <a:lnSpc>
                <a:spcPct val="100000"/>
              </a:lnSpc>
              <a:spcBef>
                <a:spcPts val="700"/>
              </a:spcBef>
              <a:spcAft>
                <a:spcPts val="0"/>
              </a:spcAft>
              <a:buNone/>
            </a:pPr>
            <a:r>
              <a:t/>
            </a:r>
            <a:endParaRPr sz="2600"/>
          </a:p>
          <a:p>
            <a:pPr indent="-82550" lvl="1" marL="742950" rtl="0" algn="l">
              <a:lnSpc>
                <a:spcPct val="100000"/>
              </a:lnSpc>
              <a:spcBef>
                <a:spcPts val="600"/>
              </a:spcBef>
              <a:spcAft>
                <a:spcPts val="0"/>
              </a:spcAft>
              <a:buClr>
                <a:srgbClr val="00B050"/>
              </a:buClr>
              <a:buSzPts val="3200"/>
              <a:buNone/>
            </a:pPr>
            <a:r>
              <a:t/>
            </a:r>
            <a:endParaRPr sz="2600">
              <a:solidFill>
                <a:srgbClr val="00B050"/>
              </a:solidFill>
            </a:endParaRPr>
          </a:p>
          <a:p>
            <a:pPr indent="-304800" lvl="0" marL="342900" rtl="0" algn="l">
              <a:lnSpc>
                <a:spcPct val="100000"/>
              </a:lnSpc>
              <a:spcBef>
                <a:spcPts val="700"/>
              </a:spcBef>
              <a:spcAft>
                <a:spcPts val="0"/>
              </a:spcAft>
              <a:buClr>
                <a:srgbClr val="3C78D8"/>
              </a:buClr>
              <a:buSzPts val="2600"/>
              <a:buChar char="🞆"/>
            </a:pPr>
            <a:r>
              <a:rPr lang="en-US" sz="2600"/>
              <a:t>Output:</a:t>
            </a:r>
            <a:endParaRPr sz="2600"/>
          </a:p>
        </p:txBody>
      </p:sp>
      <p:grpSp>
        <p:nvGrpSpPr>
          <p:cNvPr id="162" name="Google Shape;162;g201727e94f5_2_20"/>
          <p:cNvGrpSpPr/>
          <p:nvPr/>
        </p:nvGrpSpPr>
        <p:grpSpPr>
          <a:xfrm>
            <a:off x="2710548" y="4768201"/>
            <a:ext cx="1752601" cy="938410"/>
            <a:chOff x="-2813975" y="-204550"/>
            <a:chExt cx="1752601" cy="1437516"/>
          </a:xfrm>
        </p:grpSpPr>
        <p:sp>
          <p:nvSpPr>
            <p:cNvPr id="163" name="Google Shape;163;g201727e94f5_2_20"/>
            <p:cNvSpPr/>
            <p:nvPr/>
          </p:nvSpPr>
          <p:spPr>
            <a:xfrm>
              <a:off x="-2813975" y="-204550"/>
              <a:ext cx="1752600" cy="1066800"/>
            </a:xfrm>
            <a:prstGeom prst="rect">
              <a:avLst/>
            </a:prstGeom>
            <a:noFill/>
            <a:ln cap="flat" cmpd="sng" w="25400">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g201727e94f5_2_20"/>
            <p:cNvSpPr txBox="1"/>
            <p:nvPr/>
          </p:nvSpPr>
          <p:spPr>
            <a:xfrm>
              <a:off x="-2813974" y="-181835"/>
              <a:ext cx="1752600" cy="1414800"/>
            </a:xfrm>
            <a:prstGeom prst="rect">
              <a:avLst/>
            </a:prstGeom>
            <a:noFill/>
            <a:ln>
              <a:noFill/>
            </a:ln>
          </p:spPr>
          <p:txBody>
            <a:bodyPr anchorCtr="0" anchor="ctr" bIns="45700" lIns="45700" spcFirstLastPara="1" rIns="45700" wrap="square" tIns="45700">
              <a:spAutoFit/>
            </a:bodyPr>
            <a:lstStyle/>
            <a:p>
              <a:pPr indent="0" lvl="0" marL="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	Please!</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	coffee,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sz="1800">
                <a:latin typeface="Calibri"/>
                <a:ea typeface="Calibri"/>
                <a:cs typeface="Calibri"/>
                <a:sym typeface="Calibri"/>
              </a:endParaRPr>
            </a:p>
          </p:txBody>
        </p:sp>
      </p:grpSp>
      <p:sp>
        <p:nvSpPr>
          <p:cNvPr id="165" name="Google Shape;165;g201727e94f5_2_20"/>
          <p:cNvSpPr txBox="1"/>
          <p:nvPr/>
        </p:nvSpPr>
        <p:spPr>
          <a:xfrm>
            <a:off x="3483427" y="6120900"/>
            <a:ext cx="2752200" cy="8310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Common words sorted in lexicographical order</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Calibri"/>
              <a:buNone/>
            </a:pPr>
            <a:r>
              <a:t/>
            </a:r>
            <a:endParaRPr sz="1600">
              <a:latin typeface="Calibri"/>
              <a:ea typeface="Calibri"/>
              <a:cs typeface="Calibri"/>
              <a:sym typeface="Calibri"/>
            </a:endParaRPr>
          </a:p>
        </p:txBody>
      </p:sp>
      <p:sp>
        <p:nvSpPr>
          <p:cNvPr id="166" name="Google Shape;166;g201727e94f5_2_20"/>
          <p:cNvSpPr txBox="1"/>
          <p:nvPr/>
        </p:nvSpPr>
        <p:spPr>
          <a:xfrm>
            <a:off x="1771501" y="5997897"/>
            <a:ext cx="19050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lang="en-US" sz="1600">
                <a:latin typeface="Calibri"/>
                <a:ea typeface="Calibri"/>
                <a:cs typeface="Calibri"/>
                <a:sym typeface="Calibri"/>
              </a:rPr>
              <a:t>F</a:t>
            </a:r>
            <a:r>
              <a:rPr b="0" i="0" lang="en-US" sz="1600" u="none" cap="none" strike="noStrike">
                <a:solidFill>
                  <a:srgbClr val="000000"/>
                </a:solidFill>
                <a:latin typeface="Calibri"/>
                <a:ea typeface="Calibri"/>
                <a:cs typeface="Calibri"/>
                <a:sym typeface="Calibri"/>
              </a:rPr>
              <a:t>requencies of common words</a:t>
            </a:r>
            <a:endParaRPr/>
          </a:p>
        </p:txBody>
      </p:sp>
      <p:cxnSp>
        <p:nvCxnSpPr>
          <p:cNvPr id="167" name="Google Shape;167;g201727e94f5_2_20"/>
          <p:cNvCxnSpPr/>
          <p:nvPr/>
        </p:nvCxnSpPr>
        <p:spPr>
          <a:xfrm flipH="1" rot="10800000">
            <a:off x="2762241" y="5519610"/>
            <a:ext cx="38100" cy="423300"/>
          </a:xfrm>
          <a:prstGeom prst="straightConnector1">
            <a:avLst/>
          </a:prstGeom>
          <a:noFill/>
          <a:ln cap="flat" cmpd="sng" w="28575">
            <a:solidFill>
              <a:srgbClr val="FF0000"/>
            </a:solidFill>
            <a:prstDash val="solid"/>
            <a:round/>
            <a:headEnd len="sm" w="sm" type="none"/>
            <a:tailEnd len="med" w="med" type="triangle"/>
          </a:ln>
        </p:spPr>
      </p:cxnSp>
      <p:cxnSp>
        <p:nvCxnSpPr>
          <p:cNvPr id="168" name="Google Shape;168;g201727e94f5_2_20"/>
          <p:cNvCxnSpPr/>
          <p:nvPr/>
        </p:nvCxnSpPr>
        <p:spPr>
          <a:xfrm rot="10800000">
            <a:off x="3676512" y="5542991"/>
            <a:ext cx="133500" cy="499500"/>
          </a:xfrm>
          <a:prstGeom prst="straightConnector1">
            <a:avLst/>
          </a:prstGeom>
          <a:noFill/>
          <a:ln cap="flat" cmpd="sng" w="28575">
            <a:solidFill>
              <a:srgbClr val="FF0000"/>
            </a:solidFill>
            <a:prstDash val="solid"/>
            <a:round/>
            <a:headEnd len="sm" w="sm" type="none"/>
            <a:tailEnd len="med" w="med" type="triangle"/>
          </a:ln>
        </p:spPr>
      </p:cxnSp>
      <p:sp>
        <p:nvSpPr>
          <p:cNvPr id="169" name="Google Shape;169;g201727e94f5_2_20"/>
          <p:cNvSpPr txBox="1"/>
          <p:nvPr/>
        </p:nvSpPr>
        <p:spPr>
          <a:xfrm>
            <a:off x="283050" y="1937650"/>
            <a:ext cx="4648200" cy="25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File 1 :</a:t>
            </a:r>
            <a:endParaRPr sz="2600">
              <a:latin typeface="Calibri"/>
              <a:ea typeface="Calibri"/>
              <a:cs typeface="Calibri"/>
              <a:sym typeface="Calibri"/>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{'he': 2,'put':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'some': 1,</a:t>
            </a:r>
            <a:r>
              <a:rPr lang="en-US" sz="1850">
                <a:solidFill>
                  <a:schemeClr val="dk1"/>
                </a:solidFill>
                <a:highlight>
                  <a:srgbClr val="FFFF00"/>
                </a:highlight>
                <a:latin typeface="Courier New"/>
                <a:ea typeface="Courier New"/>
                <a:cs typeface="Courier New"/>
                <a:sym typeface="Courier New"/>
              </a:rPr>
              <a:t>'sugar'</a:t>
            </a:r>
            <a:r>
              <a:rPr lang="en-US" sz="1850">
                <a:solidFill>
                  <a:schemeClr val="dk1"/>
                </a:solidFill>
                <a:latin typeface="Courier New"/>
                <a:ea typeface="Courier New"/>
                <a:cs typeface="Courier New"/>
                <a:sym typeface="Courier New"/>
              </a:rPr>
              <a:t>: 2,</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'into': 1,'his':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'coffee,'</a:t>
            </a:r>
            <a:r>
              <a:rPr lang="en-US" sz="1850">
                <a:solidFill>
                  <a:schemeClr val="dk1"/>
                </a:solidFill>
                <a:latin typeface="Courier New"/>
                <a:ea typeface="Courier New"/>
                <a:cs typeface="Courier New"/>
                <a:sym typeface="Courier New"/>
              </a:rPr>
              <a:t>: 1,'likes':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'filled': 1,'coffee.':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'Please!'</a:t>
            </a:r>
            <a:r>
              <a:rPr lang="en-US" sz="1850">
                <a:solidFill>
                  <a:schemeClr val="dk1"/>
                </a:solidFill>
                <a:latin typeface="Courier New"/>
                <a:ea typeface="Courier New"/>
                <a:cs typeface="Courier New"/>
                <a:sym typeface="Courier New"/>
              </a:rPr>
              <a: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850">
              <a:solidFill>
                <a:schemeClr val="dk1"/>
              </a:solidFill>
              <a:latin typeface="Courier New"/>
              <a:ea typeface="Courier New"/>
              <a:cs typeface="Courier New"/>
              <a:sym typeface="Courier New"/>
            </a:endParaRPr>
          </a:p>
        </p:txBody>
      </p:sp>
      <p:sp>
        <p:nvSpPr>
          <p:cNvPr id="170" name="Google Shape;170;g201727e94f5_2_20"/>
          <p:cNvSpPr txBox="1"/>
          <p:nvPr/>
        </p:nvSpPr>
        <p:spPr>
          <a:xfrm>
            <a:off x="4680850" y="1937650"/>
            <a:ext cx="46482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File 2 :</a:t>
            </a:r>
            <a:endParaRPr sz="2600">
              <a:latin typeface="Calibri"/>
              <a:ea typeface="Calibri"/>
              <a:cs typeface="Calibri"/>
              <a:sym typeface="Calibri"/>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{'he': 3,</a:t>
            </a:r>
            <a:r>
              <a:rPr lang="en-US" sz="1850">
                <a:solidFill>
                  <a:schemeClr val="dk1"/>
                </a:solidFill>
                <a:highlight>
                  <a:srgbClr val="FFFF00"/>
                </a:highlight>
                <a:latin typeface="Courier New"/>
                <a:ea typeface="Courier New"/>
                <a:cs typeface="Courier New"/>
                <a:sym typeface="Courier New"/>
              </a:rPr>
              <a:t>'sugar'</a:t>
            </a:r>
            <a:r>
              <a:rPr lang="en-US" sz="1850">
                <a:solidFill>
                  <a:schemeClr val="dk1"/>
                </a:solidFill>
                <a:latin typeface="Courier New"/>
                <a:ea typeface="Courier New"/>
                <a:cs typeface="Courier New"/>
                <a:sym typeface="Courier New"/>
              </a:rPr>
              <a:t>: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'in': 1,'his':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'coffee,'</a:t>
            </a:r>
            <a:r>
              <a:rPr lang="en-US" sz="1850">
                <a:solidFill>
                  <a:schemeClr val="dk1"/>
                </a:solidFill>
                <a:latin typeface="Courier New"/>
                <a:ea typeface="Courier New"/>
                <a:cs typeface="Courier New"/>
                <a:sym typeface="Courier New"/>
              </a:rPr>
              <a:t>: 1,'though':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'is': 1,'diabetic':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'and': 1, 'suffer.': 1</a:t>
            </a:r>
            <a:endParaRPr sz="1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sz="1850">
                <a:solidFill>
                  <a:schemeClr val="dk1"/>
                </a:solidFill>
                <a:latin typeface="Courier New"/>
                <a:ea typeface="Courier New"/>
                <a:cs typeface="Courier New"/>
                <a:sym typeface="Courier New"/>
              </a:rPr>
              <a:t> </a:t>
            </a:r>
            <a:r>
              <a:rPr lang="en-US" sz="1850">
                <a:solidFill>
                  <a:schemeClr val="dk1"/>
                </a:solidFill>
                <a:highlight>
                  <a:srgbClr val="FFFF00"/>
                </a:highlight>
                <a:latin typeface="Courier New"/>
                <a:ea typeface="Courier New"/>
                <a:cs typeface="Courier New"/>
                <a:sym typeface="Courier New"/>
              </a:rPr>
              <a:t>'Please!'</a:t>
            </a:r>
            <a:r>
              <a:rPr lang="en-US" sz="1850">
                <a:solidFill>
                  <a:schemeClr val="dk1"/>
                </a:solidFill>
                <a:latin typeface="Courier New"/>
                <a:ea typeface="Courier New"/>
                <a:cs typeface="Courier New"/>
                <a:sym typeface="Courier New"/>
              </a:rPr>
              <a:t>: 1}</a:t>
            </a:r>
            <a:endParaRPr sz="1850">
              <a:solidFill>
                <a:schemeClr val="dk1"/>
              </a:solidFill>
              <a:latin typeface="Courier New"/>
              <a:ea typeface="Courier New"/>
              <a:cs typeface="Courier New"/>
              <a:sym typeface="Courier New"/>
            </a:endParaRPr>
          </a:p>
        </p:txBody>
      </p:sp>
      <p:sp>
        <p:nvSpPr>
          <p:cNvPr id="171" name="Google Shape;171;g201727e94f5_2_20"/>
          <p:cNvSpPr txBox="1"/>
          <p:nvPr/>
        </p:nvSpPr>
        <p:spPr>
          <a:xfrm>
            <a:off x="1098450" y="2200800"/>
            <a:ext cx="282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FF0000"/>
                </a:solidFill>
                <a:latin typeface="Calibri"/>
                <a:ea typeface="Calibri"/>
                <a:cs typeface="Calibri"/>
                <a:sym typeface="Calibri"/>
              </a:rPr>
              <a:t>x</a:t>
            </a:r>
            <a:endParaRPr sz="3100">
              <a:solidFill>
                <a:srgbClr val="FF0000"/>
              </a:solidFill>
              <a:latin typeface="Calibri"/>
              <a:ea typeface="Calibri"/>
              <a:cs typeface="Calibri"/>
              <a:sym typeface="Calibri"/>
            </a:endParaRPr>
          </a:p>
        </p:txBody>
      </p:sp>
      <p:sp>
        <p:nvSpPr>
          <p:cNvPr id="172" name="Google Shape;172;g201727e94f5_2_20"/>
          <p:cNvSpPr txBox="1"/>
          <p:nvPr/>
        </p:nvSpPr>
        <p:spPr>
          <a:xfrm>
            <a:off x="6619850" y="2474875"/>
            <a:ext cx="282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FF0000"/>
                </a:solidFill>
                <a:latin typeface="Calibri"/>
                <a:ea typeface="Calibri"/>
                <a:cs typeface="Calibri"/>
                <a:sym typeface="Calibri"/>
              </a:rPr>
              <a:t>x</a:t>
            </a:r>
            <a:endParaRPr sz="3100">
              <a:solidFill>
                <a:srgbClr val="FF0000"/>
              </a:solidFill>
              <a:latin typeface="Calibri"/>
              <a:ea typeface="Calibri"/>
              <a:cs typeface="Calibri"/>
              <a:sym typeface="Calibri"/>
            </a:endParaRPr>
          </a:p>
        </p:txBody>
      </p:sp>
      <p:sp>
        <p:nvSpPr>
          <p:cNvPr id="173" name="Google Shape;173;g201727e94f5_2_20"/>
          <p:cNvSpPr txBox="1"/>
          <p:nvPr/>
        </p:nvSpPr>
        <p:spPr>
          <a:xfrm>
            <a:off x="5411375" y="2200800"/>
            <a:ext cx="282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FF0000"/>
                </a:solidFill>
                <a:latin typeface="Calibri"/>
                <a:ea typeface="Calibri"/>
                <a:cs typeface="Calibri"/>
                <a:sym typeface="Calibri"/>
              </a:rPr>
              <a:t>x</a:t>
            </a:r>
            <a:endParaRPr sz="3100">
              <a:solidFill>
                <a:srgbClr val="FF0000"/>
              </a:solidFill>
              <a:latin typeface="Calibri"/>
              <a:ea typeface="Calibri"/>
              <a:cs typeface="Calibri"/>
              <a:sym typeface="Calibri"/>
            </a:endParaRPr>
          </a:p>
        </p:txBody>
      </p:sp>
      <p:sp>
        <p:nvSpPr>
          <p:cNvPr id="174" name="Google Shape;174;g201727e94f5_2_20"/>
          <p:cNvSpPr txBox="1"/>
          <p:nvPr/>
        </p:nvSpPr>
        <p:spPr>
          <a:xfrm>
            <a:off x="2517450" y="2781225"/>
            <a:ext cx="282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FF0000"/>
                </a:solidFill>
                <a:latin typeface="Calibri"/>
                <a:ea typeface="Calibri"/>
                <a:cs typeface="Calibri"/>
                <a:sym typeface="Calibri"/>
              </a:rPr>
              <a:t>x</a:t>
            </a:r>
            <a:endParaRPr sz="31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2012-08-31T06:36:49Z</dcterms:created>
  <dc:creator>Jimmy Lin</dc:creator>
</cp:coreProperties>
</file>