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16" d="100"/>
          <a:sy n="11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C51-1C24-2FA3-D25A-304306E7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8751"/>
          </a:xfrm>
        </p:spPr>
        <p:txBody>
          <a:bodyPr>
            <a:normAutofit/>
          </a:bodyPr>
          <a:lstStyle/>
          <a:p>
            <a:r>
              <a:rPr lang="en-JP" sz="5400" dirty="0">
                <a:latin typeface="Mistral" panose="03090702030407020403" pitchFamily="66" charset="0"/>
                <a:ea typeface="HeadLineA" pitchFamily="2" charset="-127"/>
                <a:cs typeface="DilleniaUPC" panose="020B0604020202020204" pitchFamily="34" charset="0"/>
              </a:rPr>
              <a:t>List of AI-tools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9BBB-EA09-B55C-E870-84640948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1345"/>
            <a:ext cx="3934858" cy="2478795"/>
          </a:xfrm>
        </p:spPr>
        <p:txBody>
          <a:bodyPr>
            <a:normAutofit/>
          </a:bodyPr>
          <a:lstStyle/>
          <a:p>
            <a:r>
              <a:rPr lang="en-JP" sz="3000" b="1" dirty="0">
                <a:solidFill>
                  <a:srgbClr val="FF0000"/>
                </a:solidFill>
              </a:rPr>
              <a:t>Chat GPT</a:t>
            </a:r>
          </a:p>
          <a:p>
            <a:r>
              <a:rPr lang="en-JP" sz="3000" b="1" dirty="0">
                <a:solidFill>
                  <a:srgbClr val="00B050"/>
                </a:solidFill>
              </a:rPr>
              <a:t>Copilot</a:t>
            </a:r>
          </a:p>
          <a:p>
            <a:r>
              <a:rPr lang="en-JP" sz="3000" b="1" dirty="0">
                <a:solidFill>
                  <a:srgbClr val="0070C0"/>
                </a:solidFill>
              </a:rPr>
              <a:t>Gemini</a:t>
            </a:r>
          </a:p>
          <a:p>
            <a:r>
              <a:rPr lang="en-JP" sz="3000" b="1" dirty="0">
                <a:solidFill>
                  <a:srgbClr val="FFC000"/>
                </a:solidFill>
              </a:rPr>
              <a:t>Deepseek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5A1B61-D7AC-DDAD-3C73-43CEFF8F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923" y="1242823"/>
            <a:ext cx="1463382" cy="146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text with black letters&#10;&#10;AI-generated content may be incorrect.">
            <a:extLst>
              <a:ext uri="{FF2B5EF4-FFF2-40B4-BE49-F238E27FC236}">
                <a16:creationId xmlns:a16="http://schemas.microsoft.com/office/drawing/2014/main" id="{AB196545-94C5-2CEF-1739-0E40D018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23" y="2908210"/>
            <a:ext cx="1463382" cy="880289"/>
          </a:xfrm>
          <a:prstGeom prst="rect">
            <a:avLst/>
          </a:prstGeom>
        </p:spPr>
      </p:pic>
      <p:pic>
        <p:nvPicPr>
          <p:cNvPr id="6" name="Picture 5" descr="A purple and blue logo&#10;&#10;AI-generated content may be incorrect.">
            <a:extLst>
              <a:ext uri="{FF2B5EF4-FFF2-40B4-BE49-F238E27FC236}">
                <a16:creationId xmlns:a16="http://schemas.microsoft.com/office/drawing/2014/main" id="{40C9C813-F501-00B9-1DB9-9634F9C9C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848" y="1263558"/>
            <a:ext cx="3550875" cy="1173243"/>
          </a:xfrm>
          <a:prstGeom prst="rect">
            <a:avLst/>
          </a:prstGeom>
        </p:spPr>
      </p:pic>
      <p:pic>
        <p:nvPicPr>
          <p:cNvPr id="7" name="Picture 2" descr="DeepSeek">
            <a:extLst>
              <a:ext uri="{FF2B5EF4-FFF2-40B4-BE49-F238E27FC236}">
                <a16:creationId xmlns:a16="http://schemas.microsoft.com/office/drawing/2014/main" id="{E40AF29E-5179-A464-5F14-EC42D0D7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48" y="3000987"/>
            <a:ext cx="4064037" cy="8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86F42F-698A-66C2-DD66-1D9918F0DDEA}"/>
              </a:ext>
            </a:extLst>
          </p:cNvPr>
          <p:cNvSpPr txBox="1">
            <a:spLocks/>
          </p:cNvSpPr>
          <p:nvPr/>
        </p:nvSpPr>
        <p:spPr>
          <a:xfrm>
            <a:off x="1192124" y="4175847"/>
            <a:ext cx="10204361" cy="226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These are great tools to help you</a:t>
            </a:r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learn programming</a:t>
            </a:r>
            <a:r>
              <a:rPr lang="en-JP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</a:p>
          <a:p>
            <a:pPr marL="0" indent="0">
              <a:buNone/>
            </a:pPr>
            <a:r>
              <a:rPr lang="en-JP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other AI tools for more specific purposes, such as α-fold (for protein structure prediction), DeepL (language translation) etc.</a:t>
            </a:r>
          </a:p>
        </p:txBody>
      </p:sp>
    </p:spTree>
    <p:extLst>
      <p:ext uri="{BB962C8B-B14F-4D97-AF65-F5344CB8AC3E}">
        <p14:creationId xmlns:p14="http://schemas.microsoft.com/office/powerpoint/2010/main" val="146200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</TotalTime>
  <Words>44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Garamond</vt:lpstr>
      <vt:lpstr>Mistral</vt:lpstr>
      <vt:lpstr>Savon</vt:lpstr>
      <vt:lpstr>List of AI-tools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Masayuki USHIO</dc:creator>
  <cp:lastModifiedBy>Masayuki USHIO</cp:lastModifiedBy>
  <cp:revision>9</cp:revision>
  <dcterms:created xsi:type="dcterms:W3CDTF">2025-01-28T07:08:03Z</dcterms:created>
  <dcterms:modified xsi:type="dcterms:W3CDTF">2025-01-29T06:28:06Z</dcterms:modified>
</cp:coreProperties>
</file>