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85" d="100"/>
          <a:sy n="85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DCE4-D38F-BCFA-3B2C-D3EC08F1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01409-EF9C-E5C1-E5AD-2284CFD4D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4B87-CD72-0CFF-4BB4-4BFBF111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7EEA-AFF6-09A3-6F68-BC4E4B3D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5772-862B-6845-CCDC-60A03C8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223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2E18-0900-5456-620C-BF5182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79F1-9628-6B66-2591-7F6443628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A7CA-DF50-C0C7-1D12-6D7D09A0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686B-4C92-C60A-BC02-0A70E2A4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6B4A-98E0-70AD-4F7C-AF8B461A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9232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5C51D-26D7-27B2-C50D-8CCFCBA95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BE881-F381-1E7C-E8B9-3AF3F9412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C9EF-E47B-3259-C5AB-879464ED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AF4D-8428-E0DA-0ED2-AD662945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7467-F4CF-4121-4543-FC287BD7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777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92E1-12F0-3CA0-3DF0-8E876DBB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E3F-D615-35F2-4885-5C77AC53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134C-2172-233D-9BF8-8AD5E31B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24D3-3D27-930B-35C3-49EF0BDC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7EB17-C707-403B-CA94-64886D50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6814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7C5A-47E5-5DC6-EF9B-AF8092B3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67C27-7119-D6C9-3CA4-C4ACA1E7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99C2-EB0B-A0D7-A367-203F4E31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BE018-216B-9D8C-3E97-01BE1333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0C68-CCAD-0663-55B8-65163C57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4389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5C9F-A1D7-F740-8A2F-CAEB13C9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81F8-8F20-4B80-5E89-5ABB6F97A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A1C32-C605-D3AB-DF71-8A5D94BB8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3C5A0-4E7F-8C32-EC5E-D376070D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12CB8-4D5F-FB7B-9E32-1E5DB479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055-3089-C13C-0DDC-891B814A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897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3EA8-784D-A1ED-C509-EA1F5F7A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07C5-2418-A35F-FA71-6725E575A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427A2-EC27-FCDF-289F-35E251B44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611F1-AC75-A5DF-109B-ADD8A96FD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5652E-900D-6B8B-0C7F-E6104B2F3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959B9-BFF9-863A-1B91-D054E47B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DECC0-620A-0183-379F-FF23D262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C9037-C4BC-9AB3-D21C-245F0565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5408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A799-41C4-0909-167B-294EBB20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2C115-1F60-3F9A-7F13-F13A685E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32A87-5AD6-290B-B9ED-714DD39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51996-847E-4519-0F16-15F47446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9934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AFBC1-9AEA-55F8-4C81-F204CB51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7F2F0-CC64-ABA7-1D78-694C02D4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3B394-9CCA-B0E2-7F58-EA71F25F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080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C43A-AA36-BBE0-8025-3230DBAA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E773-E4F8-72B3-A5EF-2CC73DF7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4179A-1529-69FD-CDA7-D8D7DC2A9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BF110-70A0-FB4D-B090-B5EA27BA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DA1BE-81BC-95CC-F138-3B756562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93403-AA3E-CFD3-2455-85830B7D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0573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148F-4C8B-E54A-2EDD-74D3E9EC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C0FBD-1B8B-0DD8-779C-484CF4F4C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DABB8-4A9A-CCF3-E86B-F0FA92B0A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2906F-5EBB-CB02-0CB6-F642D09D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6A0EF-CE13-DE28-0131-2828EF52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B1341-32C2-631E-E4A4-EBD4D9F8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14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198E1-3E64-8195-20BC-F52FD1B2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B79E8-A63F-B099-D2C8-00DD1A48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A2A8-F99F-F96C-C928-D21A298B3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2EE42-00B7-AE40-B420-EAF87B8266C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76F4-0745-2E63-BB6B-453F647F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88D67-E5D3-3096-8A5C-D2DD1C619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288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455-07A2-FFD8-3574-6C955E86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microbial cells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insect body surface</a:t>
            </a:r>
          </a:p>
        </p:txBody>
      </p:sp>
      <p:pic>
        <p:nvPicPr>
          <p:cNvPr id="5" name="Content Placeholder 4" descr="A graph of different cells&#10;&#10;AI-generated content may be incorrect.">
            <a:extLst>
              <a:ext uri="{FF2B5EF4-FFF2-40B4-BE49-F238E27FC236}">
                <a16:creationId xmlns:a16="http://schemas.microsoft.com/office/drawing/2014/main" id="{2C7F13CE-9681-3A5C-3FAD-A9B4AF5AF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2050" y="1690688"/>
            <a:ext cx="6796088" cy="4449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6F3ED-66CB-75EF-B598-2E659C0535A1}"/>
              </a:ext>
            </a:extLst>
          </p:cNvPr>
          <p:cNvSpPr txBox="1"/>
          <p:nvPr/>
        </p:nvSpPr>
        <p:spPr>
          <a:xfrm>
            <a:off x="7989090" y="6308209"/>
            <a:ext cx="377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Ushio et al. (2015) </a:t>
            </a:r>
            <a:r>
              <a:rPr lang="en-JP" i="1" dirty="0"/>
              <a:t>Scientific Reports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DBE79-7377-4E20-B7EE-EAD0A20989B2}"/>
              </a:ext>
            </a:extLst>
          </p:cNvPr>
          <p:cNvSpPr txBox="1"/>
          <p:nvPr/>
        </p:nvSpPr>
        <p:spPr>
          <a:xfrm>
            <a:off x="1123013" y="2044814"/>
            <a:ext cx="33432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figure shows the number of microbial cells on the insect body surface. </a:t>
            </a:r>
            <a:r>
              <a:rPr lang="en-JP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1a 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lang="en-JP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insect species and the number of microbial cell counts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JP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1b 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lang="en-JP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the microbial cell counts and the insect body weight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JP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Vespa analis insularis </a:t>
            </a:r>
            <a:r>
              <a:rPr lang="en-JP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harbors the largest number of microbes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JP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positive correlation between the microbial cell counts and insect body weight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65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The number of microbial cells on the insect body surface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Masayuki USHIO</dc:creator>
  <cp:lastModifiedBy>Masayuki USHIO</cp:lastModifiedBy>
  <cp:revision>4</cp:revision>
  <dcterms:created xsi:type="dcterms:W3CDTF">2025-01-29T06:28:17Z</dcterms:created>
  <dcterms:modified xsi:type="dcterms:W3CDTF">2025-01-29T06:35:16Z</dcterms:modified>
</cp:coreProperties>
</file>