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57" r:id="rId4"/>
    <p:sldId id="258" r:id="rId5"/>
    <p:sldId id="264" r:id="rId6"/>
    <p:sldId id="269" r:id="rId7"/>
    <p:sldId id="259" r:id="rId8"/>
    <p:sldId id="279" r:id="rId9"/>
    <p:sldId id="280" r:id="rId10"/>
    <p:sldId id="281" r:id="rId11"/>
    <p:sldId id="282" r:id="rId12"/>
    <p:sldId id="283" r:id="rId13"/>
    <p:sldId id="271" r:id="rId14"/>
    <p:sldId id="272" r:id="rId15"/>
    <p:sldId id="260" r:id="rId16"/>
    <p:sldId id="273" r:id="rId17"/>
    <p:sldId id="285" r:id="rId18"/>
    <p:sldId id="284" r:id="rId19"/>
    <p:sldId id="286" r:id="rId20"/>
    <p:sldId id="287" r:id="rId21"/>
    <p:sldId id="274" r:id="rId22"/>
    <p:sldId id="262" r:id="rId23"/>
    <p:sldId id="276" r:id="rId24"/>
    <p:sldId id="261" r:id="rId25"/>
    <p:sldId id="288" r:id="rId26"/>
    <p:sldId id="289" r:id="rId27"/>
    <p:sldId id="278" r:id="rId28"/>
    <p:sldId id="263" r:id="rId29"/>
    <p:sldId id="266" r:id="rId30"/>
    <p:sldId id="267" r:id="rId31"/>
    <p:sldId id="268" r:id="rId32"/>
    <p:sldId id="270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656"/>
    <a:srgbClr val="C89058"/>
    <a:srgbClr val="EFED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2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A134ACB3-6636-4F3E-BE87-0B6E72CE1A93}" type="datetimeFigureOut">
              <a:rPr lang="es-ES" smtClean="0"/>
              <a:pPr/>
              <a:t>05/10/2020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626ED3-2B9B-4280-BB3F-E9BDCFD47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ACB3-6636-4F3E-BE87-0B6E72CE1A93}" type="datetimeFigureOut">
              <a:rPr lang="es-ES" smtClean="0"/>
              <a:pPr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6ED3-2B9B-4280-BB3F-E9BDCFD47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ACB3-6636-4F3E-BE87-0B6E72CE1A93}" type="datetimeFigureOut">
              <a:rPr lang="es-ES" smtClean="0"/>
              <a:pPr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6ED3-2B9B-4280-BB3F-E9BDCFD47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ACB3-6636-4F3E-BE87-0B6E72CE1A93}" type="datetimeFigureOut">
              <a:rPr lang="es-ES" smtClean="0"/>
              <a:pPr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6ED3-2B9B-4280-BB3F-E9BDCFD47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ACB3-6636-4F3E-BE87-0B6E72CE1A93}" type="datetimeFigureOut">
              <a:rPr lang="es-ES" smtClean="0"/>
              <a:pPr/>
              <a:t>05/10/2020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6ED3-2B9B-4280-BB3F-E9BDCFD47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ACB3-6636-4F3E-BE87-0B6E72CE1A93}" type="datetimeFigureOut">
              <a:rPr lang="es-ES" smtClean="0"/>
              <a:pPr/>
              <a:t>05/10/2020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6ED3-2B9B-4280-BB3F-E9BDCFD47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34ACB3-6636-4F3E-BE87-0B6E72CE1A93}" type="datetimeFigureOut">
              <a:rPr lang="es-ES" smtClean="0"/>
              <a:pPr/>
              <a:t>05/10/2020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626ED3-2B9B-4280-BB3F-E9BDCFD4780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A134ACB3-6636-4F3E-BE87-0B6E72CE1A93}" type="datetimeFigureOut">
              <a:rPr lang="es-ES" smtClean="0"/>
              <a:pPr/>
              <a:t>05/10/2020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D626ED3-2B9B-4280-BB3F-E9BDCFD47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ACB3-6636-4F3E-BE87-0B6E72CE1A93}" type="datetimeFigureOut">
              <a:rPr lang="es-ES" smtClean="0"/>
              <a:pPr/>
              <a:t>05/10/2020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6ED3-2B9B-4280-BB3F-E9BDCFD47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ACB3-6636-4F3E-BE87-0B6E72CE1A93}" type="datetimeFigureOut">
              <a:rPr lang="es-ES" smtClean="0"/>
              <a:pPr/>
              <a:t>05/10/2020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6ED3-2B9B-4280-BB3F-E9BDCFD47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ACB3-6636-4F3E-BE87-0B6E72CE1A93}" type="datetimeFigureOut">
              <a:rPr lang="es-ES" smtClean="0"/>
              <a:pPr/>
              <a:t>05/10/2020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26ED3-2B9B-4280-BB3F-E9BDCFD47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134ACB3-6636-4F3E-BE87-0B6E72CE1A93}" type="datetimeFigureOut">
              <a:rPr lang="es-ES" smtClean="0"/>
              <a:pPr/>
              <a:t>05/10/2020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D626ED3-2B9B-4280-BB3F-E9BDCFD4780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ebastianrevuelta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sebastianrevuelt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49058" y="4381876"/>
            <a:ext cx="2019755" cy="201975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2941" y="2070367"/>
            <a:ext cx="8165432" cy="1344279"/>
          </a:xfrm>
        </p:spPr>
        <p:txBody>
          <a:bodyPr>
            <a:normAutofit fontScale="90000"/>
          </a:bodyPr>
          <a:lstStyle/>
          <a:p>
            <a:pPr algn="r"/>
            <a:r>
              <a:rPr lang="es-ES" dirty="0" err="1" smtClean="0"/>
              <a:t>Check</a:t>
            </a:r>
            <a:r>
              <a:rPr lang="es-ES" dirty="0" smtClean="0"/>
              <a:t> (mate) </a:t>
            </a:r>
            <a:r>
              <a:rPr lang="es-ES" dirty="0" err="1" smtClean="0"/>
              <a:t>vulnerabilities</a:t>
            </a:r>
            <a:r>
              <a:rPr lang="es-ES" dirty="0" smtClean="0"/>
              <a:t>!</a:t>
            </a:r>
            <a:br>
              <a:rPr lang="es-ES" dirty="0" smtClean="0"/>
            </a:br>
            <a:r>
              <a:rPr lang="es-ES" dirty="0" smtClean="0"/>
              <a:t>	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sz="2700" dirty="0" smtClean="0"/>
              <a:t>Sebastián Revuelta</a:t>
            </a:r>
            <a:endParaRPr lang="es-ES" sz="2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475" y="5298618"/>
            <a:ext cx="9377773" cy="839804"/>
          </a:xfrm>
        </p:spPr>
        <p:txBody>
          <a:bodyPr>
            <a:normAutofit/>
          </a:bodyPr>
          <a:lstStyle/>
          <a:p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reflections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OWASP TOP 10 and </a:t>
            </a:r>
            <a:r>
              <a:rPr lang="es-ES" dirty="0" err="1" smtClean="0"/>
              <a:t>chess</a:t>
            </a:r>
            <a:r>
              <a:rPr lang="es-ES" dirty="0" smtClean="0"/>
              <a:t> </a:t>
            </a:r>
            <a:r>
              <a:rPr lang="es-ES" dirty="0" err="1" smtClean="0"/>
              <a:t>game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9099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8800" y="1418400"/>
            <a:ext cx="52101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0547" y="590738"/>
            <a:ext cx="10972800" cy="1066800"/>
          </a:xfrm>
        </p:spPr>
        <p:txBody>
          <a:bodyPr/>
          <a:lstStyle/>
          <a:p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5957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8800" y="1418400"/>
            <a:ext cx="52006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0547" y="590738"/>
            <a:ext cx="10972800" cy="1066800"/>
          </a:xfrm>
        </p:spPr>
        <p:txBody>
          <a:bodyPr/>
          <a:lstStyle/>
          <a:p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5957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8800" y="1418400"/>
            <a:ext cx="52006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5 Conector recto de flecha"/>
          <p:cNvCxnSpPr/>
          <p:nvPr/>
        </p:nvCxnSpPr>
        <p:spPr>
          <a:xfrm flipH="1">
            <a:off x="6790099" y="4617267"/>
            <a:ext cx="1439501" cy="1448555"/>
          </a:xfrm>
          <a:prstGeom prst="straightConnector1">
            <a:avLst/>
          </a:prstGeom>
          <a:ln w="412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00547" y="590738"/>
            <a:ext cx="10972800" cy="1066800"/>
          </a:xfrm>
        </p:spPr>
        <p:txBody>
          <a:bodyPr/>
          <a:lstStyle/>
          <a:p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5957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4027713" y="5803271"/>
            <a:ext cx="4855029" cy="826129"/>
          </a:xfrm>
          <a:prstGeom prst="roundRect">
            <a:avLst/>
          </a:prstGeom>
          <a:solidFill>
            <a:srgbClr val="C890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ilindro 2"/>
          <p:cNvSpPr/>
          <p:nvPr/>
        </p:nvSpPr>
        <p:spPr>
          <a:xfrm>
            <a:off x="5949041" y="5857592"/>
            <a:ext cx="1012371" cy="771808"/>
          </a:xfrm>
          <a:prstGeom prst="can">
            <a:avLst/>
          </a:prstGeom>
          <a:solidFill>
            <a:srgbClr val="EFE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BBDD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4018659" y="4888871"/>
            <a:ext cx="4855029" cy="721690"/>
          </a:xfrm>
          <a:prstGeom prst="roundRect">
            <a:avLst/>
          </a:prstGeom>
          <a:solidFill>
            <a:srgbClr val="EFE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Business </a:t>
            </a:r>
            <a:r>
              <a:rPr lang="es-ES" b="1" dirty="0" err="1" smtClean="0">
                <a:solidFill>
                  <a:schemeClr val="tx1"/>
                </a:solidFill>
              </a:rPr>
              <a:t>Logic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4018659" y="4028792"/>
            <a:ext cx="4855029" cy="698732"/>
          </a:xfrm>
          <a:prstGeom prst="roundRect">
            <a:avLst/>
          </a:prstGeom>
          <a:solidFill>
            <a:srgbClr val="C890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Front </a:t>
            </a:r>
            <a:r>
              <a:rPr lang="es-ES" b="1" dirty="0" err="1" smtClean="0">
                <a:solidFill>
                  <a:schemeClr val="tx1"/>
                </a:solidFill>
              </a:rPr>
              <a:t>End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6790099" y="4617267"/>
            <a:ext cx="1439501" cy="1448555"/>
          </a:xfrm>
          <a:prstGeom prst="straightConnector1">
            <a:avLst/>
          </a:prstGeom>
          <a:ln w="412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104523" y="1801640"/>
            <a:ext cx="9804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If</a:t>
            </a:r>
            <a:r>
              <a:rPr lang="es-ES" sz="2400" dirty="0" smtClean="0"/>
              <a:t> </a:t>
            </a:r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 err="1" smtClean="0"/>
              <a:t>don’t</a:t>
            </a:r>
            <a:r>
              <a:rPr lang="es-ES" sz="2400" dirty="0" smtClean="0"/>
              <a:t> control </a:t>
            </a:r>
            <a:r>
              <a:rPr lang="es-ES" sz="2400" dirty="0" err="1" smtClean="0"/>
              <a:t>all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access</a:t>
            </a:r>
            <a:r>
              <a:rPr lang="es-ES" sz="2400" dirty="0" smtClean="0"/>
              <a:t> </a:t>
            </a:r>
            <a:r>
              <a:rPr lang="es-ES" sz="2400" dirty="0" err="1" smtClean="0"/>
              <a:t>paths</a:t>
            </a:r>
            <a:r>
              <a:rPr lang="es-ES" sz="2400" dirty="0" smtClean="0"/>
              <a:t> </a:t>
            </a:r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our</a:t>
            </a:r>
            <a:r>
              <a:rPr lang="es-ES" sz="2400" dirty="0" smtClean="0"/>
              <a:t> </a:t>
            </a:r>
            <a:r>
              <a:rPr lang="es-ES" sz="2400" dirty="0" err="1" smtClean="0"/>
              <a:t>enemy</a:t>
            </a:r>
            <a:r>
              <a:rPr lang="es-ES" sz="2400" dirty="0" smtClean="0"/>
              <a:t> </a:t>
            </a:r>
            <a:r>
              <a:rPr lang="es-ES" sz="2400" dirty="0" err="1" smtClean="0"/>
              <a:t>lines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our</a:t>
            </a:r>
            <a:r>
              <a:rPr lang="es-ES" sz="2400" dirty="0" smtClean="0"/>
              <a:t> </a:t>
            </a:r>
            <a:r>
              <a:rPr lang="es-ES" sz="2400" dirty="0" err="1" smtClean="0"/>
              <a:t>systems</a:t>
            </a:r>
            <a:r>
              <a:rPr lang="es-ES" sz="2400" dirty="0" smtClean="0"/>
              <a:t>. </a:t>
            </a:r>
            <a:r>
              <a:rPr lang="es-ES" sz="2400" dirty="0" err="1" smtClean="0"/>
              <a:t>Then</a:t>
            </a:r>
            <a:r>
              <a:rPr lang="es-ES" sz="2400" dirty="0" smtClean="0"/>
              <a:t> </a:t>
            </a:r>
            <a:r>
              <a:rPr lang="es-ES" sz="2400" dirty="0" err="1" smtClean="0"/>
              <a:t>it</a:t>
            </a:r>
            <a:r>
              <a:rPr lang="es-ES" sz="2400" dirty="0" smtClean="0"/>
              <a:t> can </a:t>
            </a:r>
            <a:r>
              <a:rPr lang="es-ES" sz="2400" dirty="0" err="1" smtClean="0"/>
              <a:t>be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way</a:t>
            </a:r>
            <a:r>
              <a:rPr lang="es-ES" sz="2400" dirty="0" smtClean="0"/>
              <a:t> </a:t>
            </a:r>
            <a:r>
              <a:rPr lang="es-ES" sz="2400" dirty="0" err="1" smtClean="0"/>
              <a:t>to</a:t>
            </a:r>
            <a:r>
              <a:rPr lang="es-ES" sz="2400" dirty="0" smtClean="0"/>
              <a:t> </a:t>
            </a:r>
            <a:r>
              <a:rPr lang="es-ES" sz="2400" dirty="0" err="1" smtClean="0"/>
              <a:t>allow</a:t>
            </a:r>
            <a:r>
              <a:rPr lang="es-ES" sz="2400" dirty="0" smtClean="0"/>
              <a:t> </a:t>
            </a:r>
            <a:r>
              <a:rPr lang="es-ES" sz="2400" dirty="0" err="1" smtClean="0"/>
              <a:t>threats</a:t>
            </a:r>
            <a:r>
              <a:rPr lang="es-ES" sz="2400" dirty="0" smtClean="0"/>
              <a:t> and </a:t>
            </a:r>
            <a:r>
              <a:rPr lang="es-ES" sz="2400" dirty="0" err="1" smtClean="0"/>
              <a:t>then</a:t>
            </a:r>
            <a:r>
              <a:rPr lang="es-ES" sz="2400" dirty="0" smtClean="0"/>
              <a:t> </a:t>
            </a:r>
            <a:r>
              <a:rPr lang="es-ES" sz="2400" dirty="0" err="1" smtClean="0"/>
              <a:t>damage</a:t>
            </a:r>
            <a:r>
              <a:rPr lang="es-ES" sz="2400" dirty="0" smtClean="0"/>
              <a:t> in </a:t>
            </a:r>
            <a:r>
              <a:rPr lang="es-ES" sz="2400" dirty="0" err="1" smtClean="0"/>
              <a:t>our</a:t>
            </a:r>
            <a:r>
              <a:rPr lang="es-ES" sz="2400" dirty="0" smtClean="0"/>
              <a:t> </a:t>
            </a:r>
            <a:r>
              <a:rPr lang="es-ES" sz="2400" dirty="0" err="1" smtClean="0"/>
              <a:t>kingdom</a:t>
            </a:r>
            <a:r>
              <a:rPr lang="es-ES" sz="2400" dirty="0" smtClean="0"/>
              <a:t>.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600547" y="590738"/>
            <a:ext cx="10972800" cy="1066800"/>
          </a:xfrm>
        </p:spPr>
        <p:txBody>
          <a:bodyPr/>
          <a:lstStyle/>
          <a:p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9220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4926" y="1570505"/>
            <a:ext cx="6515650" cy="496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Elipse"/>
          <p:cNvSpPr/>
          <p:nvPr/>
        </p:nvSpPr>
        <p:spPr>
          <a:xfrm>
            <a:off x="3268301" y="4083113"/>
            <a:ext cx="1919335" cy="6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0547" y="590738"/>
            <a:ext cx="10972800" cy="1066800"/>
          </a:xfrm>
        </p:spPr>
        <p:txBody>
          <a:bodyPr/>
          <a:lstStyle/>
          <a:p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451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707" y="527365"/>
            <a:ext cx="10972800" cy="1066800"/>
          </a:xfrm>
        </p:spPr>
        <p:txBody>
          <a:bodyPr/>
          <a:lstStyle/>
          <a:p>
            <a:r>
              <a:rPr lang="es-ES" dirty="0" smtClean="0"/>
              <a:t>Cross </a:t>
            </a:r>
            <a:r>
              <a:rPr lang="es-ES" dirty="0" err="1" smtClean="0"/>
              <a:t>site</a:t>
            </a:r>
            <a:r>
              <a:rPr lang="es-ES" dirty="0" smtClean="0"/>
              <a:t> scripting </a:t>
            </a:r>
            <a:endParaRPr lang="es-E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022" y="1382525"/>
            <a:ext cx="51530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895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600" y="1382400"/>
            <a:ext cx="52006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7707" y="527365"/>
            <a:ext cx="10972800" cy="1066800"/>
          </a:xfrm>
        </p:spPr>
        <p:txBody>
          <a:bodyPr/>
          <a:lstStyle/>
          <a:p>
            <a:r>
              <a:rPr lang="es-ES" dirty="0" smtClean="0"/>
              <a:t>Cross </a:t>
            </a:r>
            <a:r>
              <a:rPr lang="es-ES" dirty="0" err="1" smtClean="0"/>
              <a:t>site</a:t>
            </a:r>
            <a:r>
              <a:rPr lang="es-ES" dirty="0" smtClean="0"/>
              <a:t> scripting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554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600" y="1382400"/>
            <a:ext cx="52197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7707" y="527365"/>
            <a:ext cx="10972800" cy="1066800"/>
          </a:xfrm>
        </p:spPr>
        <p:txBody>
          <a:bodyPr/>
          <a:lstStyle/>
          <a:p>
            <a:r>
              <a:rPr lang="es-ES" dirty="0" smtClean="0"/>
              <a:t>Cross </a:t>
            </a:r>
            <a:r>
              <a:rPr lang="es-ES" dirty="0" err="1" smtClean="0"/>
              <a:t>site</a:t>
            </a:r>
            <a:r>
              <a:rPr lang="es-ES" dirty="0" smtClean="0"/>
              <a:t> scripting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554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600" y="1382400"/>
            <a:ext cx="52006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7707" y="527365"/>
            <a:ext cx="10972800" cy="1066800"/>
          </a:xfrm>
        </p:spPr>
        <p:txBody>
          <a:bodyPr/>
          <a:lstStyle/>
          <a:p>
            <a:r>
              <a:rPr lang="es-ES" dirty="0" smtClean="0"/>
              <a:t>Cross </a:t>
            </a:r>
            <a:r>
              <a:rPr lang="es-ES" dirty="0" err="1" smtClean="0"/>
              <a:t>site</a:t>
            </a:r>
            <a:r>
              <a:rPr lang="es-ES" dirty="0" smtClean="0"/>
              <a:t> scripting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554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600" y="1382400"/>
            <a:ext cx="52197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7707" y="527365"/>
            <a:ext cx="10972800" cy="1066800"/>
          </a:xfrm>
        </p:spPr>
        <p:txBody>
          <a:bodyPr/>
          <a:lstStyle/>
          <a:p>
            <a:r>
              <a:rPr lang="es-ES" dirty="0" smtClean="0"/>
              <a:t>Cross </a:t>
            </a:r>
            <a:r>
              <a:rPr lang="es-ES" dirty="0" err="1" smtClean="0"/>
              <a:t>site</a:t>
            </a:r>
            <a:r>
              <a:rPr lang="es-ES" dirty="0" smtClean="0"/>
              <a:t> scripting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554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Who</a:t>
            </a:r>
            <a:r>
              <a:rPr lang="es-ES" dirty="0" smtClean="0"/>
              <a:t> am I?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Sebastian Revuelta</a:t>
            </a:r>
          </a:p>
          <a:p>
            <a:pPr lvl="1"/>
            <a:r>
              <a:rPr lang="es-ES" dirty="0" smtClean="0"/>
              <a:t>Security </a:t>
            </a:r>
            <a:r>
              <a:rPr lang="es-ES" dirty="0" err="1" smtClean="0"/>
              <a:t>Engineer</a:t>
            </a:r>
            <a:r>
              <a:rPr lang="es-ES" dirty="0" smtClean="0"/>
              <a:t> at </a:t>
            </a:r>
            <a:r>
              <a:rPr lang="es-ES" dirty="0" err="1" smtClean="0"/>
              <a:t>Thales</a:t>
            </a:r>
            <a:r>
              <a:rPr lang="es-ES" dirty="0" smtClean="0"/>
              <a:t> </a:t>
            </a:r>
            <a:r>
              <a:rPr lang="es-ES" dirty="0" err="1" smtClean="0"/>
              <a:t>Alenia</a:t>
            </a:r>
            <a:r>
              <a:rPr lang="es-ES" dirty="0" smtClean="0"/>
              <a:t> </a:t>
            </a:r>
            <a:r>
              <a:rPr lang="es-ES" dirty="0" err="1" smtClean="0"/>
              <a:t>Space</a:t>
            </a:r>
            <a:endParaRPr lang="es-ES" dirty="0"/>
          </a:p>
          <a:p>
            <a:pPr lvl="1"/>
            <a:r>
              <a:rPr lang="es-ES" dirty="0" smtClean="0"/>
              <a:t>More </a:t>
            </a:r>
            <a:r>
              <a:rPr lang="es-ES" dirty="0" err="1" smtClean="0"/>
              <a:t>than</a:t>
            </a:r>
            <a:r>
              <a:rPr lang="es-ES" dirty="0" smtClean="0"/>
              <a:t> 15 </a:t>
            </a:r>
            <a:r>
              <a:rPr lang="es-ES" dirty="0" err="1" smtClean="0"/>
              <a:t>years</a:t>
            </a:r>
            <a:r>
              <a:rPr lang="es-ES" dirty="0" smtClean="0"/>
              <a:t> </a:t>
            </a:r>
            <a:r>
              <a:rPr lang="es-ES" dirty="0" err="1" smtClean="0"/>
              <a:t>working</a:t>
            </a:r>
            <a:r>
              <a:rPr lang="es-ES" dirty="0" smtClean="0"/>
              <a:t> in software </a:t>
            </a:r>
            <a:r>
              <a:rPr lang="es-ES" dirty="0" err="1" smtClean="0"/>
              <a:t>security</a:t>
            </a:r>
            <a:r>
              <a:rPr lang="es-ES" dirty="0" smtClean="0"/>
              <a:t> (and </a:t>
            </a:r>
            <a:r>
              <a:rPr lang="es-ES" dirty="0" err="1" smtClean="0"/>
              <a:t>quality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Application</a:t>
            </a:r>
            <a:r>
              <a:rPr lang="es-ES" dirty="0" smtClean="0"/>
              <a:t> Security: </a:t>
            </a:r>
            <a:r>
              <a:rPr lang="es-ES" dirty="0" err="1" smtClean="0"/>
              <a:t>DevSecOps</a:t>
            </a:r>
            <a:r>
              <a:rPr lang="es-ES" dirty="0" smtClean="0"/>
              <a:t> | SAST | SCA</a:t>
            </a:r>
          </a:p>
          <a:p>
            <a:pPr lvl="1"/>
            <a:r>
              <a:rPr lang="es-ES" dirty="0" smtClean="0"/>
              <a:t>Blog: </a:t>
            </a:r>
            <a:r>
              <a:rPr lang="es-ES" dirty="0" err="1" smtClean="0"/>
              <a:t>securingsoftware.blog</a:t>
            </a:r>
            <a:endParaRPr lang="es-ES" dirty="0" smtClean="0"/>
          </a:p>
          <a:p>
            <a:pPr lvl="1"/>
            <a:r>
              <a:rPr lang="es-ES" dirty="0" err="1" smtClean="0"/>
              <a:t>Chess</a:t>
            </a:r>
            <a:r>
              <a:rPr lang="es-ES" dirty="0" smtClean="0"/>
              <a:t> </a:t>
            </a:r>
            <a:r>
              <a:rPr lang="es-ES" dirty="0" err="1" smtClean="0"/>
              <a:t>player</a:t>
            </a:r>
            <a:r>
              <a:rPr lang="es-ES" dirty="0" smtClean="0"/>
              <a:t> in </a:t>
            </a:r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childhood</a:t>
            </a:r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409853" y="5404919"/>
            <a:ext cx="487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2"/>
              </a:rPr>
              <a:t>sebastianrevuelta@gmail.com</a:t>
            </a:r>
            <a:endParaRPr lang="es-ES" dirty="0" smtClean="0"/>
          </a:p>
          <a:p>
            <a:r>
              <a:rPr lang="es-ES" dirty="0" smtClean="0"/>
              <a:t>https://www.linkedin.com/in/sebasrevuelta/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138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600" y="1382400"/>
            <a:ext cx="52387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7707" y="527365"/>
            <a:ext cx="10972800" cy="1066800"/>
          </a:xfrm>
        </p:spPr>
        <p:txBody>
          <a:bodyPr/>
          <a:lstStyle/>
          <a:p>
            <a:r>
              <a:rPr lang="es-ES" dirty="0" smtClean="0"/>
              <a:t>Cross </a:t>
            </a:r>
            <a:r>
              <a:rPr lang="es-ES" dirty="0" err="1" smtClean="0"/>
              <a:t>site</a:t>
            </a:r>
            <a:r>
              <a:rPr lang="es-ES" dirty="0" smtClean="0"/>
              <a:t> scripting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554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063" y="1620571"/>
            <a:ext cx="11130940" cy="44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Elipse"/>
          <p:cNvSpPr/>
          <p:nvPr/>
        </p:nvSpPr>
        <p:spPr>
          <a:xfrm>
            <a:off x="6717671" y="4517679"/>
            <a:ext cx="1919335" cy="6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7707" y="527365"/>
            <a:ext cx="10972800" cy="1066800"/>
          </a:xfrm>
        </p:spPr>
        <p:txBody>
          <a:bodyPr/>
          <a:lstStyle/>
          <a:p>
            <a:r>
              <a:rPr lang="es-ES" dirty="0" smtClean="0"/>
              <a:t>Cross </a:t>
            </a:r>
            <a:r>
              <a:rPr lang="es-ES" dirty="0" err="1" smtClean="0"/>
              <a:t>site</a:t>
            </a:r>
            <a:r>
              <a:rPr lang="es-ES" dirty="0" smtClean="0"/>
              <a:t> scripting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810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600" y="1382400"/>
            <a:ext cx="51720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6 Conector recto de flecha"/>
          <p:cNvCxnSpPr/>
          <p:nvPr/>
        </p:nvCxnSpPr>
        <p:spPr>
          <a:xfrm flipH="1" flipV="1">
            <a:off x="6020554" y="3956364"/>
            <a:ext cx="208230" cy="15390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V="1">
            <a:off x="6609030" y="3929204"/>
            <a:ext cx="190122" cy="17201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27707" y="527365"/>
            <a:ext cx="10972800" cy="1066800"/>
          </a:xfrm>
        </p:spPr>
        <p:txBody>
          <a:bodyPr/>
          <a:lstStyle/>
          <a:p>
            <a:r>
              <a:rPr lang="es-ES" dirty="0" smtClean="0"/>
              <a:t>HTTP Response </a:t>
            </a:r>
            <a:r>
              <a:rPr lang="es-ES" dirty="0" err="1" smtClean="0"/>
              <a:t>Splitting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6306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3821" y="1535647"/>
            <a:ext cx="8473981" cy="465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27707" y="527365"/>
            <a:ext cx="10972800" cy="1066800"/>
          </a:xfrm>
        </p:spPr>
        <p:txBody>
          <a:bodyPr/>
          <a:lstStyle/>
          <a:p>
            <a:r>
              <a:rPr lang="es-ES" dirty="0" smtClean="0"/>
              <a:t>HTTP Response </a:t>
            </a:r>
            <a:r>
              <a:rPr lang="es-ES" dirty="0" err="1" smtClean="0"/>
              <a:t>Splitting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1711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707" y="454936"/>
            <a:ext cx="10972800" cy="1066800"/>
          </a:xfrm>
        </p:spPr>
        <p:txBody>
          <a:bodyPr/>
          <a:lstStyle/>
          <a:p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Traversal</a:t>
            </a:r>
            <a:endParaRPr lang="es-E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600" y="1382400"/>
            <a:ext cx="51720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047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600" y="1382400"/>
            <a:ext cx="51720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7707" y="454936"/>
            <a:ext cx="10972800" cy="1066800"/>
          </a:xfrm>
        </p:spPr>
        <p:txBody>
          <a:bodyPr/>
          <a:lstStyle/>
          <a:p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Traversal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047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3600" y="1382400"/>
            <a:ext cx="51720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4 Conector recto de flecha"/>
          <p:cNvCxnSpPr/>
          <p:nvPr/>
        </p:nvCxnSpPr>
        <p:spPr>
          <a:xfrm>
            <a:off x="4083113" y="1982709"/>
            <a:ext cx="769544" cy="73333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359651" y="3286408"/>
            <a:ext cx="1330860" cy="130369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5368705" y="3078178"/>
            <a:ext cx="37119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627707" y="454936"/>
            <a:ext cx="10972800" cy="1066800"/>
          </a:xfrm>
        </p:spPr>
        <p:txBody>
          <a:bodyPr/>
          <a:lstStyle/>
          <a:p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Traversal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8047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2708" y="1605310"/>
            <a:ext cx="8947291" cy="45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Elipse"/>
          <p:cNvSpPr/>
          <p:nvPr/>
        </p:nvSpPr>
        <p:spPr>
          <a:xfrm>
            <a:off x="6346479" y="5115208"/>
            <a:ext cx="1919335" cy="6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7707" y="454936"/>
            <a:ext cx="10972800" cy="1066800"/>
          </a:xfrm>
        </p:spPr>
        <p:txBody>
          <a:bodyPr/>
          <a:lstStyle/>
          <a:p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Traversal</a:t>
            </a:r>
            <a:r>
              <a:rPr lang="es-ES" dirty="0" smtClean="0"/>
              <a:t> (Demo)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2479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626953"/>
            <a:ext cx="10972800" cy="1066800"/>
          </a:xfrm>
        </p:spPr>
        <p:txBody>
          <a:bodyPr/>
          <a:lstStyle/>
          <a:p>
            <a:r>
              <a:rPr lang="es-ES" dirty="0" smtClean="0"/>
              <a:t>Deep </a:t>
            </a:r>
            <a:r>
              <a:rPr lang="es-ES" dirty="0" err="1" smtClean="0"/>
              <a:t>code</a:t>
            </a:r>
            <a:r>
              <a:rPr lang="es-ES" dirty="0" smtClean="0"/>
              <a:t> to </a:t>
            </a:r>
            <a:r>
              <a:rPr lang="es-ES" dirty="0" err="1" smtClean="0"/>
              <a:t>win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match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31971" cy="4351338"/>
          </a:xfrm>
        </p:spPr>
        <p:txBody>
          <a:bodyPr/>
          <a:lstStyle/>
          <a:p>
            <a:r>
              <a:rPr lang="es-ES" b="1" dirty="0" smtClean="0"/>
              <a:t>Deep blue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first</a:t>
            </a:r>
            <a:r>
              <a:rPr lang="es-ES" dirty="0" smtClean="0"/>
              <a:t> machine to </a:t>
            </a:r>
            <a:r>
              <a:rPr lang="es-ES" dirty="0" err="1" smtClean="0"/>
              <a:t>win</a:t>
            </a:r>
            <a:r>
              <a:rPr lang="es-ES" dirty="0" smtClean="0"/>
              <a:t> a </a:t>
            </a:r>
            <a:r>
              <a:rPr lang="es-ES" dirty="0" err="1" smtClean="0"/>
              <a:t>world</a:t>
            </a:r>
            <a:r>
              <a:rPr lang="es-ES" dirty="0" smtClean="0"/>
              <a:t> </a:t>
            </a:r>
            <a:r>
              <a:rPr lang="es-ES" dirty="0" err="1" smtClean="0"/>
              <a:t>chess</a:t>
            </a:r>
            <a:r>
              <a:rPr lang="es-ES" dirty="0" smtClean="0"/>
              <a:t> </a:t>
            </a:r>
            <a:r>
              <a:rPr lang="es-ES" dirty="0" err="1" smtClean="0"/>
              <a:t>champion</a:t>
            </a:r>
            <a:r>
              <a:rPr lang="es-ES" dirty="0" smtClean="0"/>
              <a:t> as </a:t>
            </a:r>
            <a:r>
              <a:rPr lang="es-ES" dirty="0" err="1" smtClean="0"/>
              <a:t>Kasparov</a:t>
            </a:r>
            <a:r>
              <a:rPr lang="es-ES" dirty="0"/>
              <a:t> </a:t>
            </a:r>
            <a:r>
              <a:rPr lang="es-ES" dirty="0" smtClean="0"/>
              <a:t>(Nueva York 1997)</a:t>
            </a:r>
          </a:p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need</a:t>
            </a:r>
            <a:r>
              <a:rPr lang="es-ES" dirty="0" smtClean="0"/>
              <a:t> </a:t>
            </a:r>
            <a:r>
              <a:rPr lang="es-ES" b="1" u="sng" dirty="0" err="1" smtClean="0"/>
              <a:t>intelligence</a:t>
            </a:r>
            <a:r>
              <a:rPr lang="es-ES" b="1" u="sng" dirty="0" smtClean="0"/>
              <a:t> machine</a:t>
            </a:r>
            <a:r>
              <a:rPr lang="es-ES" b="1" dirty="0" smtClean="0"/>
              <a:t> </a:t>
            </a:r>
            <a:r>
              <a:rPr lang="es-ES" dirty="0" smtClean="0"/>
              <a:t>to </a:t>
            </a:r>
            <a:r>
              <a:rPr lang="es-ES" dirty="0" err="1" smtClean="0"/>
              <a:t>win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match</a:t>
            </a:r>
            <a:r>
              <a:rPr lang="es-ES" dirty="0"/>
              <a:t> </a:t>
            </a:r>
            <a:r>
              <a:rPr lang="es-ES" dirty="0" err="1" smtClean="0"/>
              <a:t>against</a:t>
            </a:r>
            <a:r>
              <a:rPr lang="es-ES" dirty="0" smtClean="0"/>
              <a:t> </a:t>
            </a:r>
            <a:r>
              <a:rPr lang="es-ES" dirty="0" err="1" smtClean="0"/>
              <a:t>vulnerabilities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2869948" y="5622203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3303006" y="5113700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3727009" y="5637292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2458015" y="6106563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3108356" y="6150321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111781" y="6130706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3548957" y="6147304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>
            <a:stCxn id="6" idx="3"/>
            <a:endCxn id="5" idx="7"/>
          </p:cNvCxnSpPr>
          <p:nvPr/>
        </p:nvCxnSpPr>
        <p:spPr>
          <a:xfrm flipH="1">
            <a:off x="3101776" y="5360984"/>
            <a:ext cx="241006" cy="30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5" idx="3"/>
            <a:endCxn id="8" idx="7"/>
          </p:cNvCxnSpPr>
          <p:nvPr/>
        </p:nvCxnSpPr>
        <p:spPr>
          <a:xfrm flipH="1">
            <a:off x="2689843" y="5869487"/>
            <a:ext cx="219881" cy="27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stCxn id="6" idx="5"/>
            <a:endCxn id="7" idx="1"/>
          </p:cNvCxnSpPr>
          <p:nvPr/>
        </p:nvCxnSpPr>
        <p:spPr>
          <a:xfrm>
            <a:off x="3534834" y="5360984"/>
            <a:ext cx="231951" cy="31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7" idx="5"/>
            <a:endCxn id="10" idx="1"/>
          </p:cNvCxnSpPr>
          <p:nvPr/>
        </p:nvCxnSpPr>
        <p:spPr>
          <a:xfrm>
            <a:off x="3958837" y="5884576"/>
            <a:ext cx="192720" cy="28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5" idx="5"/>
            <a:endCxn id="9" idx="0"/>
          </p:cNvCxnSpPr>
          <p:nvPr/>
        </p:nvCxnSpPr>
        <p:spPr>
          <a:xfrm>
            <a:off x="3101776" y="5869487"/>
            <a:ext cx="142382" cy="28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7" idx="3"/>
            <a:endCxn id="11" idx="0"/>
          </p:cNvCxnSpPr>
          <p:nvPr/>
        </p:nvCxnSpPr>
        <p:spPr>
          <a:xfrm flipH="1">
            <a:off x="3684759" y="5884576"/>
            <a:ext cx="82026" cy="26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Garry Kasparov ha hecho las paces con la IA - Resiliente Digit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7824" y="1883121"/>
            <a:ext cx="5243855" cy="3594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9595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8691" y="1581278"/>
            <a:ext cx="8535591" cy="47631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2544" y="2424499"/>
            <a:ext cx="11726912" cy="6001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261"/>
          <a:stretch/>
        </p:blipFill>
        <p:spPr>
          <a:xfrm>
            <a:off x="4020065" y="3391563"/>
            <a:ext cx="3752112" cy="33822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" name="Flecha abajo 2"/>
          <p:cNvSpPr/>
          <p:nvPr/>
        </p:nvSpPr>
        <p:spPr>
          <a:xfrm>
            <a:off x="5554215" y="2105072"/>
            <a:ext cx="424542" cy="271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bajo 6"/>
          <p:cNvSpPr/>
          <p:nvPr/>
        </p:nvSpPr>
        <p:spPr>
          <a:xfrm>
            <a:off x="5554215" y="3009117"/>
            <a:ext cx="424542" cy="271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609600" y="626953"/>
            <a:ext cx="10972800" cy="1066800"/>
          </a:xfrm>
        </p:spPr>
        <p:txBody>
          <a:bodyPr/>
          <a:lstStyle/>
          <a:p>
            <a:r>
              <a:rPr lang="es-ES" dirty="0" smtClean="0"/>
              <a:t>Deep </a:t>
            </a:r>
            <a:r>
              <a:rPr lang="es-ES" dirty="0" err="1" smtClean="0"/>
              <a:t>code</a:t>
            </a:r>
            <a:r>
              <a:rPr lang="es-ES" dirty="0" smtClean="0"/>
              <a:t> to </a:t>
            </a:r>
            <a:r>
              <a:rPr lang="es-ES" dirty="0" err="1" smtClean="0"/>
              <a:t>win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match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5748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Threats</a:t>
            </a:r>
            <a:r>
              <a:rPr lang="es-ES" dirty="0" smtClean="0"/>
              <a:t> in </a:t>
            </a:r>
            <a:r>
              <a:rPr lang="es-ES" dirty="0" err="1" smtClean="0"/>
              <a:t>application</a:t>
            </a:r>
            <a:r>
              <a:rPr lang="es-ES" dirty="0" smtClean="0"/>
              <a:t> </a:t>
            </a:r>
            <a:r>
              <a:rPr lang="es-ES" dirty="0" err="1" smtClean="0"/>
              <a:t>security</a:t>
            </a:r>
            <a:endParaRPr lang="es-ES" dirty="0" smtClean="0"/>
          </a:p>
          <a:p>
            <a:r>
              <a:rPr lang="es-ES" dirty="0" err="1" smtClean="0"/>
              <a:t>Owasp</a:t>
            </a:r>
            <a:r>
              <a:rPr lang="es-ES" dirty="0" smtClean="0"/>
              <a:t> top 10</a:t>
            </a:r>
          </a:p>
          <a:p>
            <a:r>
              <a:rPr lang="es-ES" dirty="0" err="1" smtClean="0"/>
              <a:t>Playing</a:t>
            </a:r>
            <a:r>
              <a:rPr lang="es-ES" dirty="0" smtClean="0"/>
              <a:t> vulnerable </a:t>
            </a:r>
            <a:r>
              <a:rPr lang="es-ES" dirty="0" err="1" smtClean="0"/>
              <a:t>chess</a:t>
            </a:r>
            <a:r>
              <a:rPr lang="es-ES" dirty="0" smtClean="0"/>
              <a:t> </a:t>
            </a:r>
            <a:r>
              <a:rPr lang="es-ES" dirty="0" err="1" smtClean="0"/>
              <a:t>game</a:t>
            </a:r>
            <a:endParaRPr lang="es-ES" dirty="0" smtClean="0"/>
          </a:p>
          <a:p>
            <a:pPr lvl="1"/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endParaRPr lang="es-ES" dirty="0" smtClean="0"/>
          </a:p>
          <a:p>
            <a:pPr lvl="1"/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Traversal</a:t>
            </a:r>
            <a:endParaRPr lang="es-ES" dirty="0" smtClean="0"/>
          </a:p>
          <a:p>
            <a:pPr lvl="1"/>
            <a:r>
              <a:rPr lang="es-ES" dirty="0" smtClean="0"/>
              <a:t>Cross </a:t>
            </a:r>
            <a:r>
              <a:rPr lang="es-ES" dirty="0" err="1" smtClean="0"/>
              <a:t>site</a:t>
            </a:r>
            <a:r>
              <a:rPr lang="es-ES" dirty="0" smtClean="0"/>
              <a:t> scripting</a:t>
            </a:r>
          </a:p>
          <a:p>
            <a:pPr lvl="1"/>
            <a:r>
              <a:rPr lang="es-ES" dirty="0" smtClean="0"/>
              <a:t>HTTP Response </a:t>
            </a:r>
            <a:r>
              <a:rPr lang="es-ES" dirty="0" err="1" smtClean="0"/>
              <a:t>Splitting</a:t>
            </a:r>
            <a:endParaRPr lang="es-ES" dirty="0" smtClean="0"/>
          </a:p>
          <a:p>
            <a:r>
              <a:rPr lang="es-ES" dirty="0" smtClean="0"/>
              <a:t>Deep </a:t>
            </a:r>
            <a:r>
              <a:rPr lang="es-ES" dirty="0" err="1" smtClean="0"/>
              <a:t>code</a:t>
            </a:r>
            <a:r>
              <a:rPr lang="es-ES" dirty="0" smtClean="0"/>
              <a:t> to </a:t>
            </a:r>
            <a:r>
              <a:rPr lang="es-ES" dirty="0" err="1" smtClean="0"/>
              <a:t>win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match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390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437" y="1690688"/>
            <a:ext cx="11841126" cy="350756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4" name="3 Elipse"/>
          <p:cNvSpPr/>
          <p:nvPr/>
        </p:nvSpPr>
        <p:spPr>
          <a:xfrm>
            <a:off x="8754701" y="2879002"/>
            <a:ext cx="3213980" cy="5432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626953"/>
            <a:ext cx="10972800" cy="1066800"/>
          </a:xfrm>
        </p:spPr>
        <p:txBody>
          <a:bodyPr/>
          <a:lstStyle/>
          <a:p>
            <a:r>
              <a:rPr lang="es-ES" dirty="0" smtClean="0"/>
              <a:t>Deep </a:t>
            </a:r>
            <a:r>
              <a:rPr lang="es-ES" dirty="0" err="1" smtClean="0"/>
              <a:t>code</a:t>
            </a:r>
            <a:r>
              <a:rPr lang="es-ES" dirty="0" smtClean="0"/>
              <a:t> to </a:t>
            </a:r>
            <a:r>
              <a:rPr lang="es-ES" dirty="0" err="1" smtClean="0"/>
              <a:t>win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match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371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996" y="1883104"/>
            <a:ext cx="11437088" cy="442591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4 Elipse"/>
          <p:cNvSpPr/>
          <p:nvPr/>
        </p:nvSpPr>
        <p:spPr>
          <a:xfrm>
            <a:off x="8890504" y="2960483"/>
            <a:ext cx="2942376" cy="615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09600" y="626953"/>
            <a:ext cx="10972800" cy="1066800"/>
          </a:xfrm>
        </p:spPr>
        <p:txBody>
          <a:bodyPr/>
          <a:lstStyle/>
          <a:p>
            <a:r>
              <a:rPr lang="es-ES" dirty="0" smtClean="0"/>
              <a:t>Deep </a:t>
            </a:r>
            <a:r>
              <a:rPr lang="es-ES" dirty="0" err="1" smtClean="0"/>
              <a:t>code</a:t>
            </a:r>
            <a:r>
              <a:rPr lang="es-ES" dirty="0" smtClean="0"/>
              <a:t> to </a:t>
            </a:r>
            <a:r>
              <a:rPr lang="es-ES" dirty="0" err="1" smtClean="0"/>
              <a:t>win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match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9214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7456" y="2427841"/>
            <a:ext cx="3457353" cy="1325563"/>
          </a:xfrm>
        </p:spPr>
        <p:txBody>
          <a:bodyPr>
            <a:normAutofit fontScale="90000"/>
          </a:bodyPr>
          <a:lstStyle/>
          <a:p>
            <a:r>
              <a:rPr lang="es-ES" sz="6000" dirty="0" err="1" smtClean="0"/>
              <a:t>Thanks</a:t>
            </a:r>
            <a:r>
              <a:rPr lang="es-ES" sz="6000" dirty="0" smtClean="0"/>
              <a:t> ++</a:t>
            </a:r>
            <a:endParaRPr lang="es-ES" sz="6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409853" y="5404919"/>
            <a:ext cx="487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2"/>
              </a:rPr>
              <a:t>sebastianrevuelta@gmail.com</a:t>
            </a:r>
            <a:endParaRPr lang="es-ES" dirty="0" smtClean="0"/>
          </a:p>
          <a:p>
            <a:r>
              <a:rPr lang="es-ES" dirty="0" smtClean="0"/>
              <a:t>https://www.linkedin.com/in/sebasrevuelta/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237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Threats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2398" y="2142496"/>
            <a:ext cx="5842000" cy="13493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"The threat is stronger than the </a:t>
            </a:r>
            <a:r>
              <a:rPr lang="en-US" dirty="0" smtClean="0"/>
              <a:t>execution“ </a:t>
            </a:r>
            <a:r>
              <a:rPr lang="en-US" sz="2400" dirty="0" smtClean="0"/>
              <a:t>Aaron </a:t>
            </a:r>
            <a:r>
              <a:rPr lang="en-US" sz="2400" dirty="0" err="1" smtClean="0"/>
              <a:t>Nimzowitch</a:t>
            </a:r>
            <a:r>
              <a:rPr lang="en-US" sz="2400" dirty="0" smtClean="0"/>
              <a:t> (Latvia 1886, chess grandmaster).</a:t>
            </a:r>
          </a:p>
          <a:p>
            <a:endParaRPr lang="es-ES" sz="2400" dirty="0"/>
          </a:p>
        </p:txBody>
      </p:sp>
      <p:pic>
        <p:nvPicPr>
          <p:cNvPr id="20482" name="Picture 2" descr="Aron Nimzowitsch - Chess Ajedre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8460" y="2091266"/>
            <a:ext cx="3247073" cy="360785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971906" y="3765487"/>
            <a:ext cx="5147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need to keep the tension and do our best all the time to avoid vulnerable points in our system.</a:t>
            </a:r>
          </a:p>
          <a:p>
            <a:endParaRPr lang="en-US" sz="2400" dirty="0" smtClean="0"/>
          </a:p>
          <a:p>
            <a:r>
              <a:rPr lang="en-US" sz="2400" dirty="0" smtClean="0"/>
              <a:t>Every move should be done to avoid risky points.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57653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Threats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guess/predict threats for our app?</a:t>
            </a:r>
          </a:p>
          <a:p>
            <a:r>
              <a:rPr lang="en-US" dirty="0" smtClean="0"/>
              <a:t>As in a chess game we need to predict the next move of the other player (hacker?).</a:t>
            </a:r>
          </a:p>
          <a:p>
            <a:r>
              <a:rPr lang="en-US" dirty="0" smtClean="0"/>
              <a:t>In software, it happens the same, we need to predict what are the possible threats that can affect our systems.</a:t>
            </a:r>
          </a:p>
          <a:p>
            <a:r>
              <a:rPr lang="en-US" dirty="0" smtClean="0"/>
              <a:t>Threat modeling is like brainstorming of possible moves a hacker can do against our system.</a:t>
            </a:r>
          </a:p>
          <a:p>
            <a:r>
              <a:rPr lang="en-US" dirty="0" smtClean="0"/>
              <a:t>There are different methodologies to follow: STRIDE, CAPEC, Attack Tree, OWASP TOP 10 …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9189267" y="1520982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9622325" y="1012479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0046328" y="1536071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8777334" y="2005342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427675" y="2049100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10431100" y="2029485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868276" y="2046083"/>
            <a:ext cx="271604" cy="28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>
            <a:stCxn id="5" idx="3"/>
            <a:endCxn id="4" idx="7"/>
          </p:cNvCxnSpPr>
          <p:nvPr/>
        </p:nvCxnSpPr>
        <p:spPr>
          <a:xfrm flipH="1">
            <a:off x="9421095" y="1259763"/>
            <a:ext cx="241006" cy="30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4" idx="3"/>
            <a:endCxn id="7" idx="7"/>
          </p:cNvCxnSpPr>
          <p:nvPr/>
        </p:nvCxnSpPr>
        <p:spPr>
          <a:xfrm flipH="1">
            <a:off x="9009162" y="1768266"/>
            <a:ext cx="219881" cy="279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5" idx="5"/>
            <a:endCxn id="6" idx="1"/>
          </p:cNvCxnSpPr>
          <p:nvPr/>
        </p:nvCxnSpPr>
        <p:spPr>
          <a:xfrm>
            <a:off x="9854153" y="1259763"/>
            <a:ext cx="231951" cy="31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6" idx="5"/>
            <a:endCxn id="9" idx="1"/>
          </p:cNvCxnSpPr>
          <p:nvPr/>
        </p:nvCxnSpPr>
        <p:spPr>
          <a:xfrm>
            <a:off x="10278156" y="1783355"/>
            <a:ext cx="192720" cy="28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4" idx="5"/>
            <a:endCxn id="8" idx="0"/>
          </p:cNvCxnSpPr>
          <p:nvPr/>
        </p:nvCxnSpPr>
        <p:spPr>
          <a:xfrm>
            <a:off x="9421095" y="1768266"/>
            <a:ext cx="142382" cy="28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>
            <a:stCxn id="6" idx="3"/>
            <a:endCxn id="10" idx="0"/>
          </p:cNvCxnSpPr>
          <p:nvPr/>
        </p:nvCxnSpPr>
        <p:spPr>
          <a:xfrm flipH="1">
            <a:off x="10004078" y="1783355"/>
            <a:ext cx="82026" cy="26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62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Owasp</a:t>
            </a:r>
            <a:r>
              <a:rPr lang="es-ES" dirty="0" smtClean="0"/>
              <a:t> top 10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6119" y="2225531"/>
            <a:ext cx="6586142" cy="42089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xmlns="" val="31668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0547" y="590738"/>
            <a:ext cx="10972800" cy="1066800"/>
          </a:xfrm>
        </p:spPr>
        <p:txBody>
          <a:bodyPr/>
          <a:lstStyle/>
          <a:p>
            <a:r>
              <a:rPr lang="es-ES" dirty="0" smtClean="0"/>
              <a:t>SQL </a:t>
            </a:r>
            <a:r>
              <a:rPr lang="es-ES" dirty="0" err="1" smtClean="0"/>
              <a:t>Injection</a:t>
            </a:r>
            <a:endParaRPr lang="es-E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8773" y="1419682"/>
            <a:ext cx="51911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957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8800" y="1418400"/>
            <a:ext cx="51625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00547" y="59073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 Injection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57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8800" y="1418400"/>
            <a:ext cx="51911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00547" y="590738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 Injection</a:t>
            </a:r>
            <a:endParaRPr kumimoji="0" lang="es-E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57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</TotalTime>
  <Words>378</Words>
  <Application>Microsoft Office PowerPoint</Application>
  <PresentationFormat>Personalizado</PresentationFormat>
  <Paragraphs>66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Urbano</vt:lpstr>
      <vt:lpstr>Check (mate) vulnerabilities!    Sebastián Revuelta</vt:lpstr>
      <vt:lpstr>Who am I?</vt:lpstr>
      <vt:lpstr>Agenda</vt:lpstr>
      <vt:lpstr>Threats</vt:lpstr>
      <vt:lpstr>Threats</vt:lpstr>
      <vt:lpstr>Owasp top 10</vt:lpstr>
      <vt:lpstr>SQL Injection</vt:lpstr>
      <vt:lpstr>Diapositiva 8</vt:lpstr>
      <vt:lpstr>Diapositiva 9</vt:lpstr>
      <vt:lpstr>SQL Injection</vt:lpstr>
      <vt:lpstr>SQL Injection</vt:lpstr>
      <vt:lpstr>SQL Injection</vt:lpstr>
      <vt:lpstr>SQL Injection</vt:lpstr>
      <vt:lpstr>SQL Injection</vt:lpstr>
      <vt:lpstr>Cross site scripting </vt:lpstr>
      <vt:lpstr>Cross site scripting </vt:lpstr>
      <vt:lpstr>Cross site scripting </vt:lpstr>
      <vt:lpstr>Cross site scripting </vt:lpstr>
      <vt:lpstr>Cross site scripting </vt:lpstr>
      <vt:lpstr>Cross site scripting </vt:lpstr>
      <vt:lpstr>Cross site scripting </vt:lpstr>
      <vt:lpstr>HTTP Response Splitting </vt:lpstr>
      <vt:lpstr>HTTP Response Splitting </vt:lpstr>
      <vt:lpstr>Path Traversal</vt:lpstr>
      <vt:lpstr>Path Traversal</vt:lpstr>
      <vt:lpstr>Path Traversal</vt:lpstr>
      <vt:lpstr>Path Traversal (Demo)</vt:lpstr>
      <vt:lpstr>Deep code to win the match</vt:lpstr>
      <vt:lpstr>Deep code to win the match</vt:lpstr>
      <vt:lpstr>Deep code to win the match</vt:lpstr>
      <vt:lpstr>Deep code to win the match</vt:lpstr>
      <vt:lpstr>Thanks ++</vt:lpstr>
    </vt:vector>
  </TitlesOfParts>
  <Company>Thales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(mate) to the</dc:title>
  <dc:creator>Sebastian Revuelta Marchetti</dc:creator>
  <cp:lastModifiedBy>srevuelta</cp:lastModifiedBy>
  <cp:revision>37</cp:revision>
  <dcterms:created xsi:type="dcterms:W3CDTF">2020-10-02T10:38:35Z</dcterms:created>
  <dcterms:modified xsi:type="dcterms:W3CDTF">2020-10-05T12:09:06Z</dcterms:modified>
</cp:coreProperties>
</file>