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6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2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95" r:id="rId10"/>
    <p:sldId id="390" r:id="rId11"/>
    <p:sldId id="387" r:id="rId12"/>
    <p:sldId id="380" r:id="rId13"/>
    <p:sldId id="381" r:id="rId14"/>
    <p:sldId id="382" r:id="rId15"/>
    <p:sldId id="383" r:id="rId16"/>
    <p:sldId id="388" r:id="rId17"/>
    <p:sldId id="393" r:id="rId18"/>
    <p:sldId id="384" r:id="rId19"/>
    <p:sldId id="385" r:id="rId20"/>
    <p:sldId id="389" r:id="rId21"/>
    <p:sldId id="394" r:id="rId22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0A0EF876-8928-48A6-A122-FACA3FF7BE05}">
          <p14:sldIdLst>
            <p14:sldId id="372"/>
            <p14:sldId id="373"/>
            <p14:sldId id="374"/>
            <p14:sldId id="386"/>
            <p14:sldId id="375"/>
            <p14:sldId id="376"/>
            <p14:sldId id="377"/>
            <p14:sldId id="390"/>
            <p14:sldId id="392"/>
            <p14:sldId id="378"/>
            <p14:sldId id="387"/>
            <p14:sldId id="380"/>
            <p14:sldId id="381"/>
            <p14:sldId id="382"/>
            <p14:sldId id="383"/>
            <p14:sldId id="388"/>
            <p14:sldId id="393"/>
            <p14:sldId id="384"/>
            <p14:sldId id="385"/>
            <p14:sldId id="389"/>
            <p14:sldId id="394"/>
            <p14:sldId id="312"/>
          </p14:sldIdLst>
        </p14:section>
        <p14:section name="无标题节" id="{9FFD6A15-B5AB-4553-8930-6F93358D639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424" autoAdjust="0"/>
  </p:normalViewPr>
  <p:slideViewPr>
    <p:cSldViewPr>
      <p:cViewPr varScale="1">
        <p:scale>
          <a:sx n="85" d="100"/>
          <a:sy n="85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139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962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7" y="1916833"/>
            <a:ext cx="9039774" cy="1008112"/>
          </a:xfrm>
        </p:spPr>
        <p:txBody>
          <a:bodyPr/>
          <a:lstStyle/>
          <a:p>
            <a:r>
              <a:rPr lang="zh-CN" altLang="en-US" dirty="0"/>
              <a:t>分布式云平台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zh-CN" altLang="en-US"/>
              <a:t>加入尚学堂，一起进步！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602857" y="31558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NN-A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051326" y="377165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rgbClr val="FF0000"/>
                </a:solidFill>
              </a:rPr>
              <a:t>NN-B</a:t>
            </a:r>
            <a:r>
              <a:rPr lang="zh-CN" altLang="en-US" sz="1100" dirty="0" smtClean="0">
                <a:solidFill>
                  <a:srgbClr val="FF0000"/>
                </a:solidFill>
              </a:rPr>
              <a:t>高可用</a:t>
            </a: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807112" y="4365104"/>
            <a:ext cx="530864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5000DN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: 圆角 5"/>
          <p:cNvSpPr/>
          <p:nvPr/>
        </p:nvSpPr>
        <p:spPr>
          <a:xfrm>
            <a:off x="4355976" y="98072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: 圆角 5"/>
          <p:cNvSpPr/>
          <p:nvPr/>
        </p:nvSpPr>
        <p:spPr>
          <a:xfrm>
            <a:off x="2699792" y="988452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: 圆角 3"/>
          <p:cNvSpPr/>
          <p:nvPr/>
        </p:nvSpPr>
        <p:spPr>
          <a:xfrm>
            <a:off x="2627784" y="1937686"/>
            <a:ext cx="5616624" cy="10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FS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/A  x.txt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/B   y.txt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/F 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: 圆角 5"/>
          <p:cNvSpPr/>
          <p:nvPr/>
        </p:nvSpPr>
        <p:spPr>
          <a:xfrm>
            <a:off x="5868144" y="31558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FTP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: 圆角 5"/>
          <p:cNvSpPr/>
          <p:nvPr/>
        </p:nvSpPr>
        <p:spPr>
          <a:xfrm>
            <a:off x="7072330" y="31558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hbase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: 圆角 3"/>
          <p:cNvSpPr/>
          <p:nvPr/>
        </p:nvSpPr>
        <p:spPr>
          <a:xfrm>
            <a:off x="2582329" y="377165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NN-A</a:t>
            </a:r>
            <a:r>
              <a:rPr lang="zh-CN" altLang="en-US" sz="1200" dirty="0" smtClean="0">
                <a:solidFill>
                  <a:srgbClr val="FF0000"/>
                </a:solidFill>
              </a:rPr>
              <a:t>高可用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矩形: 圆角 5"/>
          <p:cNvSpPr/>
          <p:nvPr/>
        </p:nvSpPr>
        <p:spPr>
          <a:xfrm>
            <a:off x="4051326" y="3175444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NN-B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在思考和讨论的时候</a:t>
            </a:r>
            <a:endParaRPr lang="en-US" altLang="zh-CN"/>
          </a:p>
          <a:p>
            <a:pPr lvl="1"/>
            <a:r>
              <a:rPr lang="zh-CN" altLang="en-US"/>
              <a:t>一定要确定是</a:t>
            </a:r>
            <a:r>
              <a:rPr lang="en-US" altLang="zh-CN">
                <a:solidFill>
                  <a:srgbClr val="FF0000"/>
                </a:solidFill>
              </a:rPr>
              <a:t>HA</a:t>
            </a:r>
            <a:r>
              <a:rPr lang="en-US" altLang="zh-CN"/>
              <a:t>  </a:t>
            </a:r>
            <a:r>
              <a:rPr lang="zh-CN" altLang="en-US"/>
              <a:t>还是 </a:t>
            </a:r>
            <a:r>
              <a:rPr lang="en-US" altLang="zh-CN">
                <a:solidFill>
                  <a:srgbClr val="FF0000"/>
                </a:solidFill>
              </a:rPr>
              <a:t>Federation</a:t>
            </a:r>
            <a:r>
              <a:rPr lang="zh-CN" altLang="en-US"/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2876" y="1000125"/>
          <a:ext cx="8762586" cy="202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756"/>
                <a:gridCol w="858635"/>
                <a:gridCol w="789904"/>
                <a:gridCol w="799733"/>
                <a:gridCol w="636457"/>
                <a:gridCol w="1235751"/>
                <a:gridCol w="3325350"/>
              </a:tblGrid>
              <a:tr h="48465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NN-1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NN-2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ZK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ZKFC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JNN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Node06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Node07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Node08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node09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/>
              <a:t>&lt;property&gt;</a:t>
            </a:r>
          </a:p>
          <a:p>
            <a:r>
              <a:rPr lang="en-US" altLang="zh-CN" sz="1200" dirty="0"/>
              <a:t>  &lt;name&gt;dfs.nameservices&lt;/name&gt;</a:t>
            </a:r>
          </a:p>
          <a:p>
            <a:r>
              <a:rPr lang="en-US" altLang="zh-CN" sz="1200" dirty="0"/>
              <a:t>  &lt;value&gt;mycluster&lt;/value&gt;</a:t>
            </a:r>
          </a:p>
          <a:p>
            <a:r>
              <a:rPr lang="en-US" altLang="zh-CN" sz="1200" dirty="0"/>
              <a:t>&lt;/property&gt;</a:t>
            </a:r>
          </a:p>
          <a:p>
            <a:r>
              <a:rPr lang="en-US" altLang="zh-CN" sz="1200" dirty="0"/>
              <a:t>&lt;property&gt;</a:t>
            </a:r>
          </a:p>
          <a:p>
            <a:r>
              <a:rPr lang="en-US" altLang="zh-CN" sz="1200" dirty="0"/>
              <a:t>  &lt;name&gt;dfs.ha.namenodes.mycluster&lt;/name&gt;</a:t>
            </a:r>
          </a:p>
          <a:p>
            <a:r>
              <a:rPr lang="en-US" altLang="zh-CN" sz="1200" dirty="0"/>
              <a:t>  &lt;value&gt;nn1,nn2&lt;/value&gt;</a:t>
            </a:r>
          </a:p>
          <a:p>
            <a:r>
              <a:rPr lang="en-US" altLang="zh-CN" sz="1200" dirty="0"/>
              <a:t>&lt;/property&gt;</a:t>
            </a:r>
          </a:p>
          <a:p>
            <a:r>
              <a:rPr lang="en-US" altLang="zh-CN" sz="1200" dirty="0"/>
              <a:t>&lt;property&gt;</a:t>
            </a:r>
          </a:p>
          <a:p>
            <a:r>
              <a:rPr lang="en-US" altLang="zh-CN" sz="1200" dirty="0"/>
              <a:t>  &lt;name&gt;dfs.namenode.rpc-address.mycluster.nn1&lt;/name&gt;</a:t>
            </a:r>
          </a:p>
          <a:p>
            <a:r>
              <a:rPr lang="en-US" altLang="zh-CN" sz="1200" dirty="0"/>
              <a:t>  &lt;</a:t>
            </a:r>
            <a:r>
              <a:rPr lang="en-US" altLang="zh-CN" sz="1200" dirty="0" smtClean="0"/>
              <a:t>value&gt;</a:t>
            </a:r>
            <a:r>
              <a:rPr lang="en-US" altLang="zh-CN" sz="1200" dirty="0" smtClean="0">
                <a:solidFill>
                  <a:srgbClr val="FF0000"/>
                </a:solidFill>
              </a:rPr>
              <a:t>node06</a:t>
            </a:r>
            <a:r>
              <a:rPr lang="en-US" altLang="zh-CN" sz="1200" dirty="0" smtClean="0"/>
              <a:t>:8020</a:t>
            </a:r>
            <a:r>
              <a:rPr lang="en-US" altLang="zh-CN" sz="1200" dirty="0"/>
              <a:t>&lt;/value&gt;</a:t>
            </a:r>
          </a:p>
          <a:p>
            <a:r>
              <a:rPr lang="en-US" altLang="zh-CN" sz="1200" dirty="0"/>
              <a:t>&lt;/property&gt;</a:t>
            </a:r>
          </a:p>
          <a:p>
            <a:r>
              <a:rPr lang="en-US" altLang="zh-CN" sz="1200" dirty="0"/>
              <a:t>&lt;property&gt;</a:t>
            </a:r>
          </a:p>
          <a:p>
            <a:r>
              <a:rPr lang="en-US" altLang="zh-CN" sz="1200" dirty="0"/>
              <a:t>  &lt;name&gt;dfs.namenode.rpc-address.mycluster.nn2&lt;/name&gt;</a:t>
            </a:r>
          </a:p>
          <a:p>
            <a:r>
              <a:rPr lang="en-US" altLang="zh-CN" sz="1200" dirty="0"/>
              <a:t>  &lt;</a:t>
            </a:r>
            <a:r>
              <a:rPr lang="en-US" altLang="zh-CN" sz="1200" dirty="0" smtClean="0"/>
              <a:t>value&gt;node07:8020</a:t>
            </a:r>
            <a:r>
              <a:rPr lang="en-US" altLang="zh-CN" sz="1200" dirty="0"/>
              <a:t>&lt;/value&gt;</a:t>
            </a:r>
          </a:p>
          <a:p>
            <a:r>
              <a:rPr lang="en-US" altLang="zh-CN" sz="1200" dirty="0"/>
              <a:t>&lt;/property&gt;</a:t>
            </a:r>
          </a:p>
          <a:p>
            <a:r>
              <a:rPr lang="en-US" altLang="zh-CN" sz="1200" dirty="0"/>
              <a:t>&lt;property&gt;</a:t>
            </a:r>
          </a:p>
          <a:p>
            <a:r>
              <a:rPr lang="en-US" altLang="zh-CN" sz="1200" dirty="0"/>
              <a:t>  &lt;name&gt;dfs.namenode.http-address.mycluster.nn1&lt;/name&gt;</a:t>
            </a:r>
          </a:p>
          <a:p>
            <a:r>
              <a:rPr lang="en-US" altLang="zh-CN" sz="1200" dirty="0"/>
              <a:t>  &lt;</a:t>
            </a:r>
            <a:r>
              <a:rPr lang="en-US" altLang="zh-CN" sz="1200" dirty="0" smtClean="0"/>
              <a:t>value&gt;node06:50070</a:t>
            </a:r>
            <a:r>
              <a:rPr lang="en-US" altLang="zh-CN" sz="1200" dirty="0"/>
              <a:t>&lt;/value&gt;</a:t>
            </a:r>
          </a:p>
          <a:p>
            <a:r>
              <a:rPr lang="en-US" altLang="zh-CN" sz="1200" dirty="0"/>
              <a:t>&lt;/property&gt;</a:t>
            </a:r>
          </a:p>
          <a:p>
            <a:r>
              <a:rPr lang="en-US" altLang="zh-CN" sz="1200" dirty="0"/>
              <a:t>&lt;property&gt;</a:t>
            </a:r>
          </a:p>
          <a:p>
            <a:r>
              <a:rPr lang="en-US" altLang="zh-CN" sz="1200" dirty="0"/>
              <a:t>  &lt;name&gt;dfs.namenode.http-address.mycluster.nn2&lt;/name&gt;</a:t>
            </a:r>
          </a:p>
          <a:p>
            <a:r>
              <a:rPr lang="en-US" altLang="zh-CN" sz="1200" dirty="0"/>
              <a:t>  &lt;</a:t>
            </a:r>
            <a:r>
              <a:rPr lang="en-US" altLang="zh-CN" sz="1200" dirty="0" smtClean="0"/>
              <a:t>value&gt;node07:50070</a:t>
            </a:r>
            <a:r>
              <a:rPr lang="en-US" altLang="zh-CN" sz="1200" dirty="0"/>
              <a:t>&lt;/value&gt;</a:t>
            </a:r>
          </a:p>
          <a:p>
            <a:r>
              <a:rPr lang="en-US" altLang="zh-CN" sz="1200" dirty="0"/>
              <a:t>&lt;/property&gt;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9109676" cy="5073427"/>
          </a:xfrm>
        </p:spPr>
        <p:txBody>
          <a:bodyPr/>
          <a:lstStyle/>
          <a:p>
            <a:endParaRPr lang="en-US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&lt;property&gt;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&lt;name&gt;dfs.namenode.shared.edits.dir&lt;/name&gt;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&lt;value&gt;qjournal://</a:t>
            </a:r>
            <a:r>
              <a:rPr lang="en-US" altLang="zh-CN" sz="1200" dirty="0" smtClean="0">
                <a:solidFill>
                  <a:srgbClr val="FF0000"/>
                </a:solidFill>
              </a:rPr>
              <a:t>node06:8485;node07:8485;node08:8485/mycluster</a:t>
            </a:r>
            <a:r>
              <a:rPr lang="en-US" altLang="zh-CN" sz="1200" dirty="0">
                <a:solidFill>
                  <a:srgbClr val="FF0000"/>
                </a:solidFill>
              </a:rPr>
              <a:t>&lt;/value&gt;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&lt;/property&gt;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&lt;property&gt;</a:t>
            </a:r>
          </a:p>
          <a:p>
            <a:r>
              <a:rPr lang="en-US" altLang="zh-CN" sz="1200" dirty="0"/>
              <a:t>  &lt;name&gt;dfs.journalnode.edits.dir&lt;/name&gt;</a:t>
            </a:r>
          </a:p>
          <a:p>
            <a:r>
              <a:rPr lang="en-US" altLang="zh-CN" sz="1200" dirty="0"/>
              <a:t>  &lt;value&gt;/var/sxt/hadoop/ha/jn&lt;/value&gt;</a:t>
            </a:r>
          </a:p>
          <a:p>
            <a:r>
              <a:rPr lang="en-US" altLang="zh-CN" sz="1200" dirty="0"/>
              <a:t>&lt;/property&gt;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&lt;property&gt;</a:t>
            </a:r>
          </a:p>
          <a:p>
            <a:r>
              <a:rPr lang="en-US" altLang="zh-CN" sz="1200" dirty="0"/>
              <a:t>  &lt;name&gt;dfs.client.failover.proxy.provider.mycluster&lt;/name&gt;</a:t>
            </a:r>
          </a:p>
          <a:p>
            <a:r>
              <a:rPr lang="en-US" altLang="zh-CN" sz="1200" dirty="0"/>
              <a:t>  &lt;value&gt;org.apache.hadoop.hdfs.server.namenode.ha.ConfiguredFailoverProxyProvider&lt;/value&gt;</a:t>
            </a:r>
          </a:p>
          <a:p>
            <a:r>
              <a:rPr lang="en-US" altLang="zh-CN" sz="1200" dirty="0"/>
              <a:t>&lt;/property&gt;</a:t>
            </a:r>
          </a:p>
          <a:p>
            <a:r>
              <a:rPr lang="en-US" altLang="zh-CN" sz="1200" dirty="0"/>
              <a:t>&lt;property&gt;</a:t>
            </a:r>
          </a:p>
          <a:p>
            <a:r>
              <a:rPr lang="en-US" altLang="zh-CN" sz="1200" dirty="0"/>
              <a:t>  &lt;name&gt;dfs.ha.fencing.methods&lt;/name&gt;</a:t>
            </a:r>
          </a:p>
          <a:p>
            <a:r>
              <a:rPr lang="en-US" altLang="zh-CN" sz="1200" dirty="0"/>
              <a:t>  &lt;value&gt;sshfence&lt;/value&gt;</a:t>
            </a:r>
          </a:p>
          <a:p>
            <a:r>
              <a:rPr lang="en-US" altLang="zh-CN" sz="1200" dirty="0"/>
              <a:t>&lt;/property&gt;</a:t>
            </a:r>
          </a:p>
          <a:p>
            <a:r>
              <a:rPr lang="en-US" altLang="zh-CN" sz="1200" dirty="0"/>
              <a:t>&lt;property&gt;</a:t>
            </a:r>
          </a:p>
          <a:p>
            <a:r>
              <a:rPr lang="en-US" altLang="zh-CN" sz="1200" dirty="0"/>
              <a:t>  &lt;name&gt;dfs.ha.fencing.ssh.private-key-files&lt;/name&gt;</a:t>
            </a:r>
          </a:p>
          <a:p>
            <a:r>
              <a:rPr lang="en-US" altLang="zh-CN" sz="1200" dirty="0"/>
              <a:t>  &lt;value</a:t>
            </a:r>
            <a:r>
              <a:rPr lang="en-US" altLang="zh-CN" sz="1200" dirty="0">
                <a:solidFill>
                  <a:srgbClr val="FF0000"/>
                </a:solidFill>
              </a:rPr>
              <a:t>&gt;/root/.ssh/id_dsa&lt;</a:t>
            </a:r>
            <a:r>
              <a:rPr lang="en-US" altLang="zh-CN" sz="1200" dirty="0"/>
              <a:t>/value&gt;</a:t>
            </a:r>
          </a:p>
          <a:p>
            <a:r>
              <a:rPr lang="en-US" altLang="zh-CN" sz="1200" dirty="0"/>
              <a:t>&lt;/property&gt;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/>
              <a:t>&lt;property&gt;</a:t>
            </a:r>
          </a:p>
          <a:p>
            <a:r>
              <a:rPr lang="en-US" altLang="zh-CN" sz="1200" dirty="0"/>
              <a:t>   &lt;name&gt;dfs.ha.automatic-failover.enabled&lt;/name&gt;</a:t>
            </a:r>
          </a:p>
          <a:p>
            <a:r>
              <a:rPr lang="en-US" altLang="zh-CN" sz="1200" dirty="0"/>
              <a:t>   &lt;value&gt;</a:t>
            </a:r>
            <a:r>
              <a:rPr lang="en-US" altLang="zh-CN" sz="1200" dirty="0">
                <a:solidFill>
                  <a:srgbClr val="FF0000"/>
                </a:solidFill>
              </a:rPr>
              <a:t>true</a:t>
            </a:r>
            <a:r>
              <a:rPr lang="en-US" altLang="zh-CN" sz="1200" dirty="0"/>
              <a:t>&lt;/value&gt;</a:t>
            </a:r>
          </a:p>
          <a:p>
            <a:r>
              <a:rPr lang="en-US" altLang="zh-CN" sz="1200" dirty="0"/>
              <a:t> &lt;/property&gt;</a:t>
            </a:r>
          </a:p>
          <a:p>
            <a:endParaRPr lang="en-US" altLang="zh-CN" sz="1200" dirty="0"/>
          </a:p>
          <a:p>
            <a:endParaRPr lang="en-US" altLang="zh-CN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core-site.xml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rgbClr val="FF0000"/>
                </a:solidFill>
              </a:rPr>
              <a:t>******</a:t>
            </a:r>
            <a:r>
              <a:rPr lang="en-US" altLang="zh-CN" sz="1600" dirty="0">
                <a:solidFill>
                  <a:srgbClr val="FF0000"/>
                </a:solidFill>
              </a:rPr>
              <a:t>core-site.xml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注意：</a:t>
            </a:r>
            <a:r>
              <a:rPr lang="en-US" altLang="zh-CN" sz="1600" dirty="0">
                <a:solidFill>
                  <a:srgbClr val="FF0000"/>
                </a:solidFill>
              </a:rPr>
              <a:t>hadoop.tmp.dir</a:t>
            </a:r>
            <a:r>
              <a:rPr lang="zh-CN" altLang="en-US" sz="1600" dirty="0">
                <a:solidFill>
                  <a:srgbClr val="FF0000"/>
                </a:solidFill>
              </a:rPr>
              <a:t>的配置要变更：</a:t>
            </a:r>
            <a:r>
              <a:rPr lang="en-US" altLang="zh-CN" sz="1600" dirty="0">
                <a:solidFill>
                  <a:srgbClr val="FF0000"/>
                </a:solidFill>
              </a:rPr>
              <a:t>/var/sxt/hadoop-2.6/ha</a:t>
            </a:r>
          </a:p>
          <a:p>
            <a:r>
              <a:rPr lang="en-US" altLang="zh-CN" sz="1600" dirty="0"/>
              <a:t> &lt;property&gt;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&lt;name&gt;fs.defaultFS&lt;/name&gt;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&lt;value&gt;hdfs://mycluster&lt;/value&gt;</a:t>
            </a:r>
          </a:p>
          <a:p>
            <a:r>
              <a:rPr lang="en-US" altLang="zh-CN" sz="1600" dirty="0"/>
              <a:t>&lt;/property&gt;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&lt;property&gt;</a:t>
            </a:r>
          </a:p>
          <a:p>
            <a:r>
              <a:rPr lang="en-US" altLang="zh-CN" sz="1600" dirty="0"/>
              <a:t>   &lt;name&gt;ha.zookeeper.quorum&lt;/name&gt;</a:t>
            </a:r>
          </a:p>
          <a:p>
            <a:r>
              <a:rPr lang="en-US" altLang="zh-CN" sz="1600" dirty="0"/>
              <a:t>   &lt;</a:t>
            </a:r>
            <a:r>
              <a:rPr lang="en-US" altLang="zh-CN" sz="1600" dirty="0" smtClean="0"/>
              <a:t>value&gt;node07:2181,node08:2181,node09:2181</a:t>
            </a:r>
            <a:r>
              <a:rPr lang="en-US" altLang="zh-CN" sz="1600" dirty="0"/>
              <a:t>&lt;/value&gt;</a:t>
            </a:r>
          </a:p>
          <a:p>
            <a:r>
              <a:rPr lang="en-US" altLang="zh-CN" sz="1600" dirty="0"/>
              <a:t> &lt;/property&gt;</a:t>
            </a:r>
            <a:endParaRPr lang="zh-CN" altLang="en-US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客户端开发，保证</a:t>
            </a:r>
            <a:r>
              <a:rPr lang="en-US" altLang="zh-CN" sz="1600" dirty="0">
                <a:solidFill>
                  <a:srgbClr val="FF0000"/>
                </a:solidFill>
              </a:rPr>
              <a:t>core</a:t>
            </a:r>
            <a:r>
              <a:rPr lang="zh-CN" altLang="en-US" sz="1600" dirty="0">
                <a:solidFill>
                  <a:srgbClr val="FF0000"/>
                </a:solidFill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hdfs-site.xml</a:t>
            </a:r>
            <a:r>
              <a:rPr lang="zh-CN" altLang="en-US" sz="1600" dirty="0">
                <a:solidFill>
                  <a:srgbClr val="FF0000"/>
                </a:solidFill>
              </a:rPr>
              <a:t>都被客户端加载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system</a:t>
            </a:r>
            <a:r>
              <a:rPr lang="zh-CN" altLang="en-US" sz="2000"/>
              <a:t>：</a:t>
            </a:r>
            <a:r>
              <a:rPr lang="en-US" altLang="zh-CN" sz="2000"/>
              <a:t>jdk</a:t>
            </a:r>
            <a:r>
              <a:rPr lang="zh-CN" altLang="en-US" sz="2000"/>
              <a:t>，</a:t>
            </a:r>
            <a:r>
              <a:rPr lang="en-US" altLang="zh-CN" sz="2000">
                <a:solidFill>
                  <a:srgbClr val="FF0000"/>
                </a:solidFill>
              </a:rPr>
              <a:t>ssh</a:t>
            </a:r>
          </a:p>
          <a:p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Hadoop</a:t>
            </a:r>
            <a:r>
              <a:rPr lang="zh-CN" altLang="en-US" sz="2000"/>
              <a:t>：</a:t>
            </a:r>
            <a:r>
              <a:rPr lang="en-US" altLang="zh-CN" sz="2000"/>
              <a:t>jdk</a:t>
            </a:r>
          </a:p>
          <a:p>
            <a:pPr lvl="1"/>
            <a:r>
              <a:rPr lang="en-US" altLang="zh-CN" sz="1800"/>
              <a:t>ha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/>
            <a:r>
              <a:rPr lang="en-US" altLang="zh-CN" sz="1600"/>
              <a:t>hdfs</a:t>
            </a:r>
            <a:r>
              <a:rPr lang="zh-CN" altLang="en-US" sz="1600"/>
              <a:t>：</a:t>
            </a:r>
            <a:endParaRPr lang="en-US" altLang="zh-CN" sz="1600"/>
          </a:p>
          <a:p>
            <a:pPr lvl="3"/>
            <a:r>
              <a:rPr lang="en-US" altLang="zh-CN" sz="1400"/>
              <a:t>1</a:t>
            </a:r>
            <a:r>
              <a:rPr lang="zh-CN" altLang="en-US" sz="1400"/>
              <a:t>，</a:t>
            </a:r>
            <a:r>
              <a:rPr lang="en-US" altLang="zh-CN" sz="1400"/>
              <a:t>nameservice</a:t>
            </a:r>
            <a:r>
              <a:rPr lang="zh-CN" altLang="en-US" sz="1400"/>
              <a:t>。。。。</a:t>
            </a:r>
            <a:endParaRPr lang="en-US" altLang="zh-CN" sz="1400"/>
          </a:p>
          <a:p>
            <a:pPr lvl="3"/>
            <a:r>
              <a:rPr lang="en-US" altLang="zh-CN" sz="1400"/>
              <a:t>2</a:t>
            </a:r>
            <a:r>
              <a:rPr lang="zh-CN" altLang="en-US" sz="1400"/>
              <a:t>，</a:t>
            </a:r>
            <a:r>
              <a:rPr lang="en-US" altLang="zh-CN" sz="1400"/>
              <a:t>jn</a:t>
            </a:r>
          </a:p>
          <a:p>
            <a:pPr lvl="3"/>
            <a:r>
              <a:rPr lang="en-US" altLang="zh-CN" sz="1400"/>
              <a:t>3</a:t>
            </a:r>
            <a:r>
              <a:rPr lang="zh-CN" altLang="en-US" sz="1400"/>
              <a:t>，</a:t>
            </a:r>
            <a:r>
              <a:rPr lang="en-US" altLang="zh-CN" sz="1400"/>
              <a:t>failover</a:t>
            </a:r>
          </a:p>
          <a:p>
            <a:pPr lvl="3"/>
            <a:r>
              <a:rPr lang="en-US" altLang="zh-CN" sz="1400"/>
              <a:t>4</a:t>
            </a:r>
            <a:r>
              <a:rPr lang="zh-CN" altLang="en-US" sz="1400"/>
              <a:t>，</a:t>
            </a:r>
            <a:r>
              <a:rPr lang="en-US" altLang="zh-CN" sz="1400"/>
              <a:t>auto 》 true</a:t>
            </a:r>
          </a:p>
          <a:p>
            <a:pPr lvl="2"/>
            <a:r>
              <a:rPr lang="en-US" altLang="zh-CN" sz="1600"/>
              <a:t>core</a:t>
            </a:r>
          </a:p>
          <a:p>
            <a:pPr lvl="3"/>
            <a:r>
              <a:rPr lang="en-US" altLang="zh-CN" sz="1400"/>
              <a:t>fs</a:t>
            </a:r>
            <a:r>
              <a:rPr lang="zh-CN" altLang="en-US" sz="1400"/>
              <a:t>：</a:t>
            </a:r>
            <a:r>
              <a:rPr lang="en-US" altLang="zh-CN" sz="1400"/>
              <a:t>nameservice</a:t>
            </a:r>
          </a:p>
          <a:p>
            <a:pPr lvl="3"/>
            <a:r>
              <a:rPr lang="en-US" altLang="zh-CN" sz="1400"/>
              <a:t>zk</a:t>
            </a:r>
            <a:r>
              <a:rPr lang="zh-CN" altLang="en-US" sz="1400"/>
              <a:t>：</a:t>
            </a:r>
            <a:endParaRPr lang="en-US" altLang="zh-CN" sz="1400"/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zookeeper start</a:t>
            </a:r>
          </a:p>
          <a:p>
            <a:r>
              <a:rPr lang="en-US" altLang="zh-CN" sz="2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jn</a:t>
            </a:r>
          </a:p>
          <a:p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en-US" altLang="zh-CN" sz="2000"/>
              <a:t>format</a:t>
            </a:r>
            <a:r>
              <a:rPr lang="zh-CN" altLang="en-US" sz="2000"/>
              <a:t>，</a:t>
            </a:r>
            <a:r>
              <a:rPr lang="en-US" altLang="zh-CN" sz="2000"/>
              <a:t>start</a:t>
            </a:r>
            <a:r>
              <a:rPr lang="zh-CN" altLang="en-US" sz="2000"/>
              <a:t>，另一台：同步</a:t>
            </a:r>
            <a:endParaRPr lang="en-US" altLang="zh-CN" sz="2000"/>
          </a:p>
          <a:p>
            <a:r>
              <a:rPr lang="en-US" altLang="zh-CN" sz="2000"/>
              <a:t>5</a:t>
            </a:r>
            <a:r>
              <a:rPr lang="zh-CN" altLang="en-US" sz="2000"/>
              <a:t>，</a:t>
            </a:r>
            <a:r>
              <a:rPr lang="en-US" altLang="zh-CN" sz="2000"/>
              <a:t>formatZK</a:t>
            </a:r>
          </a:p>
          <a:p>
            <a:r>
              <a:rPr lang="en-US" altLang="zh-CN" sz="2000"/>
              <a:t>6</a:t>
            </a:r>
            <a:r>
              <a:rPr lang="zh-CN" altLang="en-US" sz="2000"/>
              <a:t>，</a:t>
            </a:r>
            <a:r>
              <a:rPr lang="en-US" altLang="zh-CN" sz="2000"/>
              <a:t>start-dfs.sh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1,zookeeper(</a:t>
            </a:r>
            <a:r>
              <a:rPr lang="zh-CN" altLang="en-US"/>
              <a:t>配置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conf/zoo.cfg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dataDir=/var/sxt/zk</a:t>
            </a:r>
          </a:p>
          <a:p>
            <a:pPr lvl="2"/>
            <a:r>
              <a:rPr lang="en-US" altLang="zh-CN"/>
              <a:t>server.1=node02:2888:3888</a:t>
            </a:r>
          </a:p>
          <a:p>
            <a:pPr lvl="2"/>
            <a:r>
              <a:rPr lang="en-US" altLang="zh-CN"/>
              <a:t>server.2=node03:2888:3888</a:t>
            </a:r>
          </a:p>
          <a:p>
            <a:pPr lvl="2"/>
            <a:r>
              <a:rPr lang="en-US" altLang="zh-CN"/>
              <a:t>server.3=node04:2888:3888</a:t>
            </a:r>
          </a:p>
          <a:p>
            <a:pPr lvl="2"/>
            <a:endParaRPr lang="en-US" altLang="zh-CN"/>
          </a:p>
          <a:p>
            <a:pPr lvl="1"/>
            <a:r>
              <a:rPr lang="en-US" altLang="zh-CN"/>
              <a:t>/var/sxt/zk</a:t>
            </a:r>
          </a:p>
          <a:p>
            <a:pPr lvl="2"/>
            <a:r>
              <a:rPr lang="en-US" altLang="zh-CN"/>
              <a:t>echo 1 &gt; myid     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数字根据节点规划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配置文件</a:t>
            </a:r>
            <a:r>
              <a:rPr lang="en-US" altLang="zh-CN" sz="2000"/>
              <a:t>:</a:t>
            </a:r>
            <a:r>
              <a:rPr lang="zh-CN" altLang="en-US" sz="2000">
                <a:solidFill>
                  <a:srgbClr val="FF0000"/>
                </a:solidFill>
              </a:rPr>
              <a:t>集群中要同步！！！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zookeepr</a:t>
            </a:r>
            <a:r>
              <a:rPr lang="zh-CN" altLang="en-US" sz="2000"/>
              <a:t>配置</a:t>
            </a:r>
            <a:endParaRPr lang="en-US" altLang="zh-CN" sz="2000"/>
          </a:p>
          <a:p>
            <a:r>
              <a:rPr lang="zh-CN" altLang="en-US" sz="2000">
                <a:solidFill>
                  <a:srgbClr val="00B0F0"/>
                </a:solidFill>
              </a:rPr>
              <a:t>启动</a:t>
            </a:r>
            <a:r>
              <a:rPr lang="en-US" altLang="zh-CN" sz="2000">
                <a:solidFill>
                  <a:srgbClr val="00B0F0"/>
                </a:solidFill>
              </a:rPr>
              <a:t>zookeeper</a:t>
            </a:r>
            <a:r>
              <a:rPr lang="zh-CN" altLang="en-US" sz="2000">
                <a:solidFill>
                  <a:srgbClr val="00B0F0"/>
                </a:solidFill>
              </a:rPr>
              <a:t>集群</a:t>
            </a:r>
            <a:endParaRPr lang="en-US" altLang="zh-CN" sz="2000">
              <a:solidFill>
                <a:srgbClr val="00B0F0"/>
              </a:solidFill>
            </a:endParaRPr>
          </a:p>
          <a:p>
            <a:pPr lvl="1"/>
            <a:r>
              <a:rPr lang="en-US" altLang="zh-CN" sz="1800">
                <a:solidFill>
                  <a:srgbClr val="00B0F0"/>
                </a:solidFill>
              </a:rPr>
              <a:t>zkServer.sh start   ||   zkServer.sh status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hadoop-daemon.sh start journalnode</a:t>
            </a:r>
          </a:p>
          <a:p>
            <a:r>
              <a:rPr lang="zh-CN" altLang="en-US" sz="1800">
                <a:solidFill>
                  <a:srgbClr val="FF0000"/>
                </a:solidFill>
              </a:rPr>
              <a:t>第一台</a:t>
            </a:r>
            <a:r>
              <a:rPr lang="en-US" altLang="zh-CN" sz="1800">
                <a:solidFill>
                  <a:srgbClr val="FF0000"/>
                </a:solidFill>
              </a:rPr>
              <a:t>NN</a:t>
            </a:r>
            <a:r>
              <a:rPr lang="zh-CN" altLang="en-US" sz="1800">
                <a:solidFill>
                  <a:srgbClr val="FF0000"/>
                </a:solidFill>
              </a:rPr>
              <a:t>：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100">
                <a:solidFill>
                  <a:srgbClr val="FF0000"/>
                </a:solidFill>
              </a:rPr>
              <a:t>hdfs namenode –format</a:t>
            </a:r>
          </a:p>
          <a:p>
            <a:pPr lvl="1"/>
            <a:r>
              <a:rPr lang="en-US" altLang="zh-CN" sz="1100">
                <a:solidFill>
                  <a:srgbClr val="FF0000"/>
                </a:solidFill>
              </a:rPr>
              <a:t>hadoop-deamon.sh start namenode</a:t>
            </a:r>
          </a:p>
          <a:p>
            <a:r>
              <a:rPr lang="zh-CN" altLang="en-US" sz="2000" i="1"/>
              <a:t>另一台</a:t>
            </a:r>
            <a:r>
              <a:rPr lang="en-US" altLang="zh-CN" sz="2000" i="1"/>
              <a:t>NN</a:t>
            </a:r>
            <a:r>
              <a:rPr lang="zh-CN" altLang="en-US" sz="2000" i="1"/>
              <a:t>：</a:t>
            </a:r>
            <a:endParaRPr lang="en-US" altLang="zh-CN" sz="2000" i="1"/>
          </a:p>
          <a:p>
            <a:pPr lvl="1"/>
            <a:r>
              <a:rPr lang="en-US" altLang="zh-CN" sz="1800" i="1"/>
              <a:t>hdfs namenode  -bootstrapStandby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start-dfs.sh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$ZOOKEEPER/bin/zkCli.sh 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ls /</a:t>
            </a:r>
          </a:p>
          <a:p>
            <a:r>
              <a:rPr lang="en-US" altLang="zh-CN">
                <a:solidFill>
                  <a:srgbClr val="FF0000"/>
                </a:solidFill>
              </a:rPr>
              <a:t>hdfs zkfc -formatZK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stop-dfs.sh &amp;&amp; start-dfs.sh  ||  hadoop-daemon.sh start zkfc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Hadoop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2.0产生背景</a:t>
            </a:r>
          </a:p>
          <a:p>
            <a:pPr lvl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1.0中HDFS和MapReduce在高可用、扩展性等方面存在问题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存在的问题(2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NameNode单点故障，难以应用于在线场景    HA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NameNode压力过大，且内存受限，影扩展性   F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MapReduce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存在的问题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响系统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JobTracker访问压力大，影响系统扩展性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难以支持除MapReduce之外的计算框架，比如Spark、Storm等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第二次以后启动只需要：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，启动</a:t>
            </a:r>
            <a:r>
              <a:rPr lang="en-US" altLang="zh-CN"/>
              <a:t>zk</a:t>
            </a:r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start-dfs.sh</a:t>
            </a:r>
          </a:p>
          <a:p>
            <a:pPr lvl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7704" y="3933056"/>
            <a:ext cx="8640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5</a:t>
            </a:r>
          </a:p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75856" y="3933056"/>
            <a:ext cx="8640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  <a:p>
            <a:pPr algn="ctr"/>
            <a:r>
              <a:rPr lang="en-US" altLang="zh-CN"/>
              <a:t>7</a:t>
            </a:r>
          </a:p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34635" y="3935968"/>
            <a:ext cx="8640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6</a:t>
            </a:r>
          </a:p>
        </p:txBody>
      </p:sp>
      <p:sp>
        <p:nvSpPr>
          <p:cNvPr id="7" name="矩形 6"/>
          <p:cNvSpPr/>
          <p:nvPr/>
        </p:nvSpPr>
        <p:spPr>
          <a:xfrm>
            <a:off x="1187624" y="2564903"/>
            <a:ext cx="5040560" cy="767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5    4   6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96336" y="1916832"/>
            <a:ext cx="1008112" cy="375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4</a:t>
            </a:r>
          </a:p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1,windows</a:t>
            </a:r>
            <a:r>
              <a:rPr lang="zh-CN" altLang="en-US" dirty="0"/>
              <a:t>上部署</a:t>
            </a:r>
            <a:r>
              <a:rPr lang="en-US" altLang="zh-CN" dirty="0"/>
              <a:t>hadoop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r>
              <a:rPr lang="zh-CN" altLang="en-US" dirty="0"/>
              <a:t>部署包</a:t>
            </a:r>
            <a:endParaRPr lang="en-US" altLang="zh-CN" dirty="0"/>
          </a:p>
          <a:p>
            <a:pPr lvl="1"/>
            <a:r>
              <a:rPr lang="zh-CN" altLang="en-US" dirty="0"/>
              <a:t>源码包</a:t>
            </a:r>
            <a:endParaRPr lang="en-US" altLang="zh-CN" dirty="0"/>
          </a:p>
          <a:p>
            <a:pPr lvl="1"/>
            <a:r>
              <a:rPr lang="en-US" altLang="zh-CN" dirty="0"/>
              <a:t>lib</a:t>
            </a:r>
            <a:r>
              <a:rPr lang="zh-CN" altLang="en-US" dirty="0"/>
              <a:t>整合</a:t>
            </a:r>
            <a:endParaRPr lang="en-US" altLang="zh-CN" dirty="0"/>
          </a:p>
          <a:p>
            <a:pPr lvl="1"/>
            <a:r>
              <a:rPr lang="zh-CN" altLang="en-US" dirty="0"/>
              <a:t>将老师给的</a:t>
            </a:r>
            <a:r>
              <a:rPr lang="en-US" altLang="zh-CN" dirty="0"/>
              <a:t>bin</a:t>
            </a:r>
            <a:r>
              <a:rPr lang="zh-CN" altLang="en-US" dirty="0"/>
              <a:t>目录下的文件覆盖到部署目录的</a:t>
            </a:r>
            <a:r>
              <a:rPr lang="en-US" altLang="zh-CN" dirty="0"/>
              <a:t>bin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2"/>
            <a:r>
              <a:rPr lang="en-US" altLang="zh-CN" dirty="0"/>
              <a:t>hadoop.dll  </a:t>
            </a:r>
            <a:r>
              <a:rPr lang="zh-CN" altLang="en-US" dirty="0"/>
              <a:t>放到 </a:t>
            </a:r>
            <a:r>
              <a:rPr lang="en-US" altLang="zh-CN" dirty="0"/>
              <a:t>c:/windows/system32</a:t>
            </a:r>
            <a:r>
              <a:rPr lang="zh-CN" altLang="en-US" dirty="0"/>
              <a:t>下</a:t>
            </a:r>
            <a:endParaRPr lang="en-US" altLang="zh-CN" dirty="0"/>
          </a:p>
          <a:p>
            <a:r>
              <a:rPr lang="en-US" altLang="zh-CN" dirty="0"/>
              <a:t>2,windows</a:t>
            </a:r>
            <a:r>
              <a:rPr lang="zh-CN" altLang="en-US" dirty="0"/>
              <a:t>环境变量配置</a:t>
            </a:r>
            <a:endParaRPr lang="en-US" altLang="zh-CN" dirty="0"/>
          </a:p>
          <a:p>
            <a:pPr lvl="1"/>
            <a:r>
              <a:rPr lang="en-US" altLang="zh-CN" dirty="0"/>
              <a:t>hadoop</a:t>
            </a:r>
            <a:r>
              <a:rPr lang="zh-CN" altLang="en-US" dirty="0"/>
              <a:t>的</a:t>
            </a:r>
            <a:r>
              <a:rPr lang="en-US" altLang="zh-CN" dirty="0"/>
              <a:t>bin</a:t>
            </a:r>
            <a:r>
              <a:rPr lang="zh-CN" altLang="en-US" dirty="0"/>
              <a:t>目</a:t>
            </a:r>
            <a:r>
              <a:rPr lang="zh-CN" altLang="en-US" dirty="0" smtClean="0"/>
              <a:t>录 </a:t>
            </a:r>
            <a:r>
              <a:rPr lang="en-US" altLang="zh-CN" dirty="0" smtClean="0"/>
              <a:t>HADOOP_HOME</a:t>
            </a:r>
            <a:endParaRPr lang="en-US" altLang="zh-CN" dirty="0"/>
          </a:p>
          <a:p>
            <a:pPr lvl="1"/>
            <a:r>
              <a:rPr lang="en-US" altLang="zh-CN" dirty="0"/>
              <a:t>HADOOP_USER_NAME</a:t>
            </a:r>
          </a:p>
          <a:p>
            <a:pPr lvl="2"/>
            <a:r>
              <a:rPr lang="en-US" altLang="zh-CN" dirty="0"/>
              <a:t>root</a:t>
            </a:r>
          </a:p>
          <a:p>
            <a:r>
              <a:rPr lang="en-US" altLang="zh-CN" dirty="0"/>
              <a:t>3,eclipse</a:t>
            </a:r>
            <a:r>
              <a:rPr lang="zh-CN" altLang="en-US" dirty="0"/>
              <a:t>插件</a:t>
            </a:r>
            <a:endParaRPr lang="en-US" altLang="zh-CN" dirty="0"/>
          </a:p>
          <a:p>
            <a:pPr lvl="1"/>
            <a:r>
              <a:rPr lang="zh-CN" altLang="en-US" dirty="0"/>
              <a:t>安装插件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Hadoop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1.x与Hadoop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2.x由HDFS、MapReduce和YARN三个分支构成；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HDFS：NN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Federation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（联邦）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2.X: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只支持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个节点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3.0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实现了一主多从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MapReduce：运行在YARN上的MR；</a:t>
            </a:r>
          </a:p>
          <a:p>
            <a:pPr lvl="3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离线计算，基于磁盘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计算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YARN：资源管理系统</a:t>
            </a:r>
          </a:p>
          <a:p>
            <a:endParaRPr lang="zh-CN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631" y="1518784"/>
            <a:ext cx="5829300" cy="203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解决HDFS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1.0中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单点故障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内存受限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问题。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解决单点故障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HA：通过主备NameNode解决</a:t>
            </a:r>
          </a:p>
          <a:p>
            <a:pPr lvl="2"/>
            <a:r>
              <a:rPr lang="en-US" altLang="zh-CN" b="1" i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如果主NameNode发生故障，则切换到备NameNode上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解决内存受限问题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Federation(联邦)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水平扩展，支持多个NameNode；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每个NameNode分管一部分目录；</a:t>
            </a:r>
          </a:p>
          <a:p>
            <a:pPr lvl="2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所有NameNode共享所有DataNode存储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资源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2.x仅是架构上发生了变化，使用方式不变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对HDFS使用者透明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1.x中的命令和API仍可以使用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  1</a:t>
            </a:r>
            <a:r>
              <a:rPr lang="zh-CN" altLang="en-US" sz="3600"/>
              <a:t>：</a:t>
            </a:r>
            <a:r>
              <a:rPr lang="en-US" altLang="zh-CN" sz="3600"/>
              <a:t>linux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</a:t>
            </a:r>
          </a:p>
          <a:p>
            <a:pPr lvl="0" eaLnBrk="1" hangingPunct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331" y="1565035"/>
            <a:ext cx="7073900" cy="4508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主备NameNode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解决单点故障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属性，位置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主NameNode对外提供服务，备NameNode同步主NameNode元数据，以待切换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所有DataNode同时向两个NameNode汇报数据块信息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（位置）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JNN: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集群（属性）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standby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：备，完成了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edits.log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文件的合并产生新的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image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，推送回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ANN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两种切换选择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手动切换：通过命令实现主备之间的切换，可以用HDFS升级等场合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自动切换：基于Zookeeper实现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基于Zookeeper自动切换方案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Failover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Controller：监控NameNode健康状态，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并向Zookeeper注册NameNode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NameNode挂掉后，ZKFC为NameNode竞争锁，获得ZKFC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锁的NameNode变为active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Federation</a:t>
            </a:r>
          </a:p>
          <a:p>
            <a:pPr lvl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通过多个namenode/namespace把元数据的存储和管理分散到多个节点中，使到namenode/namespace可以通过增加机器来进行水平扩展。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能把单个namenode的负载分散到多个节点中，在HDFS数据规模较大的时候不会也降低HDFS的性能。可以通过多个namespace来隔离不同类型的应用，把不同类型应用的HDFS元数据的存储和管理分派到不同的namenode中。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  2.0  Federation</a:t>
            </a:r>
          </a:p>
          <a:p>
            <a:endParaRPr lang="zh-CN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881" y="1580911"/>
            <a:ext cx="7416800" cy="463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2213</TotalTime>
  <Words>968</Words>
  <Application>Microsoft Office PowerPoint</Application>
  <PresentationFormat>信纸(8.5x11 英寸)</PresentationFormat>
  <Paragraphs>261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ppt新模板</vt:lpstr>
      <vt:lpstr>分布式云平台</vt:lpstr>
      <vt:lpstr>Hadoop</vt:lpstr>
      <vt:lpstr>Hadoop</vt:lpstr>
      <vt:lpstr>Hadoop</vt:lpstr>
      <vt:lpstr>Hadoop  1：linux</vt:lpstr>
      <vt:lpstr>Hadoop</vt:lpstr>
      <vt:lpstr>Hadoop</vt:lpstr>
      <vt:lpstr>Hadoop</vt:lpstr>
      <vt:lpstr>举例</vt:lpstr>
      <vt:lpstr>幻灯片 10</vt:lpstr>
      <vt:lpstr>幻灯片 11</vt:lpstr>
      <vt:lpstr>HA</vt:lpstr>
      <vt:lpstr>hdfs-site.xml</vt:lpstr>
      <vt:lpstr>hdfs-site.xml</vt:lpstr>
      <vt:lpstr>hdfs-site.xml</vt:lpstr>
      <vt:lpstr>core-site.xml</vt:lpstr>
      <vt:lpstr>幻灯片 17</vt:lpstr>
      <vt:lpstr>幻灯片 18</vt:lpstr>
      <vt:lpstr>幻灯片 19</vt:lpstr>
      <vt:lpstr>第二次以后启动只需要：</vt:lpstr>
      <vt:lpstr>API</vt:lpstr>
    </vt:vector>
  </TitlesOfParts>
  <Company>Global Intelligence Alliance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Administrator</cp:lastModifiedBy>
  <cp:revision>3114</cp:revision>
  <dcterms:created xsi:type="dcterms:W3CDTF">2007-09-26T12:04:00Z</dcterms:created>
  <dcterms:modified xsi:type="dcterms:W3CDTF">2018-10-08T20:40:07Z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