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9e9bb2f1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9e9bb2f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9e9bb2f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9e9bb2f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9e9bb2f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9e9bb2f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e9bb2f1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e9bb2f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56bc60605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56bc606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56bc60605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56bc606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56bc60605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56bc6060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9e9bb2f1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9e9bb2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9e9bb2f1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9e9bb2f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6bc60605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6bc606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9e9bb2f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9e9bb2f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56bc60605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56bc6060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39370ab0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39370ab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56bc60605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56bc606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ezkoder.com/spring-boot-jwt-mysql-spring-security-architecture/" TargetMode="External"/><Relationship Id="rId4" Type="http://schemas.openxmlformats.org/officeDocument/2006/relationships/hyperlink" Target="https://www.bezkoder.com/spring-boot-security-jwt/" TargetMode="External"/><Relationship Id="rId5" Type="http://schemas.openxmlformats.org/officeDocument/2006/relationships/hyperlink" Target="https://examples.javacodegeeks.com/enterprise-java/spring/boot/spring-boot-with-hibernate-example/" TargetMode="External"/><Relationship Id="rId6" Type="http://schemas.openxmlformats.org/officeDocument/2006/relationships/hyperlink" Target="https://gpcoder.com/6548-hibernate-lifecycl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Spring boot - Hibernate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/>
              <a:t>Ví dụ với RESTful api</a:t>
            </a:r>
            <a:endParaRPr sz="2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Hứa Tuấn Anh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/>
              <a:t>CRUD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25" y="1216075"/>
            <a:ext cx="2363775" cy="32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/>
              <a:t>Dữ liệu</a:t>
            </a:r>
            <a:endParaRPr sz="2700"/>
          </a:p>
        </p:txBody>
      </p:sp>
      <p:sp>
        <p:nvSpPr>
          <p:cNvPr id="120" name="Google Shape;120;p23"/>
          <p:cNvSpPr txBox="1"/>
          <p:nvPr>
            <p:ph idx="4294967295" type="body"/>
          </p:nvPr>
        </p:nvSpPr>
        <p:spPr>
          <a:xfrm>
            <a:off x="3404550" y="1111225"/>
            <a:ext cx="51225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Customers : CRUD </a:t>
            </a:r>
            <a:r>
              <a:rPr lang="vi">
                <a:solidFill>
                  <a:schemeClr val="lt1"/>
                </a:solidFill>
              </a:rPr>
              <a:t>bao gồm các API: </a:t>
            </a:r>
            <a:r>
              <a:rPr lang="vi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vi">
                <a:solidFill>
                  <a:schemeClr val="lt1"/>
                </a:solidFill>
              </a:rPr>
              <a:t>Lấy danh sách customer: api/customers : get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vi">
                <a:solidFill>
                  <a:schemeClr val="lt1"/>
                </a:solidFill>
              </a:rPr>
              <a:t>Lấy 1 customer: api/customers/{customerId} : get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vi">
                <a:solidFill>
                  <a:schemeClr val="lt1"/>
                </a:solidFill>
              </a:rPr>
              <a:t>Tạo mới customer: api/customers : post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vi">
                <a:solidFill>
                  <a:schemeClr val="lt1"/>
                </a:solidFill>
              </a:rPr>
              <a:t>Sửa 1 customer: api/customers/{customerId} : put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vi">
                <a:solidFill>
                  <a:schemeClr val="lt1"/>
                </a:solidFill>
              </a:rPr>
              <a:t>Xóa 1 customer: api/customers/{customerId{ : delete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75" y="1058225"/>
            <a:ext cx="6845300" cy="37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/>
              <a:t>Cấu trúc hệ thống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Vấn đề bảo mật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CRUD - Phân quyền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4294967295" type="body"/>
          </p:nvPr>
        </p:nvSpPr>
        <p:spPr>
          <a:xfrm>
            <a:off x="5320400" y="1328550"/>
            <a:ext cx="37011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vi" sz="1900">
                <a:solidFill>
                  <a:schemeClr val="lt1"/>
                </a:solidFill>
              </a:rPr>
              <a:t>Customers : CRUD 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vi" sz="1900">
                <a:solidFill>
                  <a:schemeClr val="lt1"/>
                </a:solidFill>
              </a:rPr>
              <a:t>Users &amp; Roles: Phân quyền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/>
              <a:t>Dữ liệu</a:t>
            </a:r>
            <a:endParaRPr sz="27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25" y="1171675"/>
            <a:ext cx="4879775" cy="31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/>
              <a:t>Cấu trúc hệ thống</a:t>
            </a:r>
            <a:endParaRPr sz="27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463" y="1135825"/>
            <a:ext cx="7463074" cy="35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63" y="455663"/>
            <a:ext cx="8382474" cy="42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5669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300">
                <a:solidFill>
                  <a:schemeClr val="lt1"/>
                </a:solidFill>
              </a:rPr>
              <a:t>Kết luận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55" name="Google Shape;155;p29"/>
          <p:cNvSpPr txBox="1"/>
          <p:nvPr>
            <p:ph idx="4294967295" type="body"/>
          </p:nvPr>
        </p:nvSpPr>
        <p:spPr>
          <a:xfrm>
            <a:off x="385025" y="1319725"/>
            <a:ext cx="85206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lt1"/>
                </a:solidFill>
              </a:rPr>
              <a:t>Sử dụng spring boot và hibernate giúp: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vi" sz="2000">
                <a:solidFill>
                  <a:schemeClr val="lt1"/>
                </a:solidFill>
              </a:rPr>
              <a:t>Nhanh chóng và thuận tiện hơn trong việc phát triển một web api.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vi" sz="2000">
                <a:solidFill>
                  <a:schemeClr val="lt1"/>
                </a:solidFill>
              </a:rPr>
              <a:t>Việc sử dụng các component/service trong ứng dụng dễ dàng hơn với cơ chế dependency injection tự động của spring.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vi" sz="2000">
                <a:solidFill>
                  <a:schemeClr val="lt1"/>
                </a:solidFill>
              </a:rPr>
              <a:t>Áp dụng Spring security sẽ giúp ứng dụng của chúng ta an toàn và bảo mật hơn.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chemeClr val="lt1"/>
                </a:solidFill>
              </a:rPr>
              <a:t>Tài liệu tham khảo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3559500" y="3924650"/>
            <a:ext cx="20250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lt1"/>
                </a:solidFill>
              </a:rPr>
              <a:t>– Hết –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1154950" y="1193075"/>
            <a:ext cx="73557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-"/>
            </a:pPr>
            <a:r>
              <a:rPr lang="vi" sz="18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 Boot 2 JWT Authentication with Spring Security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-"/>
            </a:pPr>
            <a:r>
              <a:rPr lang="vi" sz="18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 Boot Security and JWT tutorial with example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-"/>
            </a:pPr>
            <a:r>
              <a:rPr lang="vi" sz="18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 Boot with Hibernate Example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-"/>
            </a:pPr>
            <a:r>
              <a:rPr lang="vi" sz="18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Hibernate Lifecycle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Code: https://github.com/ongcaoboi/springboot-hibernate-restful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620575" y="818550"/>
            <a:ext cx="377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Nội dung</a:t>
            </a:r>
            <a:endParaRPr b="1" sz="3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89625" y="1722625"/>
            <a:ext cx="7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vi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Spring boot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89625" y="2257400"/>
            <a:ext cx="7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	Hibernate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9625" y="2792175"/>
            <a:ext cx="7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	RESTful </a:t>
            </a:r>
            <a:r>
              <a:rPr lang="vi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89625" y="3326950"/>
            <a:ext cx="7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	Demo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89625" y="3861725"/>
            <a:ext cx="7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	Kết luận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Spring boot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5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13" y="1246800"/>
            <a:ext cx="4747975" cy="16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/>
              <a:t>Spring boot</a:t>
            </a:r>
            <a:endParaRPr sz="2700"/>
          </a:p>
        </p:txBody>
      </p:sp>
      <p:sp>
        <p:nvSpPr>
          <p:cNvPr id="87" name="Google Shape;87;p17"/>
          <p:cNvSpPr txBox="1"/>
          <p:nvPr/>
        </p:nvSpPr>
        <p:spPr>
          <a:xfrm>
            <a:off x="883925" y="3050525"/>
            <a:ext cx="7475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-"/>
            </a:pPr>
            <a:r>
              <a:rPr lang="vi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Auto config: tự động cấu hình thay cho bạn, chỉ cần bắt đầu code và chạy là được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-"/>
            </a:pPr>
            <a:r>
              <a:rPr lang="vi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Xây dựng các bean dựa trên annotation thay vì XML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-"/>
            </a:pPr>
            <a:r>
              <a:rPr lang="vi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Tomcat được nhúng ngay trong file JAR build ra, chỉ cần chạy ở bất kì đâu java chạy được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Hibernate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38400" y="225100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Data flow</a:t>
            </a:r>
            <a:endParaRPr sz="17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00" y="265013"/>
            <a:ext cx="4958400" cy="46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RESTful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5913"/>
            <a:ext cx="8839203" cy="250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