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C200-E441-8C4B-A83D-D37C82522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FF9DA-3AC2-1C4C-AA08-A9E2EC173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D7E0-E426-DF42-98D0-DBEF711B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4627-C520-FB4A-9096-BC54800A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A613-FE50-704B-9622-5A9FAE96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273A-7D11-7649-9CCA-AA9AFA55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AD3FB-A69B-804C-A37A-E868C3FF8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8847E-ACA4-C346-802B-B9C3B621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683E-9D3F-CE40-A4EF-C366E70C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EB3F-CE84-CD4F-97C3-FE8989B8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2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1916B-4370-1942-852B-9F3D0A57E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7DA31-73C3-EB44-B2FF-5092F786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DFF2-A8B3-1248-BE99-5BAE4B55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EE47-5732-BF48-B137-255334C3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1C04C-B394-004D-BDCB-A80C555F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DEC3-FFEA-C24E-975A-6303B9FA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2F0B-F131-754E-AB9E-EDBFE288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CB52-1E32-0E46-A1A1-6FCE63B3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003E-2ACE-1741-A0C4-34FE68EA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BA47-6D71-C449-A6CE-923D386B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E980-7911-1743-8661-B167F42C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F586-B460-D247-8E66-7C138144F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80A75-F080-0A43-8120-DC0381A6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4742-2B0E-DE4B-BFA5-091086DC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0DE5-55D5-7E4C-A218-F27E9C74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B8C4-73F1-6940-8E8D-FCD0C23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7AC2-3D87-A14E-9709-8A97D4A21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EB06C-F9FE-4847-8BFF-0C0E44780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9CF78-6277-DC49-88D5-7676D62E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DBCCD-F3C7-5F45-B04C-A4C029F4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A33C2-B534-1A48-A28C-250F3BCF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F657-9F37-934B-88D9-921FF5B9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00C2-074A-C34B-8860-DA8543D2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A3435-9806-3E49-B6F2-23BDB3D5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D322C-0DF1-F34D-BD86-D46BB29C0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5061D-57A3-0A4B-9278-C5B96C65E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E2E71-5C73-4D47-A28C-176B16BB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2BF22-5742-E540-8E47-BC59B5C1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3957C-5525-3D45-9DE1-B3E16272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D559-8834-B542-8F7A-414EC789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EE49B-8372-F04B-A7CA-793BBDA3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97375-5EE3-2246-9306-ABEC666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0471-58C2-2048-800F-ED935B1B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0E22D-69D5-394D-89A8-55CBEFB0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B2BFC-F167-1747-8C58-651D113C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687E-916F-8044-A1AD-6651DFB7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1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2C39-3F5F-344B-92F8-B46FC567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4D56-AA26-4041-891C-4299F310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5D37-39A3-9847-9A62-A8B147F1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01114-BF72-2746-ADA3-292CFB3E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EABA-7511-F04B-91B9-0A376D75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0250-F352-3945-B000-6929BA4B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8B16-BEDD-E943-AF95-D659F188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A47C5-001C-C748-BB3E-F4F8C8AC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963A5-1C90-4F4A-ADCB-1C3CDC1C9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9B24-831A-E043-85F9-A9E7CB7A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2C934-EF75-7147-A728-32F2F391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AF627-6479-D442-ABE5-10D65234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2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55460-A23B-F246-8B24-336B6EA3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63A08-07D8-3248-83F4-BEF0154B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79C7-9F69-4544-B700-A38757B26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6F78-5D32-7246-A3AA-99D0C127C2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36C9-F3E1-0142-A404-DE9711D91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311-5529-CC47-8582-DD42B0C47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3F59-4027-EB45-9270-C7B00994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B9B0-E6DC-3947-9C0D-C54B0A81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</a:p>
        </p:txBody>
      </p:sp>
      <p:pic>
        <p:nvPicPr>
          <p:cNvPr id="1028" name="Picture 4" descr="Apache Airflow - Wikipedia">
            <a:extLst>
              <a:ext uri="{FF2B5EF4-FFF2-40B4-BE49-F238E27FC236}">
                <a16:creationId xmlns:a16="http://schemas.microsoft.com/office/drawing/2014/main" id="{326C6A03-EE22-124D-90EE-49DC1809D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3711318"/>
            <a:ext cx="45974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9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1AB7-4005-234C-B88F-757C8BD1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Airflow?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1D10-7B2F-DB48-84C0-1F956497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off as an internal ETL tool in </a:t>
            </a:r>
            <a:r>
              <a:rPr lang="en-US" dirty="0" err="1"/>
              <a:t>AirBnb</a:t>
            </a:r>
            <a:endParaRPr lang="en-US" dirty="0"/>
          </a:p>
          <a:p>
            <a:r>
              <a:rPr lang="en-US" dirty="0"/>
              <a:t>Open source since 2014</a:t>
            </a:r>
          </a:p>
          <a:p>
            <a:r>
              <a:rPr lang="en-SG" dirty="0"/>
              <a:t>Apache Airflow is an open-source platform to programmatically author, schedule and monitor workflows</a:t>
            </a:r>
          </a:p>
          <a:p>
            <a:r>
              <a:rPr lang="en-SG" dirty="0"/>
              <a:t>It allows you to create workflow that will interact with many tools so that you can execute your tasks in the right way, at the right time, in the right order</a:t>
            </a:r>
          </a:p>
          <a:p>
            <a:r>
              <a:rPr lang="en-SG" dirty="0"/>
              <a:t>Also known as CRON-ON-STEROIDS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9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8737-2881-FD4E-ACBB-EB88D791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Airflow is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4759-8B7D-5344-A9D8-CAE3DEFA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not a data processing framework (TBs of data will basically OOM)</a:t>
            </a:r>
          </a:p>
          <a:p>
            <a:pPr lvl="1"/>
            <a:r>
              <a:rPr lang="en-US" dirty="0"/>
              <a:t>It is not meant to crunch f*** loads of data like Spark</a:t>
            </a:r>
          </a:p>
          <a:p>
            <a:pPr lvl="1"/>
            <a:r>
              <a:rPr lang="en-US" dirty="0"/>
              <a:t>But it works well with Spark in batch mode</a:t>
            </a:r>
          </a:p>
          <a:p>
            <a:pPr lvl="2"/>
            <a:r>
              <a:rPr lang="en-US" dirty="0"/>
              <a:t>Task doing spark-submit to cluster</a:t>
            </a:r>
          </a:p>
          <a:p>
            <a:r>
              <a:rPr lang="en-US" dirty="0"/>
              <a:t>It is not a data streaming solution, but can compliment well</a:t>
            </a:r>
          </a:p>
          <a:p>
            <a:pPr lvl="1"/>
            <a:r>
              <a:rPr lang="en-US" dirty="0"/>
              <a:t>Spark Streaming application runs forever</a:t>
            </a:r>
          </a:p>
          <a:p>
            <a:pPr lvl="1"/>
            <a:r>
              <a:rPr lang="en-US" dirty="0"/>
              <a:t>It can die due to some errors like network error that resolve after 5 mins</a:t>
            </a:r>
          </a:p>
          <a:p>
            <a:pPr lvl="1"/>
            <a:r>
              <a:rPr lang="en-US" dirty="0"/>
              <a:t>Airflow can compliment by writing a task to trigger every hour to check if Spark Streaming job are fine and restart them if necessary.</a:t>
            </a:r>
          </a:p>
          <a:p>
            <a:pPr lvl="1"/>
            <a:r>
              <a:rPr lang="en-US" dirty="0"/>
              <a:t>Using Airflow to do this, you can monitor its history through a beautiful UI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B035-A6C1-0747-B3E9-1A2832BD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5041-FF82-7C4B-A5B7-E29FB6C1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4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15A8-1179-6E45-B5F3-DA5C0F16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Airflow?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043B06-9127-414C-9416-67EC7D2C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 Python</a:t>
            </a:r>
          </a:p>
          <a:p>
            <a:pPr lvl="1"/>
            <a:r>
              <a:rPr lang="en-US" dirty="0"/>
              <a:t>Dynamic. Everything you can do in Python; you can do it in your workflow</a:t>
            </a:r>
          </a:p>
          <a:p>
            <a:pPr lvl="1"/>
            <a:r>
              <a:rPr lang="en-US" dirty="0"/>
              <a:t>Big data libraries.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pandas-profiling, great expectation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Large communities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6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7296</TotalTime>
  <Words>226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</vt:lpstr>
      <vt:lpstr>What is Airflow?</vt:lpstr>
      <vt:lpstr>What Airflow is not?</vt:lpstr>
      <vt:lpstr>DEMO</vt:lpstr>
      <vt:lpstr>Why Airflow?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#ONG CHENG JIE#</dc:creator>
  <cp:lastModifiedBy>#ONG CHENG JIE#</cp:lastModifiedBy>
  <cp:revision>1</cp:revision>
  <dcterms:created xsi:type="dcterms:W3CDTF">2021-10-05T13:05:26Z</dcterms:created>
  <dcterms:modified xsi:type="dcterms:W3CDTF">2021-10-10T14:42:18Z</dcterms:modified>
</cp:coreProperties>
</file>