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09"/>
    <p:restoredTop sz="96327"/>
  </p:normalViewPr>
  <p:slideViewPr>
    <p:cSldViewPr snapToGrid="0" snapToObjects="1">
      <p:cViewPr varScale="1">
        <p:scale>
          <a:sx n="157" d="100"/>
          <a:sy n="157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F2A3B-8DB8-E943-B164-569C1B086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4576E7-F908-8042-A97E-006D592CBA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17377-0657-7348-9FA8-444D1CF64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06C7-3BB8-7F4B-85FC-4BE2EDF7060A}" type="datetimeFigureOut">
              <a:rPr lang="en-US" smtClean="0"/>
              <a:t>10/9/21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92AFF-C2A0-C448-9B15-F21040C7F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C81A9-573D-3B40-812A-3C48108C9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2E0F-8F3C-8744-A96C-B310B37C6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514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AF972-F80F-EE4E-9258-602F3740F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8D2EDD-EA71-D740-976C-0CE15EC31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83EAB-716D-5643-B82E-77CA05B6D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06C7-3BB8-7F4B-85FC-4BE2EDF7060A}" type="datetimeFigureOut">
              <a:rPr lang="en-US" smtClean="0"/>
              <a:t>10/9/21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F8A7F-DDDC-8F45-90C2-1C2713FE1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33775-22E2-3A4D-BA70-1C266BFB8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2E0F-8F3C-8744-A96C-B310B37C6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78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A4AD25-21DB-0D44-84A7-7B8E753168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6A9E7F-138C-F44A-8227-AF8028A8AF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FC632-B4B8-E449-8E09-3D278A3CA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06C7-3BB8-7F4B-85FC-4BE2EDF7060A}" type="datetimeFigureOut">
              <a:rPr lang="en-US" smtClean="0"/>
              <a:t>10/9/21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D9FA3-FDC4-A442-A706-2AACEDBBC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4B8C9-CE23-8240-8652-8A70C7780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2E0F-8F3C-8744-A96C-B310B37C6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65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A9242-370C-F042-A1C8-A93D86412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A28AB-B26C-3C46-AC04-22E7D46B5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68039-CC75-A246-B071-512A97DC3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06C7-3BB8-7F4B-85FC-4BE2EDF7060A}" type="datetimeFigureOut">
              <a:rPr lang="en-US" smtClean="0"/>
              <a:t>10/9/21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D5CD9-797D-394B-9200-A03D58D06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38BCB-9C83-0A40-9E1D-70E99F2C7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2E0F-8F3C-8744-A96C-B310B37C6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318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5742B-574E-9C4A-95F1-B118753CC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324FF-E313-244A-A048-630B65607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41914-A97D-0544-A511-B73FFF8B4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06C7-3BB8-7F4B-85FC-4BE2EDF7060A}" type="datetimeFigureOut">
              <a:rPr lang="en-US" smtClean="0"/>
              <a:t>10/9/21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B2E0D-674A-484D-AD4F-9E99EDA9A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0CA25-33FD-0340-9F03-A0B58BD5B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2E0F-8F3C-8744-A96C-B310B37C6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6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6ACB5-F3CC-9F40-A143-A96109E9F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0CBC8-2C86-004F-BA51-EC22FBC35F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A83FC4-19CD-2443-86AF-2F5D8DC24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A1B9B5-78CF-694E-895D-DE04DBEF2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06C7-3BB8-7F4B-85FC-4BE2EDF7060A}" type="datetimeFigureOut">
              <a:rPr lang="en-US" smtClean="0"/>
              <a:t>10/9/21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5310A-061B-CA42-883E-8B82C8DBD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B31A7-3E1C-C948-9BEE-28D83153B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2E0F-8F3C-8744-A96C-B310B37C6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378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A5FC4-8DA4-A04D-94A1-B45365668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6BE85-A755-9E40-940F-895D7E2CD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365060-85F2-674A-9F1E-063565024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36327F-8A82-7341-807C-0A6838262F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1CABBE-C9DC-F046-8ED4-5ED0592648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E2FC68-6B92-CD44-B804-92CA0D0AE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06C7-3BB8-7F4B-85FC-4BE2EDF7060A}" type="datetimeFigureOut">
              <a:rPr lang="en-US" smtClean="0"/>
              <a:t>10/9/21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9CC052-234A-0F4D-AA46-23DAE5B65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D38536-B783-EC41-A625-10AFF9C65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2E0F-8F3C-8744-A96C-B310B37C6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82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5643F-55DF-D746-AD34-252F6C9B5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E7EF51-3861-DE4D-9B2B-7A9A40204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06C7-3BB8-7F4B-85FC-4BE2EDF7060A}" type="datetimeFigureOut">
              <a:rPr lang="en-US" smtClean="0"/>
              <a:t>10/9/21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FBA578-BF58-2A47-B13E-80E271D4E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CACDE4-DA36-2A49-9285-E4D35BF90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2E0F-8F3C-8744-A96C-B310B37C6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34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541CDD-36FA-384B-A31F-FD29C05E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06C7-3BB8-7F4B-85FC-4BE2EDF7060A}" type="datetimeFigureOut">
              <a:rPr lang="en-US" smtClean="0"/>
              <a:t>10/9/21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B554BA-6A3C-854E-A5E0-1E3B9792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5F117B-7152-B54D-BA32-8298A9D13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2E0F-8F3C-8744-A96C-B310B37C6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43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C98AE-171B-3945-BDC3-5FDCF243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516B2-DB5F-EB4C-B266-4BFE122D2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65A606-B4F0-6243-BACE-07D88178B6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1873F4-EBC9-4549-9316-E8E43B5C5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06C7-3BB8-7F4B-85FC-4BE2EDF7060A}" type="datetimeFigureOut">
              <a:rPr lang="en-US" smtClean="0"/>
              <a:t>10/9/21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EAD333-953B-7F4B-87E9-F5D4F89A4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5D8C9-DB5E-E841-B6F7-20E57CD0A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2E0F-8F3C-8744-A96C-B310B37C6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830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25CBE-CF63-FC44-833D-28C28B6F5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5CBEA1-5C04-474F-A6D7-9D136ACC6D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76CCC8-00FF-E341-B604-6BA62B638A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79FD6-0C8A-AB47-AE3F-8379B63B8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06C7-3BB8-7F4B-85FC-4BE2EDF7060A}" type="datetimeFigureOut">
              <a:rPr lang="en-US" smtClean="0"/>
              <a:t>10/9/21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882E9-40DF-D544-90F3-3152B6D63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6ED472-8B9C-1242-B87D-7376C918F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2E0F-8F3C-8744-A96C-B310B37C6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689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EB1582-4544-1A41-A8B7-78DADC23F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C223D-8DE8-7E47-B8A0-E13305281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C7346-7E68-9444-8137-C08D54578B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C06C7-3BB8-7F4B-85FC-4BE2EDF7060A}" type="datetimeFigureOut">
              <a:rPr lang="en-US" smtClean="0"/>
              <a:t>10/9/21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F4C26-3294-DC4A-8606-6BF0823D4B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3F83C-AC7F-D04D-A44E-0664D753F2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82E0F-8F3C-8744-A96C-B310B37C6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3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A98D9-ECEC-7A41-9759-14B31279A8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Scala’s Trait</a:t>
            </a:r>
          </a:p>
        </p:txBody>
      </p:sp>
    </p:spTree>
    <p:extLst>
      <p:ext uri="{BB962C8B-B14F-4D97-AF65-F5344CB8AC3E}">
        <p14:creationId xmlns:p14="http://schemas.microsoft.com/office/powerpoint/2010/main" val="1080291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E8F70-D7F6-A54A-9BE4-6306CC71C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Similarities of Scala trait and Java Interface with default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540AD-3D9D-EC46-987C-4039ABAC3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Pluggable</a:t>
            </a:r>
          </a:p>
          <a:p>
            <a:pPr lvl="1"/>
            <a:r>
              <a:rPr lang="en-US" dirty="0"/>
              <a:t>Reuse in multiple, unrelated class hierarchy</a:t>
            </a:r>
          </a:p>
          <a:p>
            <a:r>
              <a:rPr lang="en-US" dirty="0"/>
              <a:t>Both may create ambiguity</a:t>
            </a:r>
          </a:p>
          <a:p>
            <a:pPr lvl="1"/>
            <a:r>
              <a:rPr lang="en-US" dirty="0"/>
              <a:t>Multiple </a:t>
            </a:r>
            <a:r>
              <a:rPr lang="en-US" dirty="0" err="1"/>
              <a:t>mixin</a:t>
            </a:r>
            <a:r>
              <a:rPr lang="en-US" dirty="0"/>
              <a:t> of traits</a:t>
            </a:r>
          </a:p>
          <a:p>
            <a:pPr lvl="1"/>
            <a:r>
              <a:rPr lang="en-US" dirty="0"/>
              <a:t>Implementing multiple interface with default method</a:t>
            </a:r>
          </a:p>
          <a:p>
            <a:pPr lvl="1"/>
            <a:r>
              <a:rPr lang="en-US" dirty="0"/>
              <a:t>“V” problem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BDD4465-8826-2546-8EEF-0C57A6EF8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4087" y="1690688"/>
            <a:ext cx="3674224" cy="4491583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AAC47F56-E44D-5F46-BE64-7DDFE5A9B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6472" y="1690688"/>
            <a:ext cx="3678581" cy="5043343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FBD4D725-0B31-9B43-8081-942F16450E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8056" y="3936479"/>
            <a:ext cx="3919682" cy="2189566"/>
          </a:xfrm>
          <a:prstGeom prst="rect">
            <a:avLst/>
          </a:prstGeo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4F94CA95-F101-8040-A60B-2CAB59CB06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1908" y="2667591"/>
            <a:ext cx="5179291" cy="2267902"/>
          </a:xfrm>
          <a:prstGeom prst="rect">
            <a:avLst/>
          </a:prstGeom>
        </p:spPr>
      </p:pic>
      <p:pic>
        <p:nvPicPr>
          <p:cNvPr id="13" name="Picture 12" descr="Text, application&#10;&#10;Description automatically generated">
            <a:extLst>
              <a:ext uri="{FF2B5EF4-FFF2-40B4-BE49-F238E27FC236}">
                <a16:creationId xmlns:a16="http://schemas.microsoft.com/office/drawing/2014/main" id="{0AD3C4F5-474D-5F46-BAA9-C169E99FC1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337" y="5076229"/>
            <a:ext cx="6513945" cy="148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334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3F910-7F45-CC42-957F-C8B884E9E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between Scala trait and Java Interface with default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B160E-B3C2-5A44-AB6A-B7013E1E6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Diamond Problem (Java)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A9D98C8-A60A-2C4E-809B-E6F183D28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450" y="2235200"/>
            <a:ext cx="85471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148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091F4-B7EF-2243-AFA8-E87671D4C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between Scala trait and Java Interface with default methods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B2393F-9D09-3E4E-9147-504E2E805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Diamond Problem (Java)</a:t>
            </a: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CC20E3E4-8128-8342-9FCF-81876C6D0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293" y="2209616"/>
            <a:ext cx="7355414" cy="435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11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87F5B-11C1-C243-8A73-7A6535C29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between Scala trait and Java Interface with default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64D39-0B71-C744-AAB1-0BC65BCC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Diamond Problem (Java)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12AC6625-8267-2F44-8FAD-DCE0E6973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743" y="2286850"/>
            <a:ext cx="5610514" cy="414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07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801A2-F5EB-B34F-A6CE-298B76BB3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between Scala trait and Java Interface with default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AFE1D-18F8-1244-B261-DA3030E3A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Diamond No-Problem (Scala)</a:t>
            </a:r>
          </a:p>
          <a:p>
            <a:r>
              <a:rPr lang="en-US" dirty="0"/>
              <a:t>A way to resolve “V” problem</a:t>
            </a:r>
          </a:p>
          <a:p>
            <a:r>
              <a:rPr lang="en-US" dirty="0"/>
              <a:t>The key difference is linearization</a:t>
            </a:r>
          </a:p>
        </p:txBody>
      </p:sp>
    </p:spTree>
    <p:extLst>
      <p:ext uri="{BB962C8B-B14F-4D97-AF65-F5344CB8AC3E}">
        <p14:creationId xmlns:p14="http://schemas.microsoft.com/office/powerpoint/2010/main" val="4215478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58BDB-55FD-A143-9D8C-F50D0CE18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between Scala trait and Java Interface with default methods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54791C56-653C-594E-868E-D55103CB9D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6312" y="1825625"/>
            <a:ext cx="8079376" cy="4351338"/>
          </a:xfrm>
        </p:spPr>
      </p:pic>
    </p:spTree>
    <p:extLst>
      <p:ext uri="{BB962C8B-B14F-4D97-AF65-F5344CB8AC3E}">
        <p14:creationId xmlns:p14="http://schemas.microsoft.com/office/powerpoint/2010/main" val="2460167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75D12-926A-A841-AE51-D368984FB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between Scala trait and Java Interface with default methods</a:t>
            </a:r>
          </a:p>
        </p:txBody>
      </p:sp>
      <p:pic>
        <p:nvPicPr>
          <p:cNvPr id="11" name="Content Placeholder 10" descr="Diagram&#10;&#10;Description automatically generated">
            <a:extLst>
              <a:ext uri="{FF2B5EF4-FFF2-40B4-BE49-F238E27FC236}">
                <a16:creationId xmlns:a16="http://schemas.microsoft.com/office/drawing/2014/main" id="{46711C79-4A12-4F40-B73B-8A433421FF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1200" y="1825625"/>
            <a:ext cx="8609599" cy="4351338"/>
          </a:xfrm>
        </p:spPr>
      </p:pic>
    </p:spTree>
    <p:extLst>
      <p:ext uri="{BB962C8B-B14F-4D97-AF65-F5344CB8AC3E}">
        <p14:creationId xmlns:p14="http://schemas.microsoft.com/office/powerpoint/2010/main" val="2559834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6F55C-3317-FB43-8D31-3E579E19A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between Scala trait and Java Interface with default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AE9E8-7EEF-5F4A-B797-3D10F7540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 linearization has resolved 2 problems</a:t>
            </a:r>
          </a:p>
          <a:p>
            <a:pPr lvl="1"/>
            <a:r>
              <a:rPr lang="en-US" dirty="0"/>
              <a:t>Diamond problem</a:t>
            </a:r>
          </a:p>
          <a:p>
            <a:pPr lvl="2"/>
            <a:r>
              <a:rPr lang="en-US" dirty="0"/>
              <a:t>No need to resolve ambiguity</a:t>
            </a:r>
          </a:p>
          <a:p>
            <a:pPr lvl="2"/>
            <a:r>
              <a:rPr lang="en-US" dirty="0"/>
              <a:t>Interpretation of super</a:t>
            </a:r>
          </a:p>
          <a:p>
            <a:pPr lvl="1"/>
            <a:r>
              <a:rPr lang="en-US" dirty="0"/>
              <a:t>“V” problem</a:t>
            </a:r>
          </a:p>
          <a:p>
            <a:pPr lvl="2"/>
            <a:r>
              <a:rPr lang="en-US" dirty="0"/>
              <a:t>You can translate it into Diamond no-problem</a:t>
            </a:r>
          </a:p>
          <a:p>
            <a:pPr lvl="3"/>
            <a:r>
              <a:rPr lang="en-US" dirty="0"/>
              <a:t>Grouping a group of traits that has similar behavior and provides a parent trait</a:t>
            </a:r>
          </a:p>
          <a:p>
            <a:pPr lvl="2"/>
            <a:r>
              <a:rPr lang="en-US" dirty="0"/>
              <a:t>Without translating “V” problem, it will still encounter the same issue</a:t>
            </a:r>
          </a:p>
          <a:p>
            <a:pPr lvl="1"/>
            <a:r>
              <a:rPr lang="en-US" dirty="0"/>
              <a:t>Diamond No-Problem is known as Scala Stackable Trait Pattern</a:t>
            </a:r>
          </a:p>
          <a:p>
            <a:pPr lvl="2"/>
            <a:r>
              <a:rPr lang="en-US" dirty="0"/>
              <a:t>Like Decorator Pattern</a:t>
            </a:r>
          </a:p>
        </p:txBody>
      </p:sp>
    </p:spTree>
    <p:extLst>
      <p:ext uri="{BB962C8B-B14F-4D97-AF65-F5344CB8AC3E}">
        <p14:creationId xmlns:p14="http://schemas.microsoft.com/office/powerpoint/2010/main" val="1488179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E000F-E4F5-5349-A17D-DAD91CA66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(Java)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8F6BB-F578-214C-BB04-D67FF2030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motivation of Java Interface is used to define the public API of the class that is implementing it.</a:t>
            </a:r>
          </a:p>
          <a:p>
            <a:r>
              <a:rPr lang="en-US" dirty="0"/>
              <a:t>Can also used to achieve</a:t>
            </a:r>
          </a:p>
          <a:p>
            <a:pPr lvl="1"/>
            <a:r>
              <a:rPr lang="en-US" dirty="0"/>
              <a:t>Abstraction</a:t>
            </a:r>
          </a:p>
          <a:p>
            <a:pPr lvl="1"/>
            <a:r>
              <a:rPr lang="en-US" dirty="0"/>
              <a:t>Functionality of multiple inheritance</a:t>
            </a:r>
          </a:p>
          <a:p>
            <a:pPr lvl="1"/>
            <a:r>
              <a:rPr lang="en-US" dirty="0"/>
              <a:t>Loose coupling</a:t>
            </a:r>
          </a:p>
          <a:p>
            <a:r>
              <a:rPr lang="en-US" dirty="0"/>
              <a:t>Main motivation of default methods is not for multiple inheritance</a:t>
            </a:r>
          </a:p>
          <a:p>
            <a:pPr lvl="1"/>
            <a:r>
              <a:rPr lang="en-US" dirty="0"/>
              <a:t>Hence there is still some issue</a:t>
            </a:r>
          </a:p>
        </p:txBody>
      </p:sp>
    </p:spTree>
    <p:extLst>
      <p:ext uri="{BB962C8B-B14F-4D97-AF65-F5344CB8AC3E}">
        <p14:creationId xmlns:p14="http://schemas.microsoft.com/office/powerpoint/2010/main" val="1870575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5E0D7-9391-9346-8F98-A9530E994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(Scala)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A52FE-4AD9-8E41-81B7-32C318F21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Trait is not about achieving abstraction</a:t>
            </a:r>
          </a:p>
          <a:p>
            <a:pPr lvl="1"/>
            <a:r>
              <a:rPr lang="en-US" dirty="0"/>
              <a:t>Although you can</a:t>
            </a:r>
          </a:p>
          <a:p>
            <a:r>
              <a:rPr lang="en-US" dirty="0"/>
              <a:t>Key motivation is </a:t>
            </a:r>
          </a:p>
          <a:p>
            <a:pPr lvl="1"/>
            <a:r>
              <a:rPr lang="en-US" dirty="0"/>
              <a:t>To have trait to hold a fundamental of code that are easily reusable</a:t>
            </a:r>
          </a:p>
          <a:p>
            <a:pPr lvl="1"/>
            <a:r>
              <a:rPr lang="en-US" dirty="0"/>
              <a:t>During the early stages of development, each trait holds a fraction of the concept. As design solidifies, multiple traits are then </a:t>
            </a:r>
            <a:r>
              <a:rPr lang="en-US" dirty="0" err="1"/>
              <a:t>mixins</a:t>
            </a:r>
            <a:r>
              <a:rPr lang="en-US" dirty="0"/>
              <a:t> into a more complete concept. </a:t>
            </a:r>
          </a:p>
          <a:p>
            <a:r>
              <a:rPr lang="en-US" dirty="0"/>
              <a:t>Scala translated Diamond Problem into Stackable Trait Pattern which provides lots of flexibility.</a:t>
            </a:r>
          </a:p>
          <a:p>
            <a:pPr lvl="1"/>
            <a:r>
              <a:rPr lang="en-US" dirty="0"/>
              <a:t>The Queue example is an extreme case; with 3 traits can give 16 different behaviors because the order matters.</a:t>
            </a:r>
          </a:p>
          <a:p>
            <a:pPr lvl="1"/>
            <a:r>
              <a:rPr lang="en-US" dirty="0"/>
              <a:t>In the event where the order does not matter, it is still useful to avoid ambiguity.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589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D82E8-2046-3D47-AB40-A82558EF9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trait?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66C50-F5CD-0248-A835-9A4519BCE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OOP concept that represents a unit of functionality that is usable through </a:t>
            </a:r>
            <a:r>
              <a:rPr lang="en-US" dirty="0" err="1"/>
              <a:t>mixin</a:t>
            </a:r>
            <a:endParaRPr lang="en-US" dirty="0"/>
          </a:p>
          <a:p>
            <a:r>
              <a:rPr lang="en-US" dirty="0"/>
              <a:t>Trait are built-in in Scala</a:t>
            </a:r>
          </a:p>
          <a:p>
            <a:r>
              <a:rPr lang="en-US" dirty="0"/>
              <a:t>Can include either concrete or abstract method/field</a:t>
            </a:r>
          </a:p>
        </p:txBody>
      </p:sp>
    </p:spTree>
    <p:extLst>
      <p:ext uri="{BB962C8B-B14F-4D97-AF65-F5344CB8AC3E}">
        <p14:creationId xmlns:p14="http://schemas.microsoft.com/office/powerpoint/2010/main" val="23600128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2EA5E-5192-4B4E-8F83-A2D678B51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/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78E8A-2666-4948-8801-F2488034D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734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F64C-939A-4242-944E-E71493E18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</a:t>
            </a:r>
            <a:r>
              <a:rPr lang="en-US" dirty="0" err="1"/>
              <a:t>mixin</a:t>
            </a:r>
            <a:r>
              <a:rPr lang="en-US" dirty="0"/>
              <a:t> a single trait in Scala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FBD3F39-3517-C64A-A221-BA9F7D4FF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050" y="1690688"/>
            <a:ext cx="8851900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434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66A7C-33AA-A140-9EC1-AB3A380FA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</a:t>
            </a:r>
            <a:r>
              <a:rPr lang="en-US" dirty="0" err="1"/>
              <a:t>mixin</a:t>
            </a:r>
            <a:r>
              <a:rPr lang="en-US" dirty="0"/>
              <a:t> multiple traits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7B65655-B03D-9A41-A3D8-EECC02BAA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690688"/>
            <a:ext cx="88392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094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7D572-7F25-B440-AFED-B1D83FFCF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trait works under the 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203F5-91F4-664F-BF3C-DC47121D1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 runs on JVM</a:t>
            </a:r>
          </a:p>
          <a:p>
            <a:r>
              <a:rPr lang="en-US" dirty="0"/>
              <a:t>Scala code is compiled into Java Byte Code</a:t>
            </a:r>
          </a:p>
          <a:p>
            <a:r>
              <a:rPr lang="en-US" dirty="0"/>
              <a:t>Traits can be compiled into an equivalent representation in Java</a:t>
            </a:r>
          </a:p>
        </p:txBody>
      </p:sp>
    </p:spTree>
    <p:extLst>
      <p:ext uri="{BB962C8B-B14F-4D97-AF65-F5344CB8AC3E}">
        <p14:creationId xmlns:p14="http://schemas.microsoft.com/office/powerpoint/2010/main" val="2742577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AFD28-D032-904C-91A3-B8E6936D7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trait works under the hood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DAC9E68-C4BF-7B44-AB66-2C1FB0DB7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750" y="1690688"/>
            <a:ext cx="8826500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830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E8369-F35D-C844-8B08-C87F5BB3B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trait works under the hood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B87958E-6AF6-B542-9CE6-4491839E2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374" y="1690688"/>
            <a:ext cx="6751251" cy="493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29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76764-7CEF-E04B-B7E0-912EBE116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trait works under the hood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F58484A-3F0F-C641-A6E8-304A055FB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896" y="1690688"/>
            <a:ext cx="5814207" cy="506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262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553AA-0AF5-5442-B9CC-09EB3BA31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trait works under the 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6A881-85AF-CA4D-808E-942A8C292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Scala(2.12) trait compiles to Java Interface with default methods</a:t>
            </a:r>
          </a:p>
          <a:p>
            <a:r>
              <a:rPr lang="en-US" dirty="0"/>
              <a:t>There is similarity when using Scala traits or Java Interface with default methods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250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2042</TotalTime>
  <Words>498</Words>
  <Application>Microsoft Macintosh PowerPoint</Application>
  <PresentationFormat>Widescreen</PresentationFormat>
  <Paragraphs>65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Scala’s Trait</vt:lpstr>
      <vt:lpstr>What is a trait?</vt:lpstr>
      <vt:lpstr>How to mixin a single trait in Scala</vt:lpstr>
      <vt:lpstr>How to mixin multiple traits</vt:lpstr>
      <vt:lpstr>How trait works under the hood</vt:lpstr>
      <vt:lpstr>How trait works under the hood</vt:lpstr>
      <vt:lpstr>How trait works under the hood</vt:lpstr>
      <vt:lpstr>How trait works under the hood</vt:lpstr>
      <vt:lpstr>How trait works under the hood</vt:lpstr>
      <vt:lpstr>Similarities of Scala trait and Java Interface with default method</vt:lpstr>
      <vt:lpstr>Differences between Scala trait and Java Interface with default methods</vt:lpstr>
      <vt:lpstr>Differences between Scala trait and Java Interface with default methods</vt:lpstr>
      <vt:lpstr>Differences between Scala trait and Java Interface with default methods</vt:lpstr>
      <vt:lpstr>Differences between Scala trait and Java Interface with default methods</vt:lpstr>
      <vt:lpstr>Differences between Scala trait and Java Interface with default methods</vt:lpstr>
      <vt:lpstr>Differences between Scala trait and Java Interface with default methods</vt:lpstr>
      <vt:lpstr>Differences between Scala trait and Java Interface with default methods</vt:lpstr>
      <vt:lpstr>Conclusion (Java)</vt:lpstr>
      <vt:lpstr>Conclusion (Scala)</vt:lpstr>
      <vt:lpstr>Question / Feedback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Scala’s Trait</dc:title>
  <dc:creator>#ONG CHENG JIE#</dc:creator>
  <cp:lastModifiedBy>#ONG CHENG JIE#</cp:lastModifiedBy>
  <cp:revision>1</cp:revision>
  <dcterms:created xsi:type="dcterms:W3CDTF">2021-10-09T04:40:22Z</dcterms:created>
  <dcterms:modified xsi:type="dcterms:W3CDTF">2021-10-10T14:42:35Z</dcterms:modified>
</cp:coreProperties>
</file>