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7" r:id="rId7"/>
    <p:sldId id="320" r:id="rId8"/>
    <p:sldId id="313" r:id="rId9"/>
    <p:sldId id="311" r:id="rId10"/>
    <p:sldId id="321" r:id="rId11"/>
    <p:sldId id="332" r:id="rId12"/>
    <p:sldId id="323" r:id="rId13"/>
    <p:sldId id="329" r:id="rId14"/>
    <p:sldId id="353" r:id="rId15"/>
    <p:sldId id="335" r:id="rId16"/>
    <p:sldId id="349" r:id="rId17"/>
    <p:sldId id="338" r:id="rId18"/>
    <p:sldId id="354" r:id="rId19"/>
    <p:sldId id="355" r:id="rId20"/>
    <p:sldId id="356" r:id="rId21"/>
    <p:sldId id="357" r:id="rId22"/>
    <p:sldId id="342" r:id="rId23"/>
    <p:sldId id="334" r:id="rId24"/>
    <p:sldId id="339" r:id="rId25"/>
    <p:sldId id="341" r:id="rId26"/>
    <p:sldId id="350" r:id="rId27"/>
    <p:sldId id="351" r:id="rId28"/>
    <p:sldId id="352" r:id="rId29"/>
    <p:sldId id="337" r:id="rId30"/>
    <p:sldId id="336" r:id="rId31"/>
    <p:sldId id="344" r:id="rId32"/>
    <p:sldId id="345" r:id="rId33"/>
    <p:sldId id="346" r:id="rId34"/>
    <p:sldId id="359" r:id="rId35"/>
    <p:sldId id="347" r:id="rId36"/>
    <p:sldId id="360" r:id="rId37"/>
    <p:sldId id="361"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8B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41E04-0B93-4682-AF8F-7471A4A40132}" v="37" dt="2021-06-12T02:56:18.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94607" autoAdjust="0"/>
  </p:normalViewPr>
  <p:slideViewPr>
    <p:cSldViewPr snapToGrid="0">
      <p:cViewPr varScale="1">
        <p:scale>
          <a:sx n="109" d="100"/>
          <a:sy n="109" d="100"/>
        </p:scale>
        <p:origin x="2220" y="108"/>
      </p:cViewPr>
      <p:guideLst/>
    </p:cSldViewPr>
  </p:slideViewPr>
  <p:outlineViewPr>
    <p:cViewPr>
      <p:scale>
        <a:sx n="33" d="100"/>
        <a:sy n="33" d="100"/>
      </p:scale>
      <p:origin x="0" y="-2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 E Yaw Huei" userId="d751c6c77425ffb9" providerId="LiveId" clId="{67341E04-0B93-4682-AF8F-7471A4A40132}"/>
    <pc:docChg chg="undo custSel addSld delSld modSld">
      <pc:chgData name="Jo E Yaw Huei" userId="d751c6c77425ffb9" providerId="LiveId" clId="{67341E04-0B93-4682-AF8F-7471A4A40132}" dt="2021-06-12T02:57:16.463" v="2196" actId="9405"/>
      <pc:docMkLst>
        <pc:docMk/>
      </pc:docMkLst>
      <pc:sldChg chg="modSp mod">
        <pc:chgData name="Jo E Yaw Huei" userId="d751c6c77425ffb9" providerId="LiveId" clId="{67341E04-0B93-4682-AF8F-7471A4A40132}" dt="2021-06-11T18:32:48.075" v="64" actId="1076"/>
        <pc:sldMkLst>
          <pc:docMk/>
          <pc:sldMk cId="3393799555" sldId="317"/>
        </pc:sldMkLst>
        <pc:spChg chg="mod">
          <ac:chgData name="Jo E Yaw Huei" userId="d751c6c77425ffb9" providerId="LiveId" clId="{67341E04-0B93-4682-AF8F-7471A4A40132}" dt="2021-06-11T18:32:48.075" v="64" actId="1076"/>
          <ac:spMkLst>
            <pc:docMk/>
            <pc:sldMk cId="3393799555" sldId="317"/>
            <ac:spMk id="3" creationId="{AA4ADD2C-D463-4900-BD65-D8AD486820C0}"/>
          </ac:spMkLst>
        </pc:spChg>
      </pc:sldChg>
      <pc:sldChg chg="modSp mod">
        <pc:chgData name="Jo E Yaw Huei" userId="d751c6c77425ffb9" providerId="LiveId" clId="{67341E04-0B93-4682-AF8F-7471A4A40132}" dt="2021-06-12T01:43:09.250" v="1427" actId="1076"/>
        <pc:sldMkLst>
          <pc:docMk/>
          <pc:sldMk cId="1555082044" sldId="320"/>
        </pc:sldMkLst>
        <pc:spChg chg="mod">
          <ac:chgData name="Jo E Yaw Huei" userId="d751c6c77425ffb9" providerId="LiveId" clId="{67341E04-0B93-4682-AF8F-7471A4A40132}" dt="2021-06-12T01:42:52.439" v="1426" actId="20577"/>
          <ac:spMkLst>
            <pc:docMk/>
            <pc:sldMk cId="1555082044" sldId="320"/>
            <ac:spMk id="7" creationId="{D5203AA5-2802-4F5C-AC49-001EC1501D3C}"/>
          </ac:spMkLst>
        </pc:spChg>
        <pc:grpChg chg="mod">
          <ac:chgData name="Jo E Yaw Huei" userId="d751c6c77425ffb9" providerId="LiveId" clId="{67341E04-0B93-4682-AF8F-7471A4A40132}" dt="2021-06-12T01:43:09.250" v="1427" actId="1076"/>
          <ac:grpSpMkLst>
            <pc:docMk/>
            <pc:sldMk cId="1555082044" sldId="320"/>
            <ac:grpSpMk id="15" creationId="{EED55271-48C7-4BBF-BF5A-EF36C2C1BE25}"/>
          </ac:grpSpMkLst>
        </pc:grpChg>
      </pc:sldChg>
      <pc:sldChg chg="mod modShow">
        <pc:chgData name="Jo E Yaw Huei" userId="d751c6c77425ffb9" providerId="LiveId" clId="{67341E04-0B93-4682-AF8F-7471A4A40132}" dt="2021-06-11T21:07:09.984" v="1299" actId="729"/>
        <pc:sldMkLst>
          <pc:docMk/>
          <pc:sldMk cId="292826264" sldId="329"/>
        </pc:sldMkLst>
      </pc:sldChg>
      <pc:sldChg chg="modSp mod">
        <pc:chgData name="Jo E Yaw Huei" userId="d751c6c77425ffb9" providerId="LiveId" clId="{67341E04-0B93-4682-AF8F-7471A4A40132}" dt="2021-06-11T19:03:55.903" v="550" actId="20577"/>
        <pc:sldMkLst>
          <pc:docMk/>
          <pc:sldMk cId="4098613446" sldId="335"/>
        </pc:sldMkLst>
        <pc:spChg chg="mod">
          <ac:chgData name="Jo E Yaw Huei" userId="d751c6c77425ffb9" providerId="LiveId" clId="{67341E04-0B93-4682-AF8F-7471A4A40132}" dt="2021-06-11T19:03:55.903" v="550" actId="20577"/>
          <ac:spMkLst>
            <pc:docMk/>
            <pc:sldMk cId="4098613446" sldId="335"/>
            <ac:spMk id="15" creationId="{830D13BC-CB7A-465E-8C7A-228D90C59FB6}"/>
          </ac:spMkLst>
        </pc:spChg>
      </pc:sldChg>
      <pc:sldChg chg="modSp mod">
        <pc:chgData name="Jo E Yaw Huei" userId="d751c6c77425ffb9" providerId="LiveId" clId="{67341E04-0B93-4682-AF8F-7471A4A40132}" dt="2021-06-11T18:43:54.712" v="276" actId="2711"/>
        <pc:sldMkLst>
          <pc:docMk/>
          <pc:sldMk cId="2799325121" sldId="336"/>
        </pc:sldMkLst>
        <pc:spChg chg="mod">
          <ac:chgData name="Jo E Yaw Huei" userId="d751c6c77425ffb9" providerId="LiveId" clId="{67341E04-0B93-4682-AF8F-7471A4A40132}" dt="2021-06-11T18:43:54.712" v="276" actId="2711"/>
          <ac:spMkLst>
            <pc:docMk/>
            <pc:sldMk cId="2799325121" sldId="336"/>
            <ac:spMk id="9" creationId="{EA4DEECF-F946-4272-9EF1-5D64784ADE95}"/>
          </ac:spMkLst>
        </pc:spChg>
      </pc:sldChg>
      <pc:sldChg chg="modSp mod">
        <pc:chgData name="Jo E Yaw Huei" userId="d751c6c77425ffb9" providerId="LiveId" clId="{67341E04-0B93-4682-AF8F-7471A4A40132}" dt="2021-06-11T18:43:25.051" v="275" actId="20577"/>
        <pc:sldMkLst>
          <pc:docMk/>
          <pc:sldMk cId="1377559224" sldId="337"/>
        </pc:sldMkLst>
        <pc:spChg chg="mod">
          <ac:chgData name="Jo E Yaw Huei" userId="d751c6c77425ffb9" providerId="LiveId" clId="{67341E04-0B93-4682-AF8F-7471A4A40132}" dt="2021-06-11T18:43:25.051" v="275" actId="20577"/>
          <ac:spMkLst>
            <pc:docMk/>
            <pc:sldMk cId="1377559224" sldId="337"/>
            <ac:spMk id="13" creationId="{CD2116E2-5C63-49C8-A949-D00F8345E49F}"/>
          </ac:spMkLst>
        </pc:spChg>
      </pc:sldChg>
      <pc:sldChg chg="modSp mod">
        <pc:chgData name="Jo E Yaw Huei" userId="d751c6c77425ffb9" providerId="LiveId" clId="{67341E04-0B93-4682-AF8F-7471A4A40132}" dt="2021-06-11T19:04:16.882" v="557" actId="404"/>
        <pc:sldMkLst>
          <pc:docMk/>
          <pc:sldMk cId="3262074841" sldId="338"/>
        </pc:sldMkLst>
        <pc:spChg chg="mod">
          <ac:chgData name="Jo E Yaw Huei" userId="d751c6c77425ffb9" providerId="LiveId" clId="{67341E04-0B93-4682-AF8F-7471A4A40132}" dt="2021-06-11T19:04:16.882" v="557" actId="404"/>
          <ac:spMkLst>
            <pc:docMk/>
            <pc:sldMk cId="3262074841" sldId="338"/>
            <ac:spMk id="14" creationId="{3749AECC-2F9E-4561-8786-243753D58C30}"/>
          </ac:spMkLst>
        </pc:spChg>
      </pc:sldChg>
      <pc:sldChg chg="modSp mod">
        <pc:chgData name="Jo E Yaw Huei" userId="d751c6c77425ffb9" providerId="LiveId" clId="{67341E04-0B93-4682-AF8F-7471A4A40132}" dt="2021-06-11T20:15:37.031" v="1091" actId="14100"/>
        <pc:sldMkLst>
          <pc:docMk/>
          <pc:sldMk cId="1005710836" sldId="342"/>
        </pc:sldMkLst>
        <pc:spChg chg="mod">
          <ac:chgData name="Jo E Yaw Huei" userId="d751c6c77425ffb9" providerId="LiveId" clId="{67341E04-0B93-4682-AF8F-7471A4A40132}" dt="2021-06-11T20:15:37.031" v="1091" actId="14100"/>
          <ac:spMkLst>
            <pc:docMk/>
            <pc:sldMk cId="1005710836" sldId="342"/>
            <ac:spMk id="9" creationId="{32ECFD24-50F3-44AA-9C16-044530C859AF}"/>
          </ac:spMkLst>
        </pc:spChg>
      </pc:sldChg>
      <pc:sldChg chg="addSp delSp modSp mod">
        <pc:chgData name="Jo E Yaw Huei" userId="d751c6c77425ffb9" providerId="LiveId" clId="{67341E04-0B93-4682-AF8F-7471A4A40132}" dt="2021-06-12T02:57:16.463" v="2196" actId="9405"/>
        <pc:sldMkLst>
          <pc:docMk/>
          <pc:sldMk cId="3333738637" sldId="346"/>
        </pc:sldMkLst>
        <pc:spChg chg="mod">
          <ac:chgData name="Jo E Yaw Huei" userId="d751c6c77425ffb9" providerId="LiveId" clId="{67341E04-0B93-4682-AF8F-7471A4A40132}" dt="2021-06-11T20:38:38.862" v="1279" actId="14100"/>
          <ac:spMkLst>
            <pc:docMk/>
            <pc:sldMk cId="3333738637" sldId="346"/>
            <ac:spMk id="6" creationId="{B74ECF26-FD5C-44C0-AC5B-D2452709A396}"/>
          </ac:spMkLst>
        </pc:spChg>
        <pc:spChg chg="add mod">
          <ac:chgData name="Jo E Yaw Huei" userId="d751c6c77425ffb9" providerId="LiveId" clId="{67341E04-0B93-4682-AF8F-7471A4A40132}" dt="2021-06-11T20:41:07.057" v="1296" actId="6549"/>
          <ac:spMkLst>
            <pc:docMk/>
            <pc:sldMk cId="3333738637" sldId="346"/>
            <ac:spMk id="15" creationId="{09810410-5D06-4260-B883-FEF14110EAF4}"/>
          </ac:spMkLst>
        </pc:spChg>
        <pc:spChg chg="add mod">
          <ac:chgData name="Jo E Yaw Huei" userId="d751c6c77425ffb9" providerId="LiveId" clId="{67341E04-0B93-4682-AF8F-7471A4A40132}" dt="2021-06-11T20:35:16.162" v="1223" actId="20577"/>
          <ac:spMkLst>
            <pc:docMk/>
            <pc:sldMk cId="3333738637" sldId="346"/>
            <ac:spMk id="16" creationId="{6C848746-F0F8-4F51-A88F-7B500140E10D}"/>
          </ac:spMkLst>
        </pc:spChg>
        <pc:spChg chg="add del mod">
          <ac:chgData name="Jo E Yaw Huei" userId="d751c6c77425ffb9" providerId="LiveId" clId="{67341E04-0B93-4682-AF8F-7471A4A40132}" dt="2021-06-11T22:59:13.907" v="1355" actId="478"/>
          <ac:spMkLst>
            <pc:docMk/>
            <pc:sldMk cId="3333738637" sldId="346"/>
            <ac:spMk id="17" creationId="{F0256122-BE6F-40C8-8114-5D2C0191B4CC}"/>
          </ac:spMkLst>
        </pc:spChg>
        <pc:picChg chg="mod">
          <ac:chgData name="Jo E Yaw Huei" userId="d751c6c77425ffb9" providerId="LiveId" clId="{67341E04-0B93-4682-AF8F-7471A4A40132}" dt="2021-06-11T20:41:15.117" v="1298" actId="14100"/>
          <ac:picMkLst>
            <pc:docMk/>
            <pc:sldMk cId="3333738637" sldId="346"/>
            <ac:picMk id="14" creationId="{A1317534-4592-4AD8-8128-DC109C9C7607}"/>
          </ac:picMkLst>
        </pc:picChg>
        <pc:picChg chg="add del mod">
          <ac:chgData name="Jo E Yaw Huei" userId="d751c6c77425ffb9" providerId="LiveId" clId="{67341E04-0B93-4682-AF8F-7471A4A40132}" dt="2021-06-11T22:59:09.764" v="1354" actId="478"/>
          <ac:picMkLst>
            <pc:docMk/>
            <pc:sldMk cId="3333738637" sldId="346"/>
            <ac:picMk id="21" creationId="{3886A9BD-F8CF-4D53-A383-D231A39FAE44}"/>
          </ac:picMkLst>
        </pc:picChg>
        <pc:inkChg chg="add">
          <ac:chgData name="Jo E Yaw Huei" userId="d751c6c77425ffb9" providerId="LiveId" clId="{67341E04-0B93-4682-AF8F-7471A4A40132}" dt="2021-06-12T02:56:55.192" v="2188" actId="9405"/>
          <ac:inkMkLst>
            <pc:docMk/>
            <pc:sldMk cId="3333738637" sldId="346"/>
            <ac:inkMk id="2" creationId="{210B996B-057E-456E-AECB-D8F4F3141272}"/>
          </ac:inkMkLst>
        </pc:inkChg>
        <pc:inkChg chg="add">
          <ac:chgData name="Jo E Yaw Huei" userId="d751c6c77425ffb9" providerId="LiveId" clId="{67341E04-0B93-4682-AF8F-7471A4A40132}" dt="2021-06-12T02:56:57.238" v="2189" actId="9405"/>
          <ac:inkMkLst>
            <pc:docMk/>
            <pc:sldMk cId="3333738637" sldId="346"/>
            <ac:inkMk id="3" creationId="{059D827F-CD30-4FAA-967C-E814DCD27B28}"/>
          </ac:inkMkLst>
        </pc:inkChg>
        <pc:inkChg chg="add">
          <ac:chgData name="Jo E Yaw Huei" userId="d751c6c77425ffb9" providerId="LiveId" clId="{67341E04-0B93-4682-AF8F-7471A4A40132}" dt="2021-06-12T02:56:59.244" v="2190" actId="9405"/>
          <ac:inkMkLst>
            <pc:docMk/>
            <pc:sldMk cId="3333738637" sldId="346"/>
            <ac:inkMk id="4" creationId="{EA65B170-C475-4E63-AE38-12ED26959820}"/>
          </ac:inkMkLst>
        </pc:inkChg>
        <pc:inkChg chg="add">
          <ac:chgData name="Jo E Yaw Huei" userId="d751c6c77425ffb9" providerId="LiveId" clId="{67341E04-0B93-4682-AF8F-7471A4A40132}" dt="2021-06-12T02:57:00.597" v="2191" actId="9405"/>
          <ac:inkMkLst>
            <pc:docMk/>
            <pc:sldMk cId="3333738637" sldId="346"/>
            <ac:inkMk id="5" creationId="{741BAA9E-5C88-4C5A-9F21-C55C78AED61B}"/>
          </ac:inkMkLst>
        </pc:inkChg>
        <pc:inkChg chg="add">
          <ac:chgData name="Jo E Yaw Huei" userId="d751c6c77425ffb9" providerId="LiveId" clId="{67341E04-0B93-4682-AF8F-7471A4A40132}" dt="2021-06-12T02:57:02.301" v="2192" actId="9405"/>
          <ac:inkMkLst>
            <pc:docMk/>
            <pc:sldMk cId="3333738637" sldId="346"/>
            <ac:inkMk id="9" creationId="{92D90195-7541-46E2-8E65-54D8E8CA5720}"/>
          </ac:inkMkLst>
        </pc:inkChg>
        <pc:inkChg chg="add">
          <ac:chgData name="Jo E Yaw Huei" userId="d751c6c77425ffb9" providerId="LiveId" clId="{67341E04-0B93-4682-AF8F-7471A4A40132}" dt="2021-06-12T02:57:03.702" v="2193" actId="9405"/>
          <ac:inkMkLst>
            <pc:docMk/>
            <pc:sldMk cId="3333738637" sldId="346"/>
            <ac:inkMk id="10" creationId="{4EDD64BE-A413-4529-98D2-7874587FC62B}"/>
          </ac:inkMkLst>
        </pc:inkChg>
        <pc:inkChg chg="add">
          <ac:chgData name="Jo E Yaw Huei" userId="d751c6c77425ffb9" providerId="LiveId" clId="{67341E04-0B93-4682-AF8F-7471A4A40132}" dt="2021-06-12T02:57:04.711" v="2194" actId="9405"/>
          <ac:inkMkLst>
            <pc:docMk/>
            <pc:sldMk cId="3333738637" sldId="346"/>
            <ac:inkMk id="11" creationId="{8EC55614-E2BB-4164-A0A2-36AED7542C43}"/>
          </ac:inkMkLst>
        </pc:inkChg>
        <pc:inkChg chg="add">
          <ac:chgData name="Jo E Yaw Huei" userId="d751c6c77425ffb9" providerId="LiveId" clId="{67341E04-0B93-4682-AF8F-7471A4A40132}" dt="2021-06-12T02:57:06.171" v="2195" actId="9405"/>
          <ac:inkMkLst>
            <pc:docMk/>
            <pc:sldMk cId="3333738637" sldId="346"/>
            <ac:inkMk id="12" creationId="{8C771CE7-ED22-4C01-BCA5-08B1BCA630BA}"/>
          </ac:inkMkLst>
        </pc:inkChg>
        <pc:inkChg chg="add">
          <ac:chgData name="Jo E Yaw Huei" userId="d751c6c77425ffb9" providerId="LiveId" clId="{67341E04-0B93-4682-AF8F-7471A4A40132}" dt="2021-06-12T02:57:16.463" v="2196" actId="9405"/>
          <ac:inkMkLst>
            <pc:docMk/>
            <pc:sldMk cId="3333738637" sldId="346"/>
            <ac:inkMk id="13" creationId="{A32A0AA3-741B-4DA4-A839-D90C6D5CF23B}"/>
          </ac:inkMkLst>
        </pc:inkChg>
        <pc:inkChg chg="add del">
          <ac:chgData name="Jo E Yaw Huei" userId="d751c6c77425ffb9" providerId="LiveId" clId="{67341E04-0B93-4682-AF8F-7471A4A40132}" dt="2021-06-11T22:59:19.977" v="1357" actId="478"/>
          <ac:inkMkLst>
            <pc:docMk/>
            <pc:sldMk cId="3333738637" sldId="346"/>
            <ac:inkMk id="18" creationId="{F720BEAD-F398-47B8-80ED-D93C9F4E7872}"/>
          </ac:inkMkLst>
        </pc:inkChg>
        <pc:inkChg chg="add del">
          <ac:chgData name="Jo E Yaw Huei" userId="d751c6c77425ffb9" providerId="LiveId" clId="{67341E04-0B93-4682-AF8F-7471A4A40132}" dt="2021-06-11T22:59:18.840" v="1356" actId="478"/>
          <ac:inkMkLst>
            <pc:docMk/>
            <pc:sldMk cId="3333738637" sldId="346"/>
            <ac:inkMk id="19" creationId="{A2E7DE79-CB60-4122-BFEF-63A567A66C67}"/>
          </ac:inkMkLst>
        </pc:inkChg>
        <pc:inkChg chg="add">
          <ac:chgData name="Jo E Yaw Huei" userId="d751c6c77425ffb9" providerId="LiveId" clId="{67341E04-0B93-4682-AF8F-7471A4A40132}" dt="2021-06-11T23:41:49.990" v="1358" actId="9405"/>
          <ac:inkMkLst>
            <pc:docMk/>
            <pc:sldMk cId="3333738637" sldId="346"/>
            <ac:inkMk id="22" creationId="{D1B235E5-7FE6-46D3-B439-38E187DF7212}"/>
          </ac:inkMkLst>
        </pc:inkChg>
      </pc:sldChg>
      <pc:sldChg chg="addSp delSp modSp mod modAnim">
        <pc:chgData name="Jo E Yaw Huei" userId="d751c6c77425ffb9" providerId="LiveId" clId="{67341E04-0B93-4682-AF8F-7471A4A40132}" dt="2021-06-11T23:55:28.247" v="1419"/>
        <pc:sldMkLst>
          <pc:docMk/>
          <pc:sldMk cId="2249080392" sldId="347"/>
        </pc:sldMkLst>
        <pc:spChg chg="add mod">
          <ac:chgData name="Jo E Yaw Huei" userId="d751c6c77425ffb9" providerId="LiveId" clId="{67341E04-0B93-4682-AF8F-7471A4A40132}" dt="2021-06-11T23:54:54.107" v="1415" actId="113"/>
          <ac:spMkLst>
            <pc:docMk/>
            <pc:sldMk cId="2249080392" sldId="347"/>
            <ac:spMk id="14" creationId="{94FDA44B-F50B-4D67-8455-C33ED8B71EED}"/>
          </ac:spMkLst>
        </pc:spChg>
        <pc:spChg chg="add mod">
          <ac:chgData name="Jo E Yaw Huei" userId="d751c6c77425ffb9" providerId="LiveId" clId="{67341E04-0B93-4682-AF8F-7471A4A40132}" dt="2021-06-11T23:55:25.692" v="1418" actId="1076"/>
          <ac:spMkLst>
            <pc:docMk/>
            <pc:sldMk cId="2249080392" sldId="347"/>
            <ac:spMk id="15" creationId="{65CB88A0-E783-468E-B1B5-61E0F6CF7C4B}"/>
          </ac:spMkLst>
        </pc:spChg>
        <pc:picChg chg="add mod">
          <ac:chgData name="Jo E Yaw Huei" userId="d751c6c77425ffb9" providerId="LiveId" clId="{67341E04-0B93-4682-AF8F-7471A4A40132}" dt="2021-06-11T23:54:57.789" v="1416" actId="1076"/>
          <ac:picMkLst>
            <pc:docMk/>
            <pc:sldMk cId="2249080392" sldId="347"/>
            <ac:picMk id="12" creationId="{5886380B-47B5-4BA8-AC7C-5766FCB618CB}"/>
          </ac:picMkLst>
        </pc:picChg>
        <pc:picChg chg="del">
          <ac:chgData name="Jo E Yaw Huei" userId="d751c6c77425ffb9" providerId="LiveId" clId="{67341E04-0B93-4682-AF8F-7471A4A40132}" dt="2021-06-11T23:53:09.764" v="1408" actId="478"/>
          <ac:picMkLst>
            <pc:docMk/>
            <pc:sldMk cId="2249080392" sldId="347"/>
            <ac:picMk id="8194" creationId="{00E6EBA3-35B5-4978-A839-38B0874266E1}"/>
          </ac:picMkLst>
        </pc:picChg>
        <pc:inkChg chg="add del">
          <ac:chgData name="Jo E Yaw Huei" userId="d751c6c77425ffb9" providerId="LiveId" clId="{67341E04-0B93-4682-AF8F-7471A4A40132}" dt="2021-06-11T23:53:07.274" v="1406" actId="478"/>
          <ac:inkMkLst>
            <pc:docMk/>
            <pc:sldMk cId="2249080392" sldId="347"/>
            <ac:inkMk id="6" creationId="{EE23E05B-8E32-4609-BC4E-955A1207C165}"/>
          </ac:inkMkLst>
        </pc:inkChg>
        <pc:inkChg chg="add del">
          <ac:chgData name="Jo E Yaw Huei" userId="d751c6c77425ffb9" providerId="LiveId" clId="{67341E04-0B93-4682-AF8F-7471A4A40132}" dt="2021-06-11T23:53:08.857" v="1407" actId="478"/>
          <ac:inkMkLst>
            <pc:docMk/>
            <pc:sldMk cId="2249080392" sldId="347"/>
            <ac:inkMk id="10" creationId="{C54EB97A-319B-4BAC-A62A-CFD8CE4F4A41}"/>
          </ac:inkMkLst>
        </pc:inkChg>
      </pc:sldChg>
      <pc:sldChg chg="modSp mod">
        <pc:chgData name="Jo E Yaw Huei" userId="d751c6c77425ffb9" providerId="LiveId" clId="{67341E04-0B93-4682-AF8F-7471A4A40132}" dt="2021-06-11T19:04:04.007" v="553" actId="20577"/>
        <pc:sldMkLst>
          <pc:docMk/>
          <pc:sldMk cId="1399060171" sldId="349"/>
        </pc:sldMkLst>
        <pc:spChg chg="mod">
          <ac:chgData name="Jo E Yaw Huei" userId="d751c6c77425ffb9" providerId="LiveId" clId="{67341E04-0B93-4682-AF8F-7471A4A40132}" dt="2021-06-11T19:04:04.007" v="553" actId="20577"/>
          <ac:spMkLst>
            <pc:docMk/>
            <pc:sldMk cId="1399060171" sldId="349"/>
            <ac:spMk id="2" creationId="{66A47F5C-50EC-416A-AE8C-6F6BB4225673}"/>
          </ac:spMkLst>
        </pc:spChg>
      </pc:sldChg>
      <pc:sldChg chg="addSp delSp modSp add mod">
        <pc:chgData name="Jo E Yaw Huei" userId="d751c6c77425ffb9" providerId="LiveId" clId="{67341E04-0B93-4682-AF8F-7471A4A40132}" dt="2021-06-11T18:42:34.335" v="273" actId="20577"/>
        <pc:sldMkLst>
          <pc:docMk/>
          <pc:sldMk cId="2288583569" sldId="352"/>
        </pc:sldMkLst>
        <pc:spChg chg="add mod">
          <ac:chgData name="Jo E Yaw Huei" userId="d751c6c77425ffb9" providerId="LiveId" clId="{67341E04-0B93-4682-AF8F-7471A4A40132}" dt="2021-06-11T18:42:34.335" v="273" actId="20577"/>
          <ac:spMkLst>
            <pc:docMk/>
            <pc:sldMk cId="2288583569" sldId="352"/>
            <ac:spMk id="8" creationId="{6BEF36A5-3FD5-4B1A-B00B-C5D7F17B638C}"/>
          </ac:spMkLst>
        </pc:spChg>
        <pc:spChg chg="del">
          <ac:chgData name="Jo E Yaw Huei" userId="d751c6c77425ffb9" providerId="LiveId" clId="{67341E04-0B93-4682-AF8F-7471A4A40132}" dt="2021-06-11T18:32:16.255" v="62" actId="478"/>
          <ac:spMkLst>
            <pc:docMk/>
            <pc:sldMk cId="2288583569" sldId="352"/>
            <ac:spMk id="13" creationId="{CD2116E2-5C63-49C8-A949-D00F8345E49F}"/>
          </ac:spMkLst>
        </pc:spChg>
        <pc:picChg chg="del">
          <ac:chgData name="Jo E Yaw Huei" userId="d751c6c77425ffb9" providerId="LiveId" clId="{67341E04-0B93-4682-AF8F-7471A4A40132}" dt="2021-06-11T18:28:32.469" v="1" actId="478"/>
          <ac:picMkLst>
            <pc:docMk/>
            <pc:sldMk cId="2288583569" sldId="352"/>
            <ac:picMk id="12" creationId="{0F2D7A93-C982-415F-AD4C-DEA34EBB490B}"/>
          </ac:picMkLst>
        </pc:picChg>
      </pc:sldChg>
      <pc:sldChg chg="delSp modSp new mod">
        <pc:chgData name="Jo E Yaw Huei" userId="d751c6c77425ffb9" providerId="LiveId" clId="{67341E04-0B93-4682-AF8F-7471A4A40132}" dt="2021-06-11T19:07:51.931" v="585" actId="6549"/>
        <pc:sldMkLst>
          <pc:docMk/>
          <pc:sldMk cId="804135263" sldId="353"/>
        </pc:sldMkLst>
        <pc:spChg chg="mod">
          <ac:chgData name="Jo E Yaw Huei" userId="d751c6c77425ffb9" providerId="LiveId" clId="{67341E04-0B93-4682-AF8F-7471A4A40132}" dt="2021-06-11T19:07:51.931" v="585" actId="6549"/>
          <ac:spMkLst>
            <pc:docMk/>
            <pc:sldMk cId="804135263" sldId="353"/>
            <ac:spMk id="2" creationId="{B9DBF236-45F8-424F-9152-139D35FCC293}"/>
          </ac:spMkLst>
        </pc:spChg>
        <pc:spChg chg="del">
          <ac:chgData name="Jo E Yaw Huei" userId="d751c6c77425ffb9" providerId="LiveId" clId="{67341E04-0B93-4682-AF8F-7471A4A40132}" dt="2021-06-11T19:03:08.833" v="544" actId="478"/>
          <ac:spMkLst>
            <pc:docMk/>
            <pc:sldMk cId="804135263" sldId="353"/>
            <ac:spMk id="3" creationId="{A302A023-799E-43B9-B05E-D4D79B86CD09}"/>
          </ac:spMkLst>
        </pc:spChg>
      </pc:sldChg>
      <pc:sldChg chg="addSp delSp modSp add mod">
        <pc:chgData name="Jo E Yaw Huei" userId="d751c6c77425ffb9" providerId="LiveId" clId="{67341E04-0B93-4682-AF8F-7471A4A40132}" dt="2021-06-11T19:11:55.805" v="645" actId="1076"/>
        <pc:sldMkLst>
          <pc:docMk/>
          <pc:sldMk cId="3893544975" sldId="354"/>
        </pc:sldMkLst>
        <pc:spChg chg="add mod">
          <ac:chgData name="Jo E Yaw Huei" userId="d751c6c77425ffb9" providerId="LiveId" clId="{67341E04-0B93-4682-AF8F-7471A4A40132}" dt="2021-06-11T19:11:55.805" v="645" actId="1076"/>
          <ac:spMkLst>
            <pc:docMk/>
            <pc:sldMk cId="3893544975" sldId="354"/>
            <ac:spMk id="8" creationId="{199B6A61-62F8-4F50-86A1-B424FCF5F380}"/>
          </ac:spMkLst>
        </pc:spChg>
        <pc:spChg chg="del">
          <ac:chgData name="Jo E Yaw Huei" userId="d751c6c77425ffb9" providerId="LiveId" clId="{67341E04-0B93-4682-AF8F-7471A4A40132}" dt="2021-06-11T19:11:22.942" v="639" actId="478"/>
          <ac:spMkLst>
            <pc:docMk/>
            <pc:sldMk cId="3893544975" sldId="354"/>
            <ac:spMk id="9" creationId="{6A663607-A941-47B2-B84F-4D9A3CFEFCE9}"/>
          </ac:spMkLst>
        </pc:spChg>
        <pc:spChg chg="mod">
          <ac:chgData name="Jo E Yaw Huei" userId="d751c6c77425ffb9" providerId="LiveId" clId="{67341E04-0B93-4682-AF8F-7471A4A40132}" dt="2021-06-11T19:11:04.307" v="637" actId="20577"/>
          <ac:spMkLst>
            <pc:docMk/>
            <pc:sldMk cId="3893544975" sldId="354"/>
            <ac:spMk id="14" creationId="{3749AECC-2F9E-4561-8786-243753D58C30}"/>
          </ac:spMkLst>
        </pc:spChg>
        <pc:picChg chg="del">
          <ac:chgData name="Jo E Yaw Huei" userId="d751c6c77425ffb9" providerId="LiveId" clId="{67341E04-0B93-4682-AF8F-7471A4A40132}" dt="2021-06-11T19:11:21.141" v="638" actId="478"/>
          <ac:picMkLst>
            <pc:docMk/>
            <pc:sldMk cId="3893544975" sldId="354"/>
            <ac:picMk id="3" creationId="{41E27A35-A581-4D16-A148-8E80BC07429F}"/>
          </ac:picMkLst>
        </pc:picChg>
        <pc:picChg chg="add mod">
          <ac:chgData name="Jo E Yaw Huei" userId="d751c6c77425ffb9" providerId="LiveId" clId="{67341E04-0B93-4682-AF8F-7471A4A40132}" dt="2021-06-11T19:11:38.302" v="643" actId="14100"/>
          <ac:picMkLst>
            <pc:docMk/>
            <pc:sldMk cId="3893544975" sldId="354"/>
            <ac:picMk id="10242" creationId="{2C43251B-7A6A-4EB5-9B23-7E156D09B415}"/>
          </ac:picMkLst>
        </pc:picChg>
      </pc:sldChg>
      <pc:sldChg chg="addSp delSp modSp add mod">
        <pc:chgData name="Jo E Yaw Huei" userId="d751c6c77425ffb9" providerId="LiveId" clId="{67341E04-0B93-4682-AF8F-7471A4A40132}" dt="2021-06-11T19:27:59.784" v="953" actId="6549"/>
        <pc:sldMkLst>
          <pc:docMk/>
          <pc:sldMk cId="393934918" sldId="355"/>
        </pc:sldMkLst>
        <pc:spChg chg="add mod">
          <ac:chgData name="Jo E Yaw Huei" userId="d751c6c77425ffb9" providerId="LiveId" clId="{67341E04-0B93-4682-AF8F-7471A4A40132}" dt="2021-06-11T19:19:25.461" v="732" actId="164"/>
          <ac:spMkLst>
            <pc:docMk/>
            <pc:sldMk cId="393934918" sldId="355"/>
            <ac:spMk id="6" creationId="{4338180C-FDAA-498E-B837-68B8DB79A406}"/>
          </ac:spMkLst>
        </pc:spChg>
        <pc:spChg chg="del">
          <ac:chgData name="Jo E Yaw Huei" userId="d751c6c77425ffb9" providerId="LiveId" clId="{67341E04-0B93-4682-AF8F-7471A4A40132}" dt="2021-06-11T19:16:00.050" v="716" actId="478"/>
          <ac:spMkLst>
            <pc:docMk/>
            <pc:sldMk cId="393934918" sldId="355"/>
            <ac:spMk id="8" creationId="{199B6A61-62F8-4F50-86A1-B424FCF5F380}"/>
          </ac:spMkLst>
        </pc:spChg>
        <pc:spChg chg="add del mod">
          <ac:chgData name="Jo E Yaw Huei" userId="d751c6c77425ffb9" providerId="LiveId" clId="{67341E04-0B93-4682-AF8F-7471A4A40132}" dt="2021-06-11T19:16:32.410" v="720" actId="478"/>
          <ac:spMkLst>
            <pc:docMk/>
            <pc:sldMk cId="393934918" sldId="355"/>
            <ac:spMk id="9" creationId="{B68129B5-89AF-41CB-A947-CE41077C0F22}"/>
          </ac:spMkLst>
        </pc:spChg>
        <pc:spChg chg="add del">
          <ac:chgData name="Jo E Yaw Huei" userId="d751c6c77425ffb9" providerId="LiveId" clId="{67341E04-0B93-4682-AF8F-7471A4A40132}" dt="2021-06-11T19:17:10.930" v="722" actId="478"/>
          <ac:spMkLst>
            <pc:docMk/>
            <pc:sldMk cId="393934918" sldId="355"/>
            <ac:spMk id="10" creationId="{815F138D-3E4B-4192-B4D5-4FBE411E86D4}"/>
          </ac:spMkLst>
        </pc:spChg>
        <pc:spChg chg="mod">
          <ac:chgData name="Jo E Yaw Huei" userId="d751c6c77425ffb9" providerId="LiveId" clId="{67341E04-0B93-4682-AF8F-7471A4A40132}" dt="2021-06-11T19:15:24.567" v="714" actId="6549"/>
          <ac:spMkLst>
            <pc:docMk/>
            <pc:sldMk cId="393934918" sldId="355"/>
            <ac:spMk id="14" creationId="{3749AECC-2F9E-4561-8786-243753D58C30}"/>
          </ac:spMkLst>
        </pc:spChg>
        <pc:spChg chg="add mod">
          <ac:chgData name="Jo E Yaw Huei" userId="d751c6c77425ffb9" providerId="LiveId" clId="{67341E04-0B93-4682-AF8F-7471A4A40132}" dt="2021-06-11T19:26:09.942" v="903" actId="1076"/>
          <ac:spMkLst>
            <pc:docMk/>
            <pc:sldMk cId="393934918" sldId="355"/>
            <ac:spMk id="15" creationId="{4DC599C1-9C94-4CE9-84B6-CEB851B9EA7B}"/>
          </ac:spMkLst>
        </pc:spChg>
        <pc:spChg chg="add mod">
          <ac:chgData name="Jo E Yaw Huei" userId="d751c6c77425ffb9" providerId="LiveId" clId="{67341E04-0B93-4682-AF8F-7471A4A40132}" dt="2021-06-11T19:26:09.942" v="903" actId="1076"/>
          <ac:spMkLst>
            <pc:docMk/>
            <pc:sldMk cId="393934918" sldId="355"/>
            <ac:spMk id="16" creationId="{36260D89-18C5-400B-BC6C-AD4564D0C798}"/>
          </ac:spMkLst>
        </pc:spChg>
        <pc:spChg chg="add mod">
          <ac:chgData name="Jo E Yaw Huei" userId="d751c6c77425ffb9" providerId="LiveId" clId="{67341E04-0B93-4682-AF8F-7471A4A40132}" dt="2021-06-11T19:27:03.709" v="904" actId="1076"/>
          <ac:spMkLst>
            <pc:docMk/>
            <pc:sldMk cId="393934918" sldId="355"/>
            <ac:spMk id="17" creationId="{093D4D3D-E4E8-40DB-8AB2-69825E398808}"/>
          </ac:spMkLst>
        </pc:spChg>
        <pc:spChg chg="add del mod">
          <ac:chgData name="Jo E Yaw Huei" userId="d751c6c77425ffb9" providerId="LiveId" clId="{67341E04-0B93-4682-AF8F-7471A4A40132}" dt="2021-06-11T19:24:23.672" v="841"/>
          <ac:spMkLst>
            <pc:docMk/>
            <pc:sldMk cId="393934918" sldId="355"/>
            <ac:spMk id="18" creationId="{0DB3697F-6002-48FD-AA40-B8BBC3EA26D6}"/>
          </ac:spMkLst>
        </pc:spChg>
        <pc:spChg chg="add mod">
          <ac:chgData name="Jo E Yaw Huei" userId="d751c6c77425ffb9" providerId="LiveId" clId="{67341E04-0B93-4682-AF8F-7471A4A40132}" dt="2021-06-11T19:27:59.784" v="953" actId="6549"/>
          <ac:spMkLst>
            <pc:docMk/>
            <pc:sldMk cId="393934918" sldId="355"/>
            <ac:spMk id="19" creationId="{CA09E795-D268-48EC-8BA9-43A780FC9C07}"/>
          </ac:spMkLst>
        </pc:spChg>
        <pc:grpChg chg="add mod">
          <ac:chgData name="Jo E Yaw Huei" userId="d751c6c77425ffb9" providerId="LiveId" clId="{67341E04-0B93-4682-AF8F-7471A4A40132}" dt="2021-06-11T19:23:06.916" v="835" actId="1076"/>
          <ac:grpSpMkLst>
            <pc:docMk/>
            <pc:sldMk cId="393934918" sldId="355"/>
            <ac:grpSpMk id="11" creationId="{544863A4-0282-42BE-B8E6-2E5E91150B32}"/>
          </ac:grpSpMkLst>
        </pc:grpChg>
        <pc:picChg chg="add mod">
          <ac:chgData name="Jo E Yaw Huei" userId="d751c6c77425ffb9" providerId="LiveId" clId="{67341E04-0B93-4682-AF8F-7471A4A40132}" dt="2021-06-11T19:19:25.461" v="732" actId="164"/>
          <ac:picMkLst>
            <pc:docMk/>
            <pc:sldMk cId="393934918" sldId="355"/>
            <ac:picMk id="5" creationId="{10C633C6-ED3A-48F4-A2C3-FC182372C9E5}"/>
          </ac:picMkLst>
        </pc:picChg>
        <pc:picChg chg="del">
          <ac:chgData name="Jo E Yaw Huei" userId="d751c6c77425ffb9" providerId="LiveId" clId="{67341E04-0B93-4682-AF8F-7471A4A40132}" dt="2021-06-11T19:15:58.042" v="715" actId="478"/>
          <ac:picMkLst>
            <pc:docMk/>
            <pc:sldMk cId="393934918" sldId="355"/>
            <ac:picMk id="10242" creationId="{2C43251B-7A6A-4EB5-9B23-7E156D09B415}"/>
          </ac:picMkLst>
        </pc:picChg>
      </pc:sldChg>
      <pc:sldChg chg="modSp add mod">
        <pc:chgData name="Jo E Yaw Huei" userId="d751c6c77425ffb9" providerId="LiveId" clId="{67341E04-0B93-4682-AF8F-7471A4A40132}" dt="2021-06-11T19:28:24.593" v="955" actId="20577"/>
        <pc:sldMkLst>
          <pc:docMk/>
          <pc:sldMk cId="1907189154" sldId="356"/>
        </pc:sldMkLst>
        <pc:spChg chg="mod">
          <ac:chgData name="Jo E Yaw Huei" userId="d751c6c77425ffb9" providerId="LiveId" clId="{67341E04-0B93-4682-AF8F-7471A4A40132}" dt="2021-06-11T19:28:24.593" v="955" actId="20577"/>
          <ac:spMkLst>
            <pc:docMk/>
            <pc:sldMk cId="1907189154" sldId="356"/>
            <ac:spMk id="14" creationId="{3749AECC-2F9E-4561-8786-243753D58C30}"/>
          </ac:spMkLst>
        </pc:spChg>
      </pc:sldChg>
      <pc:sldChg chg="addSp delSp modSp add mod">
        <pc:chgData name="Jo E Yaw Huei" userId="d751c6c77425ffb9" providerId="LiveId" clId="{67341E04-0B93-4682-AF8F-7471A4A40132}" dt="2021-06-11T19:55:34.605" v="997" actId="20577"/>
        <pc:sldMkLst>
          <pc:docMk/>
          <pc:sldMk cId="3278282293" sldId="357"/>
        </pc:sldMkLst>
        <pc:spChg chg="add del mod">
          <ac:chgData name="Jo E Yaw Huei" userId="d751c6c77425ffb9" providerId="LiveId" clId="{67341E04-0B93-4682-AF8F-7471A4A40132}" dt="2021-06-11T19:53:10.248" v="974" actId="478"/>
          <ac:spMkLst>
            <pc:docMk/>
            <pc:sldMk cId="3278282293" sldId="357"/>
            <ac:spMk id="12" creationId="{283DC2DF-8859-49C4-95E7-11A8EE890D3F}"/>
          </ac:spMkLst>
        </pc:spChg>
        <pc:spChg chg="mod">
          <ac:chgData name="Jo E Yaw Huei" userId="d751c6c77425ffb9" providerId="LiveId" clId="{67341E04-0B93-4682-AF8F-7471A4A40132}" dt="2021-06-11T19:52:37.349" v="969" actId="20577"/>
          <ac:spMkLst>
            <pc:docMk/>
            <pc:sldMk cId="3278282293" sldId="357"/>
            <ac:spMk id="14" creationId="{3749AECC-2F9E-4561-8786-243753D58C30}"/>
          </ac:spMkLst>
        </pc:spChg>
        <pc:spChg chg="del">
          <ac:chgData name="Jo E Yaw Huei" userId="d751c6c77425ffb9" providerId="LiveId" clId="{67341E04-0B93-4682-AF8F-7471A4A40132}" dt="2021-06-11T19:52:52.873" v="970" actId="478"/>
          <ac:spMkLst>
            <pc:docMk/>
            <pc:sldMk cId="3278282293" sldId="357"/>
            <ac:spMk id="15" creationId="{4DC599C1-9C94-4CE9-84B6-CEB851B9EA7B}"/>
          </ac:spMkLst>
        </pc:spChg>
        <pc:spChg chg="del">
          <ac:chgData name="Jo E Yaw Huei" userId="d751c6c77425ffb9" providerId="LiveId" clId="{67341E04-0B93-4682-AF8F-7471A4A40132}" dt="2021-06-11T19:52:52.873" v="970" actId="478"/>
          <ac:spMkLst>
            <pc:docMk/>
            <pc:sldMk cId="3278282293" sldId="357"/>
            <ac:spMk id="16" creationId="{36260D89-18C5-400B-BC6C-AD4564D0C798}"/>
          </ac:spMkLst>
        </pc:spChg>
        <pc:spChg chg="del">
          <ac:chgData name="Jo E Yaw Huei" userId="d751c6c77425ffb9" providerId="LiveId" clId="{67341E04-0B93-4682-AF8F-7471A4A40132}" dt="2021-06-11T19:52:52.873" v="970" actId="478"/>
          <ac:spMkLst>
            <pc:docMk/>
            <pc:sldMk cId="3278282293" sldId="357"/>
            <ac:spMk id="17" creationId="{093D4D3D-E4E8-40DB-8AB2-69825E398808}"/>
          </ac:spMkLst>
        </pc:spChg>
        <pc:spChg chg="add mod">
          <ac:chgData name="Jo E Yaw Huei" userId="d751c6c77425ffb9" providerId="LiveId" clId="{67341E04-0B93-4682-AF8F-7471A4A40132}" dt="2021-06-11T19:55:34.605" v="997" actId="20577"/>
          <ac:spMkLst>
            <pc:docMk/>
            <pc:sldMk cId="3278282293" sldId="357"/>
            <ac:spMk id="18" creationId="{09990622-D66C-48A5-BCF9-A01D30C9D517}"/>
          </ac:spMkLst>
        </pc:spChg>
        <pc:spChg chg="del">
          <ac:chgData name="Jo E Yaw Huei" userId="d751c6c77425ffb9" providerId="LiveId" clId="{67341E04-0B93-4682-AF8F-7471A4A40132}" dt="2021-06-11T19:52:52.873" v="970" actId="478"/>
          <ac:spMkLst>
            <pc:docMk/>
            <pc:sldMk cId="3278282293" sldId="357"/>
            <ac:spMk id="19" creationId="{CA09E795-D268-48EC-8BA9-43A780FC9C07}"/>
          </ac:spMkLst>
        </pc:spChg>
        <pc:grpChg chg="del">
          <ac:chgData name="Jo E Yaw Huei" userId="d751c6c77425ffb9" providerId="LiveId" clId="{67341E04-0B93-4682-AF8F-7471A4A40132}" dt="2021-06-11T19:52:53.637" v="971" actId="478"/>
          <ac:grpSpMkLst>
            <pc:docMk/>
            <pc:sldMk cId="3278282293" sldId="357"/>
            <ac:grpSpMk id="11" creationId="{544863A4-0282-42BE-B8E6-2E5E91150B32}"/>
          </ac:grpSpMkLst>
        </pc:grpChg>
        <pc:picChg chg="add mod">
          <ac:chgData name="Jo E Yaw Huei" userId="d751c6c77425ffb9" providerId="LiveId" clId="{67341E04-0B93-4682-AF8F-7471A4A40132}" dt="2021-06-11T19:54:32.530" v="978" actId="1076"/>
          <ac:picMkLst>
            <pc:docMk/>
            <pc:sldMk cId="3278282293" sldId="357"/>
            <ac:picMk id="4" creationId="{EB2655CC-08CE-490A-99DF-2C1734965516}"/>
          </ac:picMkLst>
        </pc:picChg>
      </pc:sldChg>
      <pc:sldChg chg="addSp delSp modSp add del mod">
        <pc:chgData name="Jo E Yaw Huei" userId="d751c6c77425ffb9" providerId="LiveId" clId="{67341E04-0B93-4682-AF8F-7471A4A40132}" dt="2021-06-11T23:52:37.015" v="1403" actId="47"/>
        <pc:sldMkLst>
          <pc:docMk/>
          <pc:sldMk cId="3339423106" sldId="358"/>
        </pc:sldMkLst>
        <pc:spChg chg="del mod">
          <ac:chgData name="Jo E Yaw Huei" userId="d751c6c77425ffb9" providerId="LiveId" clId="{67341E04-0B93-4682-AF8F-7471A4A40132}" dt="2021-06-11T21:17:47.053" v="1318" actId="478"/>
          <ac:spMkLst>
            <pc:docMk/>
            <pc:sldMk cId="3339423106" sldId="358"/>
            <ac:spMk id="6" creationId="{B74ECF26-FD5C-44C0-AC5B-D2452709A396}"/>
          </ac:spMkLst>
        </pc:spChg>
        <pc:spChg chg="mod">
          <ac:chgData name="Jo E Yaw Huei" userId="d751c6c77425ffb9" providerId="LiveId" clId="{67341E04-0B93-4682-AF8F-7471A4A40132}" dt="2021-06-11T21:18:02.219" v="1340" actId="20577"/>
          <ac:spMkLst>
            <pc:docMk/>
            <pc:sldMk cId="3339423106" sldId="358"/>
            <ac:spMk id="15" creationId="{09810410-5D06-4260-B883-FEF14110EAF4}"/>
          </ac:spMkLst>
        </pc:spChg>
        <pc:spChg chg="del">
          <ac:chgData name="Jo E Yaw Huei" userId="d751c6c77425ffb9" providerId="LiveId" clId="{67341E04-0B93-4682-AF8F-7471A4A40132}" dt="2021-06-11T21:17:45.078" v="1317" actId="478"/>
          <ac:spMkLst>
            <pc:docMk/>
            <pc:sldMk cId="3339423106" sldId="358"/>
            <ac:spMk id="16" creationId="{6C848746-F0F8-4F51-A88F-7B500140E10D}"/>
          </ac:spMkLst>
        </pc:spChg>
        <pc:spChg chg="del">
          <ac:chgData name="Jo E Yaw Huei" userId="d751c6c77425ffb9" providerId="LiveId" clId="{67341E04-0B93-4682-AF8F-7471A4A40132}" dt="2021-06-11T21:17:34.728" v="1314" actId="478"/>
          <ac:spMkLst>
            <pc:docMk/>
            <pc:sldMk cId="3339423106" sldId="358"/>
            <ac:spMk id="17" creationId="{F0256122-BE6F-40C8-8114-5D2C0191B4CC}"/>
          </ac:spMkLst>
        </pc:spChg>
        <pc:picChg chg="add mod">
          <ac:chgData name="Jo E Yaw Huei" userId="d751c6c77425ffb9" providerId="LiveId" clId="{67341E04-0B93-4682-AF8F-7471A4A40132}" dt="2021-06-11T22:58:55.033" v="1353" actId="14100"/>
          <ac:picMkLst>
            <pc:docMk/>
            <pc:sldMk cId="3339423106" sldId="358"/>
            <ac:picMk id="9" creationId="{1E1BA007-8230-4CCA-9C58-466259A340F3}"/>
          </ac:picMkLst>
        </pc:picChg>
        <pc:picChg chg="del">
          <ac:chgData name="Jo E Yaw Huei" userId="d751c6c77425ffb9" providerId="LiveId" clId="{67341E04-0B93-4682-AF8F-7471A4A40132}" dt="2021-06-11T21:17:32.517" v="1313" actId="478"/>
          <ac:picMkLst>
            <pc:docMk/>
            <pc:sldMk cId="3339423106" sldId="358"/>
            <ac:picMk id="14" creationId="{A1317534-4592-4AD8-8128-DC109C9C7607}"/>
          </ac:picMkLst>
        </pc:picChg>
        <pc:picChg chg="del mod">
          <ac:chgData name="Jo E Yaw Huei" userId="d751c6c77425ffb9" providerId="LiveId" clId="{67341E04-0B93-4682-AF8F-7471A4A40132}" dt="2021-06-11T22:58:33.284" v="1348" actId="478"/>
          <ac:picMkLst>
            <pc:docMk/>
            <pc:sldMk cId="3339423106" sldId="358"/>
            <ac:picMk id="21" creationId="{3886A9BD-F8CF-4D53-A383-D231A39FAE44}"/>
          </ac:picMkLst>
        </pc:picChg>
        <pc:inkChg chg="add del">
          <ac:chgData name="Jo E Yaw Huei" userId="d751c6c77425ffb9" providerId="LiveId" clId="{67341E04-0B93-4682-AF8F-7471A4A40132}" dt="2021-06-11T22:58:35.374" v="1349" actId="478"/>
          <ac:inkMkLst>
            <pc:docMk/>
            <pc:sldMk cId="3339423106" sldId="358"/>
            <ac:inkMk id="2" creationId="{6D886F66-635D-4A3A-9CCB-C759DB35FF85}"/>
          </ac:inkMkLst>
        </pc:inkChg>
        <pc:inkChg chg="add del">
          <ac:chgData name="Jo E Yaw Huei" userId="d751c6c77425ffb9" providerId="LiveId" clId="{67341E04-0B93-4682-AF8F-7471A4A40132}" dt="2021-06-11T21:28:15.588" v="1347" actId="9405"/>
          <ac:inkMkLst>
            <pc:docMk/>
            <pc:sldMk cId="3339423106" sldId="358"/>
            <ac:inkMk id="3" creationId="{A1E97FA8-01AC-4A44-8733-6A9292859D69}"/>
          </ac:inkMkLst>
        </pc:inkChg>
        <pc:inkChg chg="add del">
          <ac:chgData name="Jo E Yaw Huei" userId="d751c6c77425ffb9" providerId="LiveId" clId="{67341E04-0B93-4682-AF8F-7471A4A40132}" dt="2021-06-11T21:28:15.138" v="1346" actId="9405"/>
          <ac:inkMkLst>
            <pc:docMk/>
            <pc:sldMk cId="3339423106" sldId="358"/>
            <ac:inkMk id="4" creationId="{B8994835-AFF2-457C-BF9F-7B32D33BB3C4}"/>
          </ac:inkMkLst>
        </pc:inkChg>
        <pc:inkChg chg="del">
          <ac:chgData name="Jo E Yaw Huei" userId="d751c6c77425ffb9" providerId="LiveId" clId="{67341E04-0B93-4682-AF8F-7471A4A40132}" dt="2021-06-11T21:17:36.572" v="1315" actId="478"/>
          <ac:inkMkLst>
            <pc:docMk/>
            <pc:sldMk cId="3339423106" sldId="358"/>
            <ac:inkMk id="18" creationId="{F720BEAD-F398-47B8-80ED-D93C9F4E7872}"/>
          </ac:inkMkLst>
        </pc:inkChg>
        <pc:inkChg chg="del">
          <ac:chgData name="Jo E Yaw Huei" userId="d751c6c77425ffb9" providerId="LiveId" clId="{67341E04-0B93-4682-AF8F-7471A4A40132}" dt="2021-06-11T21:18:09.150" v="1342" actId="478"/>
          <ac:inkMkLst>
            <pc:docMk/>
            <pc:sldMk cId="3339423106" sldId="358"/>
            <ac:inkMk id="19" creationId="{A2E7DE79-CB60-4122-BFEF-63A567A66C67}"/>
          </ac:inkMkLst>
        </pc:inkChg>
      </pc:sldChg>
      <pc:sldChg chg="addSp delSp modSp add mod">
        <pc:chgData name="Jo E Yaw Huei" userId="d751c6c77425ffb9" providerId="LiveId" clId="{67341E04-0B93-4682-AF8F-7471A4A40132}" dt="2021-06-11T23:52:16.959" v="1402" actId="9405"/>
        <pc:sldMkLst>
          <pc:docMk/>
          <pc:sldMk cId="4104346860" sldId="359"/>
        </pc:sldMkLst>
        <pc:spChg chg="del mod">
          <ac:chgData name="Jo E Yaw Huei" userId="d751c6c77425ffb9" providerId="LiveId" clId="{67341E04-0B93-4682-AF8F-7471A4A40132}" dt="2021-06-11T23:45:13.786" v="1381" actId="478"/>
          <ac:spMkLst>
            <pc:docMk/>
            <pc:sldMk cId="4104346860" sldId="359"/>
            <ac:spMk id="6" creationId="{B74ECF26-FD5C-44C0-AC5B-D2452709A396}"/>
          </ac:spMkLst>
        </pc:spChg>
        <pc:spChg chg="del mod">
          <ac:chgData name="Jo E Yaw Huei" userId="d751c6c77425ffb9" providerId="LiveId" clId="{67341E04-0B93-4682-AF8F-7471A4A40132}" dt="2021-06-11T23:46:50.357" v="1387" actId="478"/>
          <ac:spMkLst>
            <pc:docMk/>
            <pc:sldMk cId="4104346860" sldId="359"/>
            <ac:spMk id="15" creationId="{09810410-5D06-4260-B883-FEF14110EAF4}"/>
          </ac:spMkLst>
        </pc:spChg>
        <pc:spChg chg="del">
          <ac:chgData name="Jo E Yaw Huei" userId="d751c6c77425ffb9" providerId="LiveId" clId="{67341E04-0B93-4682-AF8F-7471A4A40132}" dt="2021-06-11T23:45:09.691" v="1379" actId="478"/>
          <ac:spMkLst>
            <pc:docMk/>
            <pc:sldMk cId="4104346860" sldId="359"/>
            <ac:spMk id="16" creationId="{6C848746-F0F8-4F51-A88F-7B500140E10D}"/>
          </ac:spMkLst>
        </pc:spChg>
        <pc:picChg chg="add del mod">
          <ac:chgData name="Jo E Yaw Huei" userId="d751c6c77425ffb9" providerId="LiveId" clId="{67341E04-0B93-4682-AF8F-7471A4A40132}" dt="2021-06-11T23:46:43.016" v="1384" actId="478"/>
          <ac:picMkLst>
            <pc:docMk/>
            <pc:sldMk cId="4104346860" sldId="359"/>
            <ac:picMk id="5" creationId="{10B9037D-617E-4240-9586-D8D490F17483}"/>
          </ac:picMkLst>
        </pc:picChg>
        <pc:picChg chg="add mod">
          <ac:chgData name="Jo E Yaw Huei" userId="d751c6c77425ffb9" providerId="LiveId" clId="{67341E04-0B93-4682-AF8F-7471A4A40132}" dt="2021-06-11T23:47:50.948" v="1391" actId="14100"/>
          <ac:picMkLst>
            <pc:docMk/>
            <pc:sldMk cId="4104346860" sldId="359"/>
            <ac:picMk id="10" creationId="{1BE9B960-6009-4256-9EB9-A8D3E3001F16}"/>
          </ac:picMkLst>
        </pc:picChg>
        <pc:picChg chg="add mod">
          <ac:chgData name="Jo E Yaw Huei" userId="d751c6c77425ffb9" providerId="LiveId" clId="{67341E04-0B93-4682-AF8F-7471A4A40132}" dt="2021-06-11T23:51:49.456" v="1399" actId="1076"/>
          <ac:picMkLst>
            <pc:docMk/>
            <pc:sldMk cId="4104346860" sldId="359"/>
            <ac:picMk id="12" creationId="{3312AEDD-6A25-49BA-BFF5-3C61D0C141A0}"/>
          </ac:picMkLst>
        </pc:picChg>
        <pc:picChg chg="del">
          <ac:chgData name="Jo E Yaw Huei" userId="d751c6c77425ffb9" providerId="LiveId" clId="{67341E04-0B93-4682-AF8F-7471A4A40132}" dt="2021-06-11T23:43:24.799" v="1361" actId="478"/>
          <ac:picMkLst>
            <pc:docMk/>
            <pc:sldMk cId="4104346860" sldId="359"/>
            <ac:picMk id="14" creationId="{A1317534-4592-4AD8-8128-DC109C9C7607}"/>
          </ac:picMkLst>
        </pc:picChg>
        <pc:picChg chg="add mod">
          <ac:chgData name="Jo E Yaw Huei" userId="d751c6c77425ffb9" providerId="LiveId" clId="{67341E04-0B93-4682-AF8F-7471A4A40132}" dt="2021-06-11T23:51:55.285" v="1400" actId="14100"/>
          <ac:picMkLst>
            <pc:docMk/>
            <pc:sldMk cId="4104346860" sldId="359"/>
            <ac:picMk id="12290" creationId="{3CD76212-B5B9-409B-9AB0-412D47658E3A}"/>
          </ac:picMkLst>
        </pc:picChg>
        <pc:inkChg chg="add del">
          <ac:chgData name="Jo E Yaw Huei" userId="d751c6c77425ffb9" providerId="LiveId" clId="{67341E04-0B93-4682-AF8F-7471A4A40132}" dt="2021-06-11T23:43:31.586" v="1365" actId="478"/>
          <ac:inkMkLst>
            <pc:docMk/>
            <pc:sldMk cId="4104346860" sldId="359"/>
            <ac:inkMk id="2" creationId="{20BEB84F-28D3-4A53-A1CE-FD98C954E481}"/>
          </ac:inkMkLst>
        </pc:inkChg>
        <pc:inkChg chg="add del">
          <ac:chgData name="Jo E Yaw Huei" userId="d751c6c77425ffb9" providerId="LiveId" clId="{67341E04-0B93-4682-AF8F-7471A4A40132}" dt="2021-06-11T23:43:30.371" v="1364" actId="478"/>
          <ac:inkMkLst>
            <pc:docMk/>
            <pc:sldMk cId="4104346860" sldId="359"/>
            <ac:inkMk id="3" creationId="{4D633046-1044-496A-94D7-1F0285DEC697}"/>
          </ac:inkMkLst>
        </pc:inkChg>
        <pc:inkChg chg="add">
          <ac:chgData name="Jo E Yaw Huei" userId="d751c6c77425ffb9" providerId="LiveId" clId="{67341E04-0B93-4682-AF8F-7471A4A40132}" dt="2021-06-11T23:52:13.759" v="1401" actId="9405"/>
          <ac:inkMkLst>
            <pc:docMk/>
            <pc:sldMk cId="4104346860" sldId="359"/>
            <ac:inkMk id="13" creationId="{20B98534-C24C-4961-B19E-FB51A5ED118C}"/>
          </ac:inkMkLst>
        </pc:inkChg>
        <pc:inkChg chg="add">
          <ac:chgData name="Jo E Yaw Huei" userId="d751c6c77425ffb9" providerId="LiveId" clId="{67341E04-0B93-4682-AF8F-7471A4A40132}" dt="2021-06-11T23:52:16.959" v="1402" actId="9405"/>
          <ac:inkMkLst>
            <pc:docMk/>
            <pc:sldMk cId="4104346860" sldId="359"/>
            <ac:inkMk id="17" creationId="{53BAEA27-8599-44AB-9725-DA27BEBEDD7F}"/>
          </ac:inkMkLst>
        </pc:inkChg>
        <pc:inkChg chg="del">
          <ac:chgData name="Jo E Yaw Huei" userId="d751c6c77425ffb9" providerId="LiveId" clId="{67341E04-0B93-4682-AF8F-7471A4A40132}" dt="2021-06-11T23:43:29.519" v="1363" actId="478"/>
          <ac:inkMkLst>
            <pc:docMk/>
            <pc:sldMk cId="4104346860" sldId="359"/>
            <ac:inkMk id="22" creationId="{D1B235E5-7FE6-46D3-B439-38E187DF7212}"/>
          </ac:inkMkLst>
        </pc:inkChg>
      </pc:sldChg>
      <pc:sldChg chg="delSp modSp add mod delAnim">
        <pc:chgData name="Jo E Yaw Huei" userId="d751c6c77425ffb9" providerId="LiveId" clId="{67341E04-0B93-4682-AF8F-7471A4A40132}" dt="2021-06-12T02:54:46.775" v="2172" actId="20577"/>
        <pc:sldMkLst>
          <pc:docMk/>
          <pc:sldMk cId="2315604985" sldId="360"/>
        </pc:sldMkLst>
        <pc:spChg chg="mod">
          <ac:chgData name="Jo E Yaw Huei" userId="d751c6c77425ffb9" providerId="LiveId" clId="{67341E04-0B93-4682-AF8F-7471A4A40132}" dt="2021-06-12T02:25:03.036" v="1905" actId="20577"/>
          <ac:spMkLst>
            <pc:docMk/>
            <pc:sldMk cId="2315604985" sldId="360"/>
            <ac:spMk id="9" creationId="{26D0F69B-9058-4611-8776-CCE7A5FC8FC4}"/>
          </ac:spMkLst>
        </pc:spChg>
        <pc:spChg chg="mod">
          <ac:chgData name="Jo E Yaw Huei" userId="d751c6c77425ffb9" providerId="LiveId" clId="{67341E04-0B93-4682-AF8F-7471A4A40132}" dt="2021-06-12T02:54:46.775" v="2172" actId="20577"/>
          <ac:spMkLst>
            <pc:docMk/>
            <pc:sldMk cId="2315604985" sldId="360"/>
            <ac:spMk id="14" creationId="{94FDA44B-F50B-4D67-8455-C33ED8B71EED}"/>
          </ac:spMkLst>
        </pc:spChg>
        <pc:spChg chg="del">
          <ac:chgData name="Jo E Yaw Huei" userId="d751c6c77425ffb9" providerId="LiveId" clId="{67341E04-0B93-4682-AF8F-7471A4A40132}" dt="2021-06-12T02:05:27.134" v="1512" actId="478"/>
          <ac:spMkLst>
            <pc:docMk/>
            <pc:sldMk cId="2315604985" sldId="360"/>
            <ac:spMk id="15" creationId="{65CB88A0-E783-468E-B1B5-61E0F6CF7C4B}"/>
          </ac:spMkLst>
        </pc:spChg>
        <pc:picChg chg="del mod">
          <ac:chgData name="Jo E Yaw Huei" userId="d751c6c77425ffb9" providerId="LiveId" clId="{67341E04-0B93-4682-AF8F-7471A4A40132}" dt="2021-06-12T02:05:23.674" v="1511" actId="478"/>
          <ac:picMkLst>
            <pc:docMk/>
            <pc:sldMk cId="2315604985" sldId="360"/>
            <ac:picMk id="12" creationId="{5886380B-47B5-4BA8-AC7C-5766FCB618CB}"/>
          </ac:picMkLst>
        </pc:picChg>
      </pc:sldChg>
      <pc:sldChg chg="addSp delSp modSp add mod">
        <pc:chgData name="Jo E Yaw Huei" userId="d751c6c77425ffb9" providerId="LiveId" clId="{67341E04-0B93-4682-AF8F-7471A4A40132}" dt="2021-06-12T02:56:30.549" v="2187" actId="1076"/>
        <pc:sldMkLst>
          <pc:docMk/>
          <pc:sldMk cId="2590884773" sldId="361"/>
        </pc:sldMkLst>
        <pc:spChg chg="add mod">
          <ac:chgData name="Jo E Yaw Huei" userId="d751c6c77425ffb9" providerId="LiveId" clId="{67341E04-0B93-4682-AF8F-7471A4A40132}" dt="2021-06-12T02:56:30.549" v="2187" actId="1076"/>
          <ac:spMkLst>
            <pc:docMk/>
            <pc:sldMk cId="2590884773" sldId="361"/>
            <ac:spMk id="5" creationId="{F9026903-B8E8-41A8-914E-237D4C6E4F9F}"/>
          </ac:spMkLst>
        </pc:spChg>
        <pc:spChg chg="add mod">
          <ac:chgData name="Jo E Yaw Huei" userId="d751c6c77425ffb9" providerId="LiveId" clId="{67341E04-0B93-4682-AF8F-7471A4A40132}" dt="2021-06-12T02:56:30.549" v="2187" actId="1076"/>
          <ac:spMkLst>
            <pc:docMk/>
            <pc:sldMk cId="2590884773" sldId="361"/>
            <ac:spMk id="6" creationId="{4CD172B4-8C86-4A71-AFDC-A3C8BFD49CC3}"/>
          </ac:spMkLst>
        </pc:spChg>
        <pc:spChg chg="add mod">
          <ac:chgData name="Jo E Yaw Huei" userId="d751c6c77425ffb9" providerId="LiveId" clId="{67341E04-0B93-4682-AF8F-7471A4A40132}" dt="2021-06-12T02:56:30.549" v="2187" actId="1076"/>
          <ac:spMkLst>
            <pc:docMk/>
            <pc:sldMk cId="2590884773" sldId="361"/>
            <ac:spMk id="8" creationId="{065C27F2-7215-47F1-8A4C-3F89FDE03808}"/>
          </ac:spMkLst>
        </pc:spChg>
        <pc:spChg chg="mod">
          <ac:chgData name="Jo E Yaw Huei" userId="d751c6c77425ffb9" providerId="LiveId" clId="{67341E04-0B93-4682-AF8F-7471A4A40132}" dt="2021-06-12T02:55:10.938" v="2184" actId="20577"/>
          <ac:spMkLst>
            <pc:docMk/>
            <pc:sldMk cId="2590884773" sldId="361"/>
            <ac:spMk id="9" creationId="{26D0F69B-9058-4611-8776-CCE7A5FC8FC4}"/>
          </ac:spMkLst>
        </pc:spChg>
        <pc:spChg chg="add mod">
          <ac:chgData name="Jo E Yaw Huei" userId="d751c6c77425ffb9" providerId="LiveId" clId="{67341E04-0B93-4682-AF8F-7471A4A40132}" dt="2021-06-12T02:56:30.549" v="2187" actId="1076"/>
          <ac:spMkLst>
            <pc:docMk/>
            <pc:sldMk cId="2590884773" sldId="361"/>
            <ac:spMk id="10" creationId="{74A28897-EEA0-460E-8530-D0C1F3932A2F}"/>
          </ac:spMkLst>
        </pc:spChg>
        <pc:spChg chg="add mod">
          <ac:chgData name="Jo E Yaw Huei" userId="d751c6c77425ffb9" providerId="LiveId" clId="{67341E04-0B93-4682-AF8F-7471A4A40132}" dt="2021-06-12T02:56:30.549" v="2187" actId="1076"/>
          <ac:spMkLst>
            <pc:docMk/>
            <pc:sldMk cId="2590884773" sldId="361"/>
            <ac:spMk id="11" creationId="{B115C74C-7B02-4EF1-A4BE-D5190E149B1C}"/>
          </ac:spMkLst>
        </pc:spChg>
        <pc:spChg chg="add mod">
          <ac:chgData name="Jo E Yaw Huei" userId="d751c6c77425ffb9" providerId="LiveId" clId="{67341E04-0B93-4682-AF8F-7471A4A40132}" dt="2021-06-12T02:56:30.549" v="2187" actId="1076"/>
          <ac:spMkLst>
            <pc:docMk/>
            <pc:sldMk cId="2590884773" sldId="361"/>
            <ac:spMk id="12" creationId="{F5BC89C5-6547-4CAA-BA5E-3116E34719C1}"/>
          </ac:spMkLst>
        </pc:spChg>
        <pc:spChg chg="add mod">
          <ac:chgData name="Jo E Yaw Huei" userId="d751c6c77425ffb9" providerId="LiveId" clId="{67341E04-0B93-4682-AF8F-7471A4A40132}" dt="2021-06-12T02:56:30.549" v="2187" actId="1076"/>
          <ac:spMkLst>
            <pc:docMk/>
            <pc:sldMk cId="2590884773" sldId="361"/>
            <ac:spMk id="13" creationId="{A0901E90-1AED-42E2-9706-8E78F8309889}"/>
          </ac:spMkLst>
        </pc:spChg>
        <pc:spChg chg="del">
          <ac:chgData name="Jo E Yaw Huei" userId="d751c6c77425ffb9" providerId="LiveId" clId="{67341E04-0B93-4682-AF8F-7471A4A40132}" dt="2021-06-12T02:56:17.132" v="2185" actId="478"/>
          <ac:spMkLst>
            <pc:docMk/>
            <pc:sldMk cId="2590884773" sldId="361"/>
            <ac:spMk id="14" creationId="{94FDA44B-F50B-4D67-8455-C33ED8B71EED}"/>
          </ac:spMkLst>
        </pc:spChg>
        <pc:spChg chg="add mod">
          <ac:chgData name="Jo E Yaw Huei" userId="d751c6c77425ffb9" providerId="LiveId" clId="{67341E04-0B93-4682-AF8F-7471A4A40132}" dt="2021-06-12T02:56:30.549" v="2187" actId="1076"/>
          <ac:spMkLst>
            <pc:docMk/>
            <pc:sldMk cId="2590884773" sldId="361"/>
            <ac:spMk id="15" creationId="{089551E9-560C-41AF-BDB2-E11915149622}"/>
          </ac:spMkLst>
        </pc:spChg>
        <pc:spChg chg="add mod">
          <ac:chgData name="Jo E Yaw Huei" userId="d751c6c77425ffb9" providerId="LiveId" clId="{67341E04-0B93-4682-AF8F-7471A4A40132}" dt="2021-06-12T02:56:30.549" v="2187" actId="1076"/>
          <ac:spMkLst>
            <pc:docMk/>
            <pc:sldMk cId="2590884773" sldId="361"/>
            <ac:spMk id="16" creationId="{1DC353C9-F23D-4E9C-9528-D90A071BC8A8}"/>
          </ac:spMkLst>
        </pc:spChg>
        <pc:spChg chg="add mod">
          <ac:chgData name="Jo E Yaw Huei" userId="d751c6c77425ffb9" providerId="LiveId" clId="{67341E04-0B93-4682-AF8F-7471A4A40132}" dt="2021-06-12T02:56:30.549" v="2187" actId="1076"/>
          <ac:spMkLst>
            <pc:docMk/>
            <pc:sldMk cId="2590884773" sldId="361"/>
            <ac:spMk id="26" creationId="{75C3F56B-6C5D-4A79-B1A2-04DEED0A2892}"/>
          </ac:spMkLst>
        </pc:spChg>
        <pc:cxnChg chg="add mod">
          <ac:chgData name="Jo E Yaw Huei" userId="d751c6c77425ffb9" providerId="LiveId" clId="{67341E04-0B93-4682-AF8F-7471A4A40132}" dt="2021-06-12T02:56:30.549" v="2187" actId="1076"/>
          <ac:cxnSpMkLst>
            <pc:docMk/>
            <pc:sldMk cId="2590884773" sldId="361"/>
            <ac:cxnSpMk id="17" creationId="{FFC37672-B1D5-498C-A9B6-823BDB95D21D}"/>
          </ac:cxnSpMkLst>
        </pc:cxnChg>
        <pc:cxnChg chg="add mod">
          <ac:chgData name="Jo E Yaw Huei" userId="d751c6c77425ffb9" providerId="LiveId" clId="{67341E04-0B93-4682-AF8F-7471A4A40132}" dt="2021-06-12T02:56:30.549" v="2187" actId="1076"/>
          <ac:cxnSpMkLst>
            <pc:docMk/>
            <pc:sldMk cId="2590884773" sldId="361"/>
            <ac:cxnSpMk id="18" creationId="{F772B57B-0BC5-4867-9F73-983E3CF1EFC4}"/>
          </ac:cxnSpMkLst>
        </pc:cxnChg>
        <pc:cxnChg chg="add mod">
          <ac:chgData name="Jo E Yaw Huei" userId="d751c6c77425ffb9" providerId="LiveId" clId="{67341E04-0B93-4682-AF8F-7471A4A40132}" dt="2021-06-12T02:56:30.549" v="2187" actId="1076"/>
          <ac:cxnSpMkLst>
            <pc:docMk/>
            <pc:sldMk cId="2590884773" sldId="361"/>
            <ac:cxnSpMk id="19" creationId="{D0EF7571-E209-4709-AFB4-80434E72F004}"/>
          </ac:cxnSpMkLst>
        </pc:cxnChg>
        <pc:cxnChg chg="add mod">
          <ac:chgData name="Jo E Yaw Huei" userId="d751c6c77425ffb9" providerId="LiveId" clId="{67341E04-0B93-4682-AF8F-7471A4A40132}" dt="2021-06-12T02:56:30.549" v="2187" actId="1076"/>
          <ac:cxnSpMkLst>
            <pc:docMk/>
            <pc:sldMk cId="2590884773" sldId="361"/>
            <ac:cxnSpMk id="20" creationId="{76880E00-5ED0-44D8-A38E-41576116B6F7}"/>
          </ac:cxnSpMkLst>
        </pc:cxnChg>
        <pc:cxnChg chg="add mod">
          <ac:chgData name="Jo E Yaw Huei" userId="d751c6c77425ffb9" providerId="LiveId" clId="{67341E04-0B93-4682-AF8F-7471A4A40132}" dt="2021-06-12T02:56:30.549" v="2187" actId="1076"/>
          <ac:cxnSpMkLst>
            <pc:docMk/>
            <pc:sldMk cId="2590884773" sldId="361"/>
            <ac:cxnSpMk id="21" creationId="{F35F362B-75CD-4D63-9180-75E28ECB09C8}"/>
          </ac:cxnSpMkLst>
        </pc:cxnChg>
        <pc:cxnChg chg="add mod">
          <ac:chgData name="Jo E Yaw Huei" userId="d751c6c77425ffb9" providerId="LiveId" clId="{67341E04-0B93-4682-AF8F-7471A4A40132}" dt="2021-06-12T02:56:30.549" v="2187" actId="1076"/>
          <ac:cxnSpMkLst>
            <pc:docMk/>
            <pc:sldMk cId="2590884773" sldId="361"/>
            <ac:cxnSpMk id="22" creationId="{43CF529C-D292-4C68-8F97-418480016160}"/>
          </ac:cxnSpMkLst>
        </pc:cxnChg>
        <pc:cxnChg chg="add mod">
          <ac:chgData name="Jo E Yaw Huei" userId="d751c6c77425ffb9" providerId="LiveId" clId="{67341E04-0B93-4682-AF8F-7471A4A40132}" dt="2021-06-12T02:56:30.549" v="2187" actId="1076"/>
          <ac:cxnSpMkLst>
            <pc:docMk/>
            <pc:sldMk cId="2590884773" sldId="361"/>
            <ac:cxnSpMk id="23" creationId="{12D2E8B9-D899-4B58-9DEE-AC58C9CB79F3}"/>
          </ac:cxnSpMkLst>
        </pc:cxnChg>
        <pc:cxnChg chg="add mod">
          <ac:chgData name="Jo E Yaw Huei" userId="d751c6c77425ffb9" providerId="LiveId" clId="{67341E04-0B93-4682-AF8F-7471A4A40132}" dt="2021-06-12T02:56:30.549" v="2187" actId="1076"/>
          <ac:cxnSpMkLst>
            <pc:docMk/>
            <pc:sldMk cId="2590884773" sldId="361"/>
            <ac:cxnSpMk id="24" creationId="{E5DAB134-4834-42E2-93B6-3FF10E03C11C}"/>
          </ac:cxnSpMkLst>
        </pc:cxnChg>
        <pc:cxnChg chg="add mod">
          <ac:chgData name="Jo E Yaw Huei" userId="d751c6c77425ffb9" providerId="LiveId" clId="{67341E04-0B93-4682-AF8F-7471A4A40132}" dt="2021-06-12T02:56:30.549" v="2187" actId="1076"/>
          <ac:cxnSpMkLst>
            <pc:docMk/>
            <pc:sldMk cId="2590884773" sldId="361"/>
            <ac:cxnSpMk id="25" creationId="{00BFF931-0AB3-4DFA-BFD9-F5D13BAD205A}"/>
          </ac:cxnSpMkLst>
        </pc:cxnChg>
        <pc:cxnChg chg="add mod">
          <ac:chgData name="Jo E Yaw Huei" userId="d751c6c77425ffb9" providerId="LiveId" clId="{67341E04-0B93-4682-AF8F-7471A4A40132}" dt="2021-06-12T02:56:30.549" v="2187" actId="1076"/>
          <ac:cxnSpMkLst>
            <pc:docMk/>
            <pc:sldMk cId="2590884773" sldId="361"/>
            <ac:cxnSpMk id="27" creationId="{6C177313-EA91-4B16-91FE-151BE3BB1CF6}"/>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1T23:41:49.9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1 130,'701'0,"-674"-1,-1-2,48-10,13-2,205-1,-114 9,-80 5,99 12,-130-6,382 0,-234-7,-117 2,-1 0,149 16,-235-15,1 0,0 0,0-1,-1-1,1 0,0 0,20-8,-16 5,0 1,0 0,20-1,373 3,-199 5,-167-1,-1 2,77 17,-93-16,16 1,1-3,0-1,0-2,69-9,-50 3,67 3,-78 6,-28 0,1-2,0 0,-1-2,1 0,40-9,-23 2,1 2,1 1,-1 2,62 5,58-4,-148 0,0-1,0 0,0-1,-1-1,23-10,-23 9,0 0,0 1,1 1,0 0,25-3,-21 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7:16.4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26,'445'-13,"-13"0,74 14,-451-1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1T23:52:13.7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1,'255'19,"-79"-2,338-9,-347-9,-138 3,0 1,56 12,11 3,-67-17,0-1,0-1,0-2,45-9,32-3,100 9,-33 3,-87-4,-45 3,1 1,0 3,60 6,-21 1,141-3,-136-6,-67 4,-1 0,0 1,0 0,28 10,26 6,-5-7,-10 0,1-4,66 3,286-2,210 3,-602-12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1T23:52:16.9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0 123,'0'-1,"1"-1,-1 1,1 0,-1 0,1 0,-1 0,1-1,-1 1,1 0,0 0,0 0,0 0,0 1,-1-1,1 0,0 0,1 0,-1 1,0-1,0 1,0-1,0 1,0-1,1 1,0-1,34-8,9 5,-1 1,1 2,44 6,-9-1,972 5,-607-48,-96 5,21 6,-339 29,1 1,0 1,39 10,-34-5,64 4,25-15,-86 1,0 1,0 2,75 11,-60 2,-35-8,1-1,0-1,40 3,-48-6,0 1,0 0,-1 1,1 0,-1 1,22 10,-20-8,1 0,-1-1,1-1,16 3,-17-6,-1-1,1 0,19-3,-21 1,1 1,-1 1,1 0,21 2,-19 1,1-1,0 0,0-1,-1-1,1-1,0 0,0-1,-1-1,1 0,20-8,5-1,0 2,65-7,-60 14,-25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6:55.1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24,'144'2,"153"-4,-127-21,-148 22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6:57.2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2,'117'-1,"129"3,-68 22,-156-20,0 1,0 0,25 10,40 10,-80-24,1-1,-1 1,0-2,1 1,-1-1,0 0,11-4,22-1,-17 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6:59.2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1,'1'9,"-1"0,1 0,1 0,0 0,0 0,1 0,0-1,0 1,1-1,0 0,1 0,0 0,0 0,11 11,-6-8,1 0,1-1,0 0,1-1,0 0,0-1,1 0,15 6,-12-9,0 0,0 0,1-2,32 3,39 8,-4 6,43 12,-124-30,-1-2,0 1,0 0,0 0,1-1,-1 0,0 0,1 0,-1 0,0 0,1-1,-1 1,0-1,0 0,0 0,1 0,4-3,1-1,-1-1,0 0,0-1,10-10,-13 11,-1 1,2 0,-1 0,1 0,-1 1,1 0,0 0,1 1,-1-1,1 1,0 1,12-4,27 3,-25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7:00.5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25,'157'-13,"-122"8,0 1,0 2,0 1,0 2,52 8,-86-9,223 37,-194-34,0-2,0-1,1-1,-1-2,45-9,-3 2,-48 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7:02.2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30,'113'-1,"119"-17,-151 11,120 6,5 0,-196 0,0 1,1 0,-1 0,16 4,-6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7:03.7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51,'21'-1,"0"-2,-1 0,1-1,27-9,-25 6,-1 1,1 1,29-2,224 6,-131 3,-119-2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7:04.7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0,'0'0,"4"0,5 0,6 0,13 0,9 0,4 0,-3 0,-6 0,-6 0,-2 0,-1 0,-1 4,1 6,-5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7:06.1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46,'21'-1,"1"-2,-1 0,31-9,21-3,-38 10,0 1,0 2,0 2,0 1,0 1,0 3,-1 0,51 16,-69-17,0-1,1 0,-1-2,30 1,-20-2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6296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097279" y="1054541"/>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customXml" Target="../ink/ink6.xml"/><Relationship Id="rId18" Type="http://schemas.openxmlformats.org/officeDocument/2006/relationships/image" Target="../media/image41.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38.png"/><Relationship Id="rId17" Type="http://schemas.openxmlformats.org/officeDocument/2006/relationships/customXml" Target="../ink/ink8.xml"/><Relationship Id="rId2" Type="http://schemas.openxmlformats.org/officeDocument/2006/relationships/image" Target="../media/image33.png"/><Relationship Id="rId16" Type="http://schemas.openxmlformats.org/officeDocument/2006/relationships/image" Target="../media/image40.png"/><Relationship Id="rId20"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37.png"/><Relationship Id="rId19" Type="http://schemas.openxmlformats.org/officeDocument/2006/relationships/customXml" Target="../ink/ink9.xml"/><Relationship Id="rId4" Type="http://schemas.openxmlformats.org/officeDocument/2006/relationships/image" Target="../media/image34.png"/><Relationship Id="rId9" Type="http://schemas.openxmlformats.org/officeDocument/2006/relationships/customXml" Target="../ink/ink4.xml"/><Relationship Id="rId14" Type="http://schemas.openxmlformats.org/officeDocument/2006/relationships/image" Target="../media/image39.png"/><Relationship Id="rId22" Type="http://schemas.openxmlformats.org/officeDocument/2006/relationships/image" Target="../media/image43.png"/></Relationships>
</file>

<file path=ppt/slides/_rels/slide31.xml.rels><?xml version="1.0" encoding="UTF-8" standalone="yes"?>
<Relationships xmlns="http://schemas.openxmlformats.org/package/2006/relationships"><Relationship Id="rId8" Type="http://schemas.openxmlformats.org/officeDocument/2006/relationships/image" Target="../media/image390.png"/><Relationship Id="rId3" Type="http://schemas.openxmlformats.org/officeDocument/2006/relationships/image" Target="../media/image45.png"/><Relationship Id="rId7" Type="http://schemas.openxmlformats.org/officeDocument/2006/relationships/customXml" Target="../ink/ink12.xml"/><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customXml" Target="../ink/ink11.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github.com/joeyh28/DS106" TargetMode="External"/><Relationship Id="rId4" Type="http://schemas.openxmlformats.org/officeDocument/2006/relationships/hyperlink" Target="https://github.com/onggrea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nfluxdata.com/blog/what-is-time-series-data-and-why-should-you-c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Autofit/>
          </a:bodyPr>
          <a:lstStyle/>
          <a:p>
            <a:r>
              <a:rPr lang="en-US" sz="4800" dirty="0"/>
              <a:t>Forex Pair Price Forecasting with </a:t>
            </a:r>
            <a:r>
              <a:rPr lang="en-US" altLang="zh-CN" sz="4800" dirty="0"/>
              <a:t>Time Series </a:t>
            </a:r>
            <a:r>
              <a:rPr lang="en-US" sz="4800" dirty="0"/>
              <a:t>Machine Learning </a:t>
            </a:r>
            <a:r>
              <a:rPr lang="en-US" altLang="zh-CN" sz="4800" dirty="0"/>
              <a:t>Models</a:t>
            </a:r>
            <a:endParaRPr lang="en-US" sz="48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508264"/>
          </a:xfrm>
        </p:spPr>
        <p:txBody>
          <a:bodyPr>
            <a:normAutofit/>
          </a:bodyPr>
          <a:lstStyle/>
          <a:p>
            <a:r>
              <a:rPr lang="en-US" sz="2000" dirty="0"/>
              <a:t>DS106 capstone project</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0ED4C82-C63E-4D62-B812-A0012764139A}"/>
              </a:ext>
            </a:extLst>
          </p:cNvPr>
          <p:cNvSpPr txBox="1"/>
          <p:nvPr/>
        </p:nvSpPr>
        <p:spPr>
          <a:xfrm>
            <a:off x="6805053" y="5082639"/>
            <a:ext cx="3063342" cy="1200329"/>
          </a:xfrm>
          <a:prstGeom prst="rect">
            <a:avLst/>
          </a:prstGeom>
          <a:noFill/>
        </p:spPr>
        <p:txBody>
          <a:bodyPr wrap="square" rtlCol="0">
            <a:spAutoFit/>
          </a:bodyPr>
          <a:lstStyle/>
          <a:p>
            <a:r>
              <a:rPr lang="en-SG" dirty="0"/>
              <a:t>By:</a:t>
            </a:r>
          </a:p>
          <a:p>
            <a:r>
              <a:rPr lang="en-SG" dirty="0"/>
              <a:t>Gary Ong Choon Wee</a:t>
            </a:r>
          </a:p>
          <a:p>
            <a:r>
              <a:rPr lang="en-SG" dirty="0"/>
              <a:t>Jo E Yaw Huei</a:t>
            </a:r>
          </a:p>
          <a:p>
            <a:endParaRPr lang="en-SG" dirty="0"/>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8" name="Title 1">
            <a:extLst>
              <a:ext uri="{FF2B5EF4-FFF2-40B4-BE49-F238E27FC236}">
                <a16:creationId xmlns:a16="http://schemas.microsoft.com/office/drawing/2014/main" id="{0C8D73C4-524F-4BEB-B0C3-9936EF094174}"/>
              </a:ext>
            </a:extLst>
          </p:cNvPr>
          <p:cNvSpPr txBox="1">
            <a:spLocks/>
          </p:cNvSpPr>
          <p:nvPr/>
        </p:nvSpPr>
        <p:spPr>
          <a:xfrm>
            <a:off x="1389380" y="4324178"/>
            <a:ext cx="10058400" cy="253382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2000" b="1" dirty="0">
                <a:latin typeface="+mn-lt"/>
                <a:ea typeface="+mn-ea"/>
                <a:cs typeface="+mn-cs"/>
              </a:rPr>
              <a:t>MAE: Mean Absolute Error</a:t>
            </a:r>
          </a:p>
          <a:p>
            <a:r>
              <a:rPr lang="en-US" sz="2000" b="1" dirty="0">
                <a:latin typeface="+mn-lt"/>
                <a:ea typeface="+mn-ea"/>
                <a:cs typeface="+mn-cs"/>
              </a:rPr>
              <a:t>MSE: Mean Square Error</a:t>
            </a:r>
            <a:endParaRPr lang="en-US" sz="2000" dirty="0">
              <a:latin typeface="+mn-lt"/>
              <a:ea typeface="+mn-ea"/>
              <a:cs typeface="+mn-cs"/>
            </a:endParaRPr>
          </a:p>
          <a:p>
            <a:r>
              <a:rPr lang="en-US" sz="2000" b="1" dirty="0">
                <a:latin typeface="+mn-lt"/>
                <a:ea typeface="+mn-ea"/>
                <a:cs typeface="+mn-cs"/>
              </a:rPr>
              <a:t>RMSE: Root Mean Square Error</a:t>
            </a:r>
          </a:p>
          <a:p>
            <a:pPr marL="457200" indent="-457200">
              <a:buFont typeface="+mj-lt"/>
              <a:buAutoNum type="arabicPeriod"/>
            </a:pPr>
            <a:endParaRPr lang="en-US" sz="2000" dirty="0">
              <a:latin typeface="+mn-lt"/>
              <a:ea typeface="+mn-ea"/>
              <a:cs typeface="+mn-cs"/>
            </a:endParaRPr>
          </a:p>
          <a:p>
            <a:pPr marL="457200" indent="-457200">
              <a:buFont typeface="+mj-lt"/>
              <a:buAutoNum type="arabicPeriod"/>
            </a:pPr>
            <a:endParaRPr lang="en-US" sz="2000" dirty="0">
              <a:latin typeface="+mn-lt"/>
              <a:ea typeface="+mn-ea"/>
              <a:cs typeface="+mn-cs"/>
            </a:endParaRPr>
          </a:p>
          <a:p>
            <a:pPr marL="457200" indent="-457200">
              <a:buFont typeface="+mj-lt"/>
              <a:buAutoNum type="arabicPeriod"/>
            </a:pPr>
            <a:endParaRPr lang="en-US" sz="2000" dirty="0">
              <a:latin typeface="+mn-lt"/>
              <a:ea typeface="+mn-ea"/>
              <a:cs typeface="+mn-cs"/>
            </a:endParaRPr>
          </a:p>
          <a:p>
            <a:pPr marL="457200" indent="-457200">
              <a:buFont typeface="+mj-lt"/>
              <a:buAutoNum type="arabicPeriod"/>
            </a:pPr>
            <a:endParaRPr lang="en-US" sz="2000" dirty="0">
              <a:latin typeface="+mn-lt"/>
              <a:ea typeface="+mn-ea"/>
              <a:cs typeface="+mn-cs"/>
            </a:endParaRPr>
          </a:p>
          <a:p>
            <a:pPr marL="457200" indent="-457200">
              <a:buFont typeface="+mj-lt"/>
              <a:buAutoNum type="arabicPeriod"/>
            </a:pPr>
            <a:endParaRPr lang="en-US" sz="2000" dirty="0">
              <a:latin typeface="+mn-lt"/>
              <a:ea typeface="+mn-ea"/>
              <a:cs typeface="+mn-cs"/>
            </a:endParaRPr>
          </a:p>
        </p:txBody>
      </p:sp>
      <p:pic>
        <p:nvPicPr>
          <p:cNvPr id="4" name="Picture 3">
            <a:extLst>
              <a:ext uri="{FF2B5EF4-FFF2-40B4-BE49-F238E27FC236}">
                <a16:creationId xmlns:a16="http://schemas.microsoft.com/office/drawing/2014/main" id="{AFE1190F-63D6-44B6-8AB3-E9C8BD2C3BB6}"/>
              </a:ext>
            </a:extLst>
          </p:cNvPr>
          <p:cNvPicPr>
            <a:picLocks noChangeAspect="1"/>
          </p:cNvPicPr>
          <p:nvPr/>
        </p:nvPicPr>
        <p:blipFill>
          <a:blip r:embed="rId2"/>
          <a:stretch>
            <a:fillRect/>
          </a:stretch>
        </p:blipFill>
        <p:spPr>
          <a:xfrm>
            <a:off x="1097280" y="1737473"/>
            <a:ext cx="9274441" cy="2706549"/>
          </a:xfrm>
          <a:prstGeom prst="rect">
            <a:avLst/>
          </a:prstGeom>
        </p:spPr>
      </p:pic>
      <p:sp>
        <p:nvSpPr>
          <p:cNvPr id="12" name="Title 1">
            <a:extLst>
              <a:ext uri="{FF2B5EF4-FFF2-40B4-BE49-F238E27FC236}">
                <a16:creationId xmlns:a16="http://schemas.microsoft.com/office/drawing/2014/main" id="{DAA894E7-BB42-45A9-9928-51A4ABEB5418}"/>
              </a:ext>
            </a:extLst>
          </p:cNvPr>
          <p:cNvSpPr txBox="1">
            <a:spLocks/>
          </p:cNvSpPr>
          <p:nvPr/>
        </p:nvSpPr>
        <p:spPr>
          <a:xfrm>
            <a:off x="1097281" y="-1206747"/>
            <a:ext cx="10058400" cy="333392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3200" b="1" dirty="0">
                <a:solidFill>
                  <a:srgbClr val="7030A0"/>
                </a:solidFill>
                <a:latin typeface="+mn-lt"/>
                <a:ea typeface="+mn-ea"/>
                <a:cs typeface="+mn-cs"/>
              </a:rPr>
              <a:t>Summary of Evaluation</a:t>
            </a:r>
          </a:p>
          <a:p>
            <a:endParaRPr lang="en-US" sz="2000" dirty="0">
              <a:latin typeface="+mn-lt"/>
              <a:ea typeface="+mn-ea"/>
              <a:cs typeface="+mn-cs"/>
            </a:endParaRPr>
          </a:p>
        </p:txBody>
      </p:sp>
      <p:pic>
        <p:nvPicPr>
          <p:cNvPr id="6" name="Graphic 5" descr="Thumbs Down with solid fill">
            <a:extLst>
              <a:ext uri="{FF2B5EF4-FFF2-40B4-BE49-F238E27FC236}">
                <a16:creationId xmlns:a16="http://schemas.microsoft.com/office/drawing/2014/main" id="{CB5FC03E-F271-46B2-8C15-4F2856693C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2085" y="2165815"/>
            <a:ext cx="2151854" cy="2151854"/>
          </a:xfrm>
          <a:prstGeom prst="rect">
            <a:avLst/>
          </a:prstGeom>
        </p:spPr>
      </p:pic>
      <p:sp>
        <p:nvSpPr>
          <p:cNvPr id="9" name="Title 1">
            <a:extLst>
              <a:ext uri="{FF2B5EF4-FFF2-40B4-BE49-F238E27FC236}">
                <a16:creationId xmlns:a16="http://schemas.microsoft.com/office/drawing/2014/main" id="{EEB722B6-DF3E-4BF6-A084-6F0A6350F56F}"/>
              </a:ext>
            </a:extLst>
          </p:cNvPr>
          <p:cNvSpPr txBox="1">
            <a:spLocks/>
          </p:cNvSpPr>
          <p:nvPr/>
        </p:nvSpPr>
        <p:spPr>
          <a:xfrm>
            <a:off x="1097280" y="341317"/>
            <a:ext cx="10058400" cy="707407"/>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GB" dirty="0"/>
              <a:t>Regression Models Evaluation</a:t>
            </a:r>
            <a:endParaRPr lang="en-US" dirty="0"/>
          </a:p>
        </p:txBody>
      </p:sp>
    </p:spTree>
    <p:extLst>
      <p:ext uri="{BB962C8B-B14F-4D97-AF65-F5344CB8AC3E}">
        <p14:creationId xmlns:p14="http://schemas.microsoft.com/office/powerpoint/2010/main" val="292826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F236-45F8-424F-9152-139D35FCC293}"/>
              </a:ext>
            </a:extLst>
          </p:cNvPr>
          <p:cNvSpPr>
            <a:spLocks noGrp="1"/>
          </p:cNvSpPr>
          <p:nvPr>
            <p:ph type="title"/>
          </p:nvPr>
        </p:nvSpPr>
        <p:spPr/>
        <p:txBody>
          <a:bodyPr>
            <a:normAutofit/>
          </a:bodyPr>
          <a:lstStyle/>
          <a:p>
            <a:r>
              <a:rPr lang="en-SG" sz="6000" dirty="0"/>
              <a:t>Important Concept/Properties of</a:t>
            </a:r>
            <a:br>
              <a:rPr lang="en-SG" sz="6000" dirty="0"/>
            </a:br>
            <a:r>
              <a:rPr lang="en-SG" sz="6000" dirty="0"/>
              <a:t>Time Series Analysis</a:t>
            </a:r>
          </a:p>
        </p:txBody>
      </p:sp>
    </p:spTree>
    <p:extLst>
      <p:ext uri="{BB962C8B-B14F-4D97-AF65-F5344CB8AC3E}">
        <p14:creationId xmlns:p14="http://schemas.microsoft.com/office/powerpoint/2010/main" val="80413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99AFB9-4A32-4CAA-81A7-DB6F1A71FB29}"/>
              </a:ext>
            </a:extLst>
          </p:cNvPr>
          <p:cNvPicPr>
            <a:picLocks noChangeAspect="1"/>
          </p:cNvPicPr>
          <p:nvPr/>
        </p:nvPicPr>
        <p:blipFill>
          <a:blip r:embed="rId2"/>
          <a:stretch>
            <a:fillRect/>
          </a:stretch>
        </p:blipFill>
        <p:spPr>
          <a:xfrm>
            <a:off x="1092925" y="1341650"/>
            <a:ext cx="6753873" cy="3965449"/>
          </a:xfrm>
          <a:prstGeom prst="rect">
            <a:avLst/>
          </a:prstGeom>
        </p:spPr>
      </p:pic>
      <p:sp>
        <p:nvSpPr>
          <p:cNvPr id="12" name="TextBox 11">
            <a:extLst>
              <a:ext uri="{FF2B5EF4-FFF2-40B4-BE49-F238E27FC236}">
                <a16:creationId xmlns:a16="http://schemas.microsoft.com/office/drawing/2014/main" id="{E6A871AA-31F7-43A5-BE3B-B12C6EDF4C21}"/>
              </a:ext>
            </a:extLst>
          </p:cNvPr>
          <p:cNvSpPr txBox="1"/>
          <p:nvPr/>
        </p:nvSpPr>
        <p:spPr>
          <a:xfrm>
            <a:off x="8289303" y="2494828"/>
            <a:ext cx="3423111" cy="2031325"/>
          </a:xfrm>
          <a:prstGeom prst="rect">
            <a:avLst/>
          </a:prstGeom>
          <a:noFill/>
        </p:spPr>
        <p:txBody>
          <a:bodyPr wrap="square" rtlCol="0">
            <a:spAutoFit/>
          </a:bodyPr>
          <a:lstStyle/>
          <a:p>
            <a:r>
              <a:rPr lang="en-SG" dirty="0"/>
              <a:t>Observation:</a:t>
            </a:r>
          </a:p>
          <a:p>
            <a:r>
              <a:rPr lang="en-GB" dirty="0"/>
              <a:t>The wider the window, the smoother the trend. In the case of very noisy data, which is often encountered in finance, this procedure can help detect common patterns.</a:t>
            </a:r>
            <a:endParaRPr lang="en-SG" dirty="0"/>
          </a:p>
        </p:txBody>
      </p:sp>
      <p:sp>
        <p:nvSpPr>
          <p:cNvPr id="15" name="Title 1">
            <a:extLst>
              <a:ext uri="{FF2B5EF4-FFF2-40B4-BE49-F238E27FC236}">
                <a16:creationId xmlns:a16="http://schemas.microsoft.com/office/drawing/2014/main" id="{830D13BC-CB7A-465E-8C7A-228D90C59FB6}"/>
              </a:ext>
            </a:extLst>
          </p:cNvPr>
          <p:cNvSpPr>
            <a:spLocks noGrp="1"/>
          </p:cNvSpPr>
          <p:nvPr>
            <p:ph type="title"/>
          </p:nvPr>
        </p:nvSpPr>
        <p:spPr>
          <a:xfrm>
            <a:off x="1092925" y="350342"/>
            <a:ext cx="9838509" cy="670738"/>
          </a:xfrm>
        </p:spPr>
        <p:txBody>
          <a:bodyPr>
            <a:normAutofit/>
          </a:bodyPr>
          <a:lstStyle/>
          <a:p>
            <a:r>
              <a:rPr lang="en-SG" altLang="zh-CN" sz="4000" dirty="0">
                <a:ea typeface="+mn-ea"/>
                <a:cs typeface="+mn-cs"/>
              </a:rPr>
              <a:t>1. Smoothing Effect of Moving Average</a:t>
            </a:r>
            <a:endParaRPr lang="en-US" dirty="0"/>
          </a:p>
        </p:txBody>
      </p:sp>
      <p:sp>
        <p:nvSpPr>
          <p:cNvPr id="6" name="Oval 5">
            <a:extLst>
              <a:ext uri="{FF2B5EF4-FFF2-40B4-BE49-F238E27FC236}">
                <a16:creationId xmlns:a16="http://schemas.microsoft.com/office/drawing/2014/main" id="{9E06014D-1822-4169-9AD0-760DE14A4842}"/>
              </a:ext>
            </a:extLst>
          </p:cNvPr>
          <p:cNvSpPr/>
          <p:nvPr/>
        </p:nvSpPr>
        <p:spPr>
          <a:xfrm>
            <a:off x="3837922" y="1550901"/>
            <a:ext cx="845820" cy="830580"/>
          </a:xfrm>
          <a:prstGeom prst="ellipse">
            <a:avLst/>
          </a:prstGeom>
          <a:solidFill>
            <a:srgbClr val="E88B3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FB5D31EC-B8D7-436E-AC3D-5E9C023B78B2}"/>
              </a:ext>
            </a:extLst>
          </p:cNvPr>
          <p:cNvSpPr/>
          <p:nvPr/>
        </p:nvSpPr>
        <p:spPr>
          <a:xfrm>
            <a:off x="3837922" y="2909084"/>
            <a:ext cx="845820" cy="830580"/>
          </a:xfrm>
          <a:prstGeom prst="ellipse">
            <a:avLst/>
          </a:prstGeom>
          <a:solidFill>
            <a:srgbClr val="E88B3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0E212578-7E50-4F1F-81C8-C5167DC30FCF}"/>
              </a:ext>
            </a:extLst>
          </p:cNvPr>
          <p:cNvSpPr/>
          <p:nvPr/>
        </p:nvSpPr>
        <p:spPr>
          <a:xfrm>
            <a:off x="3837922" y="4211886"/>
            <a:ext cx="845820" cy="830580"/>
          </a:xfrm>
          <a:prstGeom prst="ellipse">
            <a:avLst/>
          </a:prstGeom>
          <a:solidFill>
            <a:srgbClr val="E88B3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98613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64947"/>
            <a:ext cx="10058400" cy="769492"/>
          </a:xfrm>
        </p:spPr>
        <p:txBody>
          <a:bodyPr>
            <a:normAutofit/>
          </a:bodyPr>
          <a:lstStyle/>
          <a:p>
            <a:r>
              <a:rPr lang="en-GB" dirty="0"/>
              <a:t>2. Weighted Exponential Smoothing</a:t>
            </a:r>
            <a:endParaRPr lang="en-US" dirty="0"/>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5" name="Rectangle 2">
            <a:extLst>
              <a:ext uri="{FF2B5EF4-FFF2-40B4-BE49-F238E27FC236}">
                <a16:creationId xmlns:a16="http://schemas.microsoft.com/office/drawing/2014/main" id="{40A176CE-B67C-45F7-B004-D8C18F6A04E0}"/>
              </a:ext>
            </a:extLst>
          </p:cNvPr>
          <p:cNvSpPr>
            <a:spLocks noChangeArrowheads="1"/>
          </p:cNvSpPr>
          <p:nvPr/>
        </p:nvSpPr>
        <p:spPr bwMode="auto">
          <a:xfrm>
            <a:off x="6949441" y="1311439"/>
            <a:ext cx="4602480" cy="4198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rgbClr val="000000"/>
                </a:solidFill>
                <a:effectLst/>
              </a:rPr>
              <a:t>Weighted exponential average is a simple modification to the moving average. The weights sum up to 1 with larger weights assigned to more recent observations.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u="none" strike="noStrike" cap="none" normalizeH="0" baseline="0" dirty="0">
              <a:ln>
                <a:noFill/>
              </a:ln>
              <a:solidFill>
                <a:srgbClr val="000000"/>
              </a:solidFill>
            </a:endParaRPr>
          </a:p>
          <a:p>
            <a:pPr marL="285750" indent="-285750" eaLnBrk="0" fontAlgn="base" hangingPunct="0">
              <a:spcBef>
                <a:spcPct val="0"/>
              </a:spcBef>
              <a:spcAft>
                <a:spcPct val="0"/>
              </a:spcAft>
              <a:buFont typeface="Arial" panose="020B0604020202020204" pitchFamily="34" charset="0"/>
              <a:buChar char="•"/>
            </a:pPr>
            <a:r>
              <a:rPr lang="en-US" dirty="0">
                <a:solidFill>
                  <a:srgbClr val="292929"/>
                </a:solidFill>
              </a:rPr>
              <a:t>T</a:t>
            </a:r>
            <a:r>
              <a:rPr lang="en-US" b="0" i="0" dirty="0">
                <a:solidFill>
                  <a:srgbClr val="292929"/>
                </a:solidFill>
                <a:effectLst/>
              </a:rPr>
              <a:t>he </a:t>
            </a:r>
            <a:r>
              <a:rPr lang="en-US" b="1" i="0" dirty="0">
                <a:solidFill>
                  <a:srgbClr val="292929"/>
                </a:solidFill>
                <a:effectLst/>
              </a:rPr>
              <a:t>moving average</a:t>
            </a:r>
            <a:r>
              <a:rPr lang="en-US" b="0" i="0" dirty="0">
                <a:solidFill>
                  <a:srgbClr val="292929"/>
                </a:solidFill>
                <a:effectLst/>
              </a:rPr>
              <a:t> model to smooth our time series. </a:t>
            </a:r>
          </a:p>
          <a:p>
            <a:pPr marL="285750" indent="-285750" eaLnBrk="0" fontAlgn="base" hangingPunct="0">
              <a:spcBef>
                <a:spcPct val="0"/>
              </a:spcBef>
              <a:spcAft>
                <a:spcPct val="0"/>
              </a:spcAft>
              <a:buFont typeface="Arial" panose="020B0604020202020204" pitchFamily="34" charset="0"/>
              <a:buChar char="•"/>
            </a:pPr>
            <a:endParaRPr lang="en-US" dirty="0">
              <a:solidFill>
                <a:srgbClr val="292929"/>
              </a:solidFill>
            </a:endParaRPr>
          </a:p>
          <a:p>
            <a:pPr marL="285750" indent="-285750" eaLnBrk="0" fontAlgn="base" hangingPunct="0">
              <a:spcBef>
                <a:spcPct val="0"/>
              </a:spcBef>
              <a:spcAft>
                <a:spcPct val="0"/>
              </a:spcAft>
              <a:buFont typeface="Arial" panose="020B0604020202020204" pitchFamily="34" charset="0"/>
              <a:buChar char="•"/>
            </a:pPr>
            <a:r>
              <a:rPr lang="en-US" b="0" i="0" dirty="0">
                <a:solidFill>
                  <a:srgbClr val="292929"/>
                </a:solidFill>
                <a:effectLst/>
              </a:rPr>
              <a:t>We experiment with different </a:t>
            </a:r>
            <a:r>
              <a:rPr lang="en-US" b="0" i="1" dirty="0">
                <a:solidFill>
                  <a:srgbClr val="292929"/>
                </a:solidFill>
                <a:effectLst/>
              </a:rPr>
              <a:t>alpha </a:t>
            </a:r>
            <a:r>
              <a:rPr lang="en-US" b="0" i="0" dirty="0">
                <a:solidFill>
                  <a:srgbClr val="292929"/>
                </a:solidFill>
                <a:effectLst/>
              </a:rPr>
              <a:t>parameter to get better looking curves.</a:t>
            </a:r>
            <a:endParaRPr lang="en-SG" dirty="0"/>
          </a:p>
          <a:p>
            <a:pPr eaLnBrk="0" fontAlgn="base" hangingPunct="0">
              <a:spcBef>
                <a:spcPct val="0"/>
              </a:spcBef>
              <a:spcAft>
                <a:spcPct val="0"/>
              </a:spcAft>
            </a:pPr>
            <a:endParaRPr lang="en-SG"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pic>
        <p:nvPicPr>
          <p:cNvPr id="4" name="Picture 3">
            <a:extLst>
              <a:ext uri="{FF2B5EF4-FFF2-40B4-BE49-F238E27FC236}">
                <a16:creationId xmlns:a16="http://schemas.microsoft.com/office/drawing/2014/main" id="{B2A5B207-F51D-45FE-9539-303EAA501635}"/>
              </a:ext>
            </a:extLst>
          </p:cNvPr>
          <p:cNvPicPr>
            <a:picLocks noChangeAspect="1"/>
          </p:cNvPicPr>
          <p:nvPr/>
        </p:nvPicPr>
        <p:blipFill>
          <a:blip r:embed="rId2"/>
          <a:stretch>
            <a:fillRect/>
          </a:stretch>
        </p:blipFill>
        <p:spPr>
          <a:xfrm>
            <a:off x="982664" y="1260295"/>
            <a:ext cx="5966776" cy="3099317"/>
          </a:xfrm>
          <a:prstGeom prst="rect">
            <a:avLst/>
          </a:prstGeom>
        </p:spPr>
      </p:pic>
    </p:spTree>
    <p:extLst>
      <p:ext uri="{BB962C8B-B14F-4D97-AF65-F5344CB8AC3E}">
        <p14:creationId xmlns:p14="http://schemas.microsoft.com/office/powerpoint/2010/main" val="1399060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4" name="Title 1">
            <a:extLst>
              <a:ext uri="{FF2B5EF4-FFF2-40B4-BE49-F238E27FC236}">
                <a16:creationId xmlns:a16="http://schemas.microsoft.com/office/drawing/2014/main" id="{3749AECC-2F9E-4561-8786-243753D58C30}"/>
              </a:ext>
            </a:extLst>
          </p:cNvPr>
          <p:cNvSpPr>
            <a:spLocks noGrp="1"/>
          </p:cNvSpPr>
          <p:nvPr>
            <p:ph type="title"/>
          </p:nvPr>
        </p:nvSpPr>
        <p:spPr>
          <a:xfrm>
            <a:off x="1036320" y="192329"/>
            <a:ext cx="10058400" cy="1450757"/>
          </a:xfrm>
        </p:spPr>
        <p:txBody>
          <a:bodyPr>
            <a:normAutofit fontScale="90000"/>
          </a:bodyPr>
          <a:lstStyle/>
          <a:p>
            <a:r>
              <a:rPr lang="en-SG" sz="4400" dirty="0"/>
              <a:t>3. Exponential and Double Exponential Smoothing</a:t>
            </a:r>
            <a:br>
              <a:rPr lang="en-GB" altLang="zh-CN" sz="4800" dirty="0">
                <a:latin typeface="+mn-lt"/>
                <a:ea typeface="+mn-ea"/>
                <a:cs typeface="+mn-cs"/>
              </a:rPr>
            </a:br>
            <a:endParaRPr lang="en-US" dirty="0"/>
          </a:p>
        </p:txBody>
      </p:sp>
      <p:sp>
        <p:nvSpPr>
          <p:cNvPr id="9" name="TextBox 8">
            <a:extLst>
              <a:ext uri="{FF2B5EF4-FFF2-40B4-BE49-F238E27FC236}">
                <a16:creationId xmlns:a16="http://schemas.microsoft.com/office/drawing/2014/main" id="{6A663607-A941-47B2-B84F-4D9A3CFEFCE9}"/>
              </a:ext>
            </a:extLst>
          </p:cNvPr>
          <p:cNvSpPr txBox="1"/>
          <p:nvPr/>
        </p:nvSpPr>
        <p:spPr>
          <a:xfrm>
            <a:off x="1036320" y="4518660"/>
            <a:ext cx="6096000" cy="646331"/>
          </a:xfrm>
          <a:prstGeom prst="rect">
            <a:avLst/>
          </a:prstGeom>
          <a:noFill/>
        </p:spPr>
        <p:txBody>
          <a:bodyPr wrap="square">
            <a:spAutoFit/>
          </a:bodyPr>
          <a:lstStyle/>
          <a:p>
            <a:r>
              <a:rPr lang="en-US" b="0" i="0" dirty="0">
                <a:solidFill>
                  <a:srgbClr val="292929"/>
                </a:solidFill>
                <a:effectLst/>
                <a:latin typeface="charter"/>
              </a:rPr>
              <a:t>Experiment with different </a:t>
            </a:r>
            <a:r>
              <a:rPr lang="en-US" b="0" i="1" dirty="0">
                <a:solidFill>
                  <a:srgbClr val="292929"/>
                </a:solidFill>
                <a:effectLst/>
                <a:latin typeface="charter"/>
              </a:rPr>
              <a:t>alpha </a:t>
            </a:r>
            <a:r>
              <a:rPr lang="en-US" b="0" i="0" dirty="0">
                <a:solidFill>
                  <a:srgbClr val="292929"/>
                </a:solidFill>
                <a:effectLst/>
                <a:latin typeface="charter"/>
              </a:rPr>
              <a:t>and</a:t>
            </a:r>
            <a:r>
              <a:rPr lang="en-US" b="0" i="1" dirty="0">
                <a:solidFill>
                  <a:srgbClr val="292929"/>
                </a:solidFill>
                <a:effectLst/>
                <a:latin typeface="charter"/>
              </a:rPr>
              <a:t> beta </a:t>
            </a:r>
            <a:r>
              <a:rPr lang="en-US" b="0" i="0" dirty="0">
                <a:solidFill>
                  <a:srgbClr val="292929"/>
                </a:solidFill>
                <a:effectLst/>
                <a:latin typeface="charter"/>
              </a:rPr>
              <a:t>combinations to get better looking curves.</a:t>
            </a:r>
            <a:endParaRPr lang="en-SG" dirty="0"/>
          </a:p>
        </p:txBody>
      </p:sp>
      <p:pic>
        <p:nvPicPr>
          <p:cNvPr id="3" name="Picture 2">
            <a:extLst>
              <a:ext uri="{FF2B5EF4-FFF2-40B4-BE49-F238E27FC236}">
                <a16:creationId xmlns:a16="http://schemas.microsoft.com/office/drawing/2014/main" id="{41E27A35-A581-4D16-A148-8E80BC07429F}"/>
              </a:ext>
            </a:extLst>
          </p:cNvPr>
          <p:cNvPicPr>
            <a:picLocks noChangeAspect="1"/>
          </p:cNvPicPr>
          <p:nvPr/>
        </p:nvPicPr>
        <p:blipFill>
          <a:blip r:embed="rId2"/>
          <a:stretch>
            <a:fillRect/>
          </a:stretch>
        </p:blipFill>
        <p:spPr>
          <a:xfrm>
            <a:off x="822961" y="1112519"/>
            <a:ext cx="8220882" cy="3406141"/>
          </a:xfrm>
          <a:prstGeom prst="rect">
            <a:avLst/>
          </a:prstGeom>
        </p:spPr>
      </p:pic>
    </p:spTree>
    <p:extLst>
      <p:ext uri="{BB962C8B-B14F-4D97-AF65-F5344CB8AC3E}">
        <p14:creationId xmlns:p14="http://schemas.microsoft.com/office/powerpoint/2010/main" val="326207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4" name="Title 1">
            <a:extLst>
              <a:ext uri="{FF2B5EF4-FFF2-40B4-BE49-F238E27FC236}">
                <a16:creationId xmlns:a16="http://schemas.microsoft.com/office/drawing/2014/main" id="{3749AECC-2F9E-4561-8786-243753D58C30}"/>
              </a:ext>
            </a:extLst>
          </p:cNvPr>
          <p:cNvSpPr>
            <a:spLocks noGrp="1"/>
          </p:cNvSpPr>
          <p:nvPr>
            <p:ph type="title"/>
          </p:nvPr>
        </p:nvSpPr>
        <p:spPr>
          <a:xfrm>
            <a:off x="1036320" y="192329"/>
            <a:ext cx="10058400" cy="1450757"/>
          </a:xfrm>
        </p:spPr>
        <p:txBody>
          <a:bodyPr>
            <a:normAutofit/>
          </a:bodyPr>
          <a:lstStyle/>
          <a:p>
            <a:r>
              <a:rPr lang="en-SG" sz="4400" dirty="0"/>
              <a:t>4. Seasonality - Repeating Trends</a:t>
            </a:r>
            <a:br>
              <a:rPr lang="en-GB" altLang="zh-CN" sz="4800" dirty="0">
                <a:latin typeface="+mn-lt"/>
                <a:ea typeface="+mn-ea"/>
                <a:cs typeface="+mn-cs"/>
              </a:rPr>
            </a:br>
            <a:endParaRPr lang="en-US" dirty="0"/>
          </a:p>
        </p:txBody>
      </p:sp>
      <p:pic>
        <p:nvPicPr>
          <p:cNvPr id="10242" name="Picture 2">
            <a:extLst>
              <a:ext uri="{FF2B5EF4-FFF2-40B4-BE49-F238E27FC236}">
                <a16:creationId xmlns:a16="http://schemas.microsoft.com/office/drawing/2014/main" id="{2C43251B-7A6A-4EB5-9B23-7E156D09B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644903"/>
            <a:ext cx="9997440" cy="25800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9B6A61-62F8-4F50-86A1-B424FCF5F380}"/>
              </a:ext>
            </a:extLst>
          </p:cNvPr>
          <p:cNvSpPr txBox="1"/>
          <p:nvPr/>
        </p:nvSpPr>
        <p:spPr>
          <a:xfrm>
            <a:off x="3032760" y="4003655"/>
            <a:ext cx="6096000" cy="923330"/>
          </a:xfrm>
          <a:prstGeom prst="rect">
            <a:avLst/>
          </a:prstGeom>
          <a:noFill/>
        </p:spPr>
        <p:txBody>
          <a:bodyPr wrap="square">
            <a:spAutoFit/>
          </a:bodyPr>
          <a:lstStyle/>
          <a:p>
            <a:pPr algn="ctr" rtl="0">
              <a:spcBef>
                <a:spcPts val="0"/>
              </a:spcBef>
              <a:spcAft>
                <a:spcPts val="0"/>
              </a:spcAft>
            </a:pPr>
            <a:r>
              <a:rPr lang="en-SG" sz="1800" b="0" i="0" u="none" strike="noStrike" dirty="0">
                <a:solidFill>
                  <a:srgbClr val="000000"/>
                </a:solidFill>
                <a:effectLst/>
                <a:latin typeface="Arial" panose="020B0604020202020204" pitchFamily="34" charset="0"/>
              </a:rPr>
              <a:t>Google Trends - “Snowboarding”</a:t>
            </a:r>
            <a:endParaRPr lang="en-SG" b="0" dirty="0">
              <a:effectLst/>
            </a:endParaRPr>
          </a:p>
          <a:p>
            <a:br>
              <a:rPr lang="en-SG" dirty="0"/>
            </a:br>
            <a:endParaRPr lang="en-SG" dirty="0"/>
          </a:p>
        </p:txBody>
      </p:sp>
    </p:spTree>
    <p:extLst>
      <p:ext uri="{BB962C8B-B14F-4D97-AF65-F5344CB8AC3E}">
        <p14:creationId xmlns:p14="http://schemas.microsoft.com/office/powerpoint/2010/main" val="389354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4" name="Title 1">
            <a:extLst>
              <a:ext uri="{FF2B5EF4-FFF2-40B4-BE49-F238E27FC236}">
                <a16:creationId xmlns:a16="http://schemas.microsoft.com/office/drawing/2014/main" id="{3749AECC-2F9E-4561-8786-243753D58C30}"/>
              </a:ext>
            </a:extLst>
          </p:cNvPr>
          <p:cNvSpPr>
            <a:spLocks noGrp="1"/>
          </p:cNvSpPr>
          <p:nvPr>
            <p:ph type="title"/>
          </p:nvPr>
        </p:nvSpPr>
        <p:spPr>
          <a:xfrm>
            <a:off x="1036320" y="192329"/>
            <a:ext cx="10058400" cy="1450757"/>
          </a:xfrm>
        </p:spPr>
        <p:txBody>
          <a:bodyPr>
            <a:normAutofit/>
          </a:bodyPr>
          <a:lstStyle/>
          <a:p>
            <a:r>
              <a:rPr lang="en-SG" sz="4400" dirty="0"/>
              <a:t>5. Stationary vs Non-Stationary Data</a:t>
            </a:r>
            <a:br>
              <a:rPr lang="en-GB" altLang="zh-CN" sz="4800" dirty="0">
                <a:latin typeface="+mn-lt"/>
                <a:ea typeface="+mn-ea"/>
                <a:cs typeface="+mn-cs"/>
              </a:rPr>
            </a:br>
            <a:endParaRPr lang="en-US" dirty="0"/>
          </a:p>
        </p:txBody>
      </p:sp>
      <p:grpSp>
        <p:nvGrpSpPr>
          <p:cNvPr id="11" name="Group 10">
            <a:extLst>
              <a:ext uri="{FF2B5EF4-FFF2-40B4-BE49-F238E27FC236}">
                <a16:creationId xmlns:a16="http://schemas.microsoft.com/office/drawing/2014/main" id="{544863A4-0282-42BE-B8E6-2E5E91150B32}"/>
              </a:ext>
            </a:extLst>
          </p:cNvPr>
          <p:cNvGrpSpPr/>
          <p:nvPr/>
        </p:nvGrpSpPr>
        <p:grpSpPr>
          <a:xfrm>
            <a:off x="2945130" y="1112519"/>
            <a:ext cx="6240780" cy="2651761"/>
            <a:chOff x="1097280" y="1335768"/>
            <a:chExt cx="7330440" cy="3217469"/>
          </a:xfrm>
        </p:grpSpPr>
        <p:pic>
          <p:nvPicPr>
            <p:cNvPr id="5" name="Picture 4">
              <a:extLst>
                <a:ext uri="{FF2B5EF4-FFF2-40B4-BE49-F238E27FC236}">
                  <a16:creationId xmlns:a16="http://schemas.microsoft.com/office/drawing/2014/main" id="{10C633C6-ED3A-48F4-A2C3-FC182372C9E5}"/>
                </a:ext>
              </a:extLst>
            </p:cNvPr>
            <p:cNvPicPr>
              <a:picLocks noChangeAspect="1"/>
            </p:cNvPicPr>
            <p:nvPr/>
          </p:nvPicPr>
          <p:blipFill>
            <a:blip r:embed="rId2"/>
            <a:stretch>
              <a:fillRect/>
            </a:stretch>
          </p:blipFill>
          <p:spPr>
            <a:xfrm>
              <a:off x="1097280" y="1335768"/>
              <a:ext cx="7330440" cy="3217469"/>
            </a:xfrm>
            <a:prstGeom prst="rect">
              <a:avLst/>
            </a:prstGeom>
          </p:spPr>
        </p:pic>
        <p:sp>
          <p:nvSpPr>
            <p:cNvPr id="6" name="Rectangle 5">
              <a:extLst>
                <a:ext uri="{FF2B5EF4-FFF2-40B4-BE49-F238E27FC236}">
                  <a16:creationId xmlns:a16="http://schemas.microsoft.com/office/drawing/2014/main" id="{4338180C-FDAA-498E-B837-68B8DB79A406}"/>
                </a:ext>
              </a:extLst>
            </p:cNvPr>
            <p:cNvSpPr/>
            <p:nvPr/>
          </p:nvSpPr>
          <p:spPr>
            <a:xfrm>
              <a:off x="1097280" y="1335768"/>
              <a:ext cx="5295900" cy="42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5" name="TextBox 14">
            <a:extLst>
              <a:ext uri="{FF2B5EF4-FFF2-40B4-BE49-F238E27FC236}">
                <a16:creationId xmlns:a16="http://schemas.microsoft.com/office/drawing/2014/main" id="{4DC599C1-9C94-4CE9-84B6-CEB851B9EA7B}"/>
              </a:ext>
            </a:extLst>
          </p:cNvPr>
          <p:cNvSpPr txBox="1"/>
          <p:nvPr/>
        </p:nvSpPr>
        <p:spPr>
          <a:xfrm>
            <a:off x="1310640" y="3867540"/>
            <a:ext cx="4663440" cy="1200329"/>
          </a:xfrm>
          <a:prstGeom prst="rect">
            <a:avLst/>
          </a:prstGeom>
          <a:noFill/>
        </p:spPr>
        <p:txBody>
          <a:bodyPr wrap="square">
            <a:spAutoFit/>
          </a:bodyPr>
          <a:lstStyle/>
          <a:p>
            <a:r>
              <a:rPr lang="en-GB" sz="1800" b="1" i="0" u="sng" strike="noStrike" dirty="0">
                <a:solidFill>
                  <a:srgbClr val="434343"/>
                </a:solidFill>
                <a:effectLst/>
              </a:rPr>
              <a:t>Stationary Time Series</a:t>
            </a:r>
          </a:p>
          <a:p>
            <a:pPr marL="285750" indent="-285750">
              <a:buFont typeface="Arial" panose="020B0604020202020204" pitchFamily="34" charset="0"/>
              <a:buChar char="•"/>
            </a:pPr>
            <a:r>
              <a:rPr lang="en-GB" sz="1800" b="0" i="0" u="none" strike="noStrike" dirty="0">
                <a:solidFill>
                  <a:srgbClr val="434343"/>
                </a:solidFill>
                <a:effectLst/>
              </a:rPr>
              <a:t>Mean needs to be constant</a:t>
            </a:r>
          </a:p>
          <a:p>
            <a:pPr marL="285750" indent="-285750">
              <a:buFont typeface="Arial" panose="020B0604020202020204" pitchFamily="34" charset="0"/>
              <a:buChar char="•"/>
            </a:pPr>
            <a:r>
              <a:rPr lang="en-GB" sz="1800" b="0" i="0" u="none" strike="noStrike" dirty="0">
                <a:solidFill>
                  <a:srgbClr val="434343"/>
                </a:solidFill>
                <a:effectLst/>
              </a:rPr>
              <a:t>Variance should not be a function of time</a:t>
            </a:r>
          </a:p>
          <a:p>
            <a:pPr marL="285750" indent="-285750">
              <a:buFont typeface="Arial" panose="020B0604020202020204" pitchFamily="34" charset="0"/>
              <a:buChar char="•"/>
            </a:pPr>
            <a:r>
              <a:rPr lang="en-GB" sz="1800" b="0" i="0" u="none" strike="noStrike" dirty="0">
                <a:solidFill>
                  <a:srgbClr val="434343"/>
                </a:solidFill>
                <a:effectLst/>
              </a:rPr>
              <a:t>Covariance should not be a function of time</a:t>
            </a:r>
            <a:endParaRPr lang="en-SG" dirty="0"/>
          </a:p>
        </p:txBody>
      </p:sp>
      <p:sp>
        <p:nvSpPr>
          <p:cNvPr id="16" name="TextBox 15">
            <a:extLst>
              <a:ext uri="{FF2B5EF4-FFF2-40B4-BE49-F238E27FC236}">
                <a16:creationId xmlns:a16="http://schemas.microsoft.com/office/drawing/2014/main" id="{36260D89-18C5-400B-BC6C-AD4564D0C798}"/>
              </a:ext>
            </a:extLst>
          </p:cNvPr>
          <p:cNvSpPr txBox="1"/>
          <p:nvPr/>
        </p:nvSpPr>
        <p:spPr>
          <a:xfrm>
            <a:off x="6431280" y="3865609"/>
            <a:ext cx="4663440" cy="1200329"/>
          </a:xfrm>
          <a:prstGeom prst="rect">
            <a:avLst/>
          </a:prstGeom>
          <a:noFill/>
        </p:spPr>
        <p:txBody>
          <a:bodyPr wrap="square">
            <a:spAutoFit/>
          </a:bodyPr>
          <a:lstStyle/>
          <a:p>
            <a:r>
              <a:rPr lang="en-GB" sz="1800" b="1" i="0" u="sng" strike="noStrike" dirty="0">
                <a:solidFill>
                  <a:srgbClr val="434343"/>
                </a:solidFill>
                <a:effectLst/>
              </a:rPr>
              <a:t>Non-Stationary Time Series</a:t>
            </a:r>
          </a:p>
          <a:p>
            <a:pPr marL="285750" indent="-285750">
              <a:buFont typeface="Arial" panose="020B0604020202020204" pitchFamily="34" charset="0"/>
              <a:buChar char="•"/>
            </a:pPr>
            <a:r>
              <a:rPr lang="en-GB" sz="1800" b="0" i="0" u="none" strike="noStrike" dirty="0">
                <a:solidFill>
                  <a:srgbClr val="434343"/>
                </a:solidFill>
                <a:effectLst/>
              </a:rPr>
              <a:t>Mean not constant</a:t>
            </a:r>
          </a:p>
          <a:p>
            <a:pPr marL="285750" indent="-285750">
              <a:buFont typeface="Arial" panose="020B0604020202020204" pitchFamily="34" charset="0"/>
              <a:buChar char="•"/>
            </a:pPr>
            <a:r>
              <a:rPr lang="en-GB" sz="1800" b="0" i="0" u="none" strike="noStrike" dirty="0">
                <a:solidFill>
                  <a:srgbClr val="434343"/>
                </a:solidFill>
                <a:effectLst/>
              </a:rPr>
              <a:t>Variance is a function of time</a:t>
            </a:r>
          </a:p>
          <a:p>
            <a:pPr marL="285750" indent="-285750">
              <a:buFont typeface="Arial" panose="020B0604020202020204" pitchFamily="34" charset="0"/>
              <a:buChar char="•"/>
            </a:pPr>
            <a:r>
              <a:rPr lang="en-GB" sz="1800" b="0" i="0" u="none" strike="noStrike" dirty="0">
                <a:solidFill>
                  <a:srgbClr val="434343"/>
                </a:solidFill>
                <a:effectLst/>
              </a:rPr>
              <a:t>Covariance is a function of time</a:t>
            </a:r>
            <a:endParaRPr lang="en-SG" dirty="0"/>
          </a:p>
        </p:txBody>
      </p:sp>
      <p:sp>
        <p:nvSpPr>
          <p:cNvPr id="17" name="TextBox 16">
            <a:extLst>
              <a:ext uri="{FF2B5EF4-FFF2-40B4-BE49-F238E27FC236}">
                <a16:creationId xmlns:a16="http://schemas.microsoft.com/office/drawing/2014/main" id="{093D4D3D-E4E8-40DB-8AB2-69825E398808}"/>
              </a:ext>
            </a:extLst>
          </p:cNvPr>
          <p:cNvSpPr txBox="1"/>
          <p:nvPr/>
        </p:nvSpPr>
        <p:spPr>
          <a:xfrm>
            <a:off x="1310640" y="5065938"/>
            <a:ext cx="7490460" cy="369332"/>
          </a:xfrm>
          <a:prstGeom prst="rect">
            <a:avLst/>
          </a:prstGeom>
          <a:noFill/>
        </p:spPr>
        <p:txBody>
          <a:bodyPr wrap="square">
            <a:spAutoFit/>
          </a:bodyPr>
          <a:lstStyle/>
          <a:p>
            <a:r>
              <a:rPr lang="en-SG" sz="1800" b="0" i="0" u="none" strike="noStrike" dirty="0">
                <a:solidFill>
                  <a:srgbClr val="FF0000"/>
                </a:solidFill>
                <a:effectLst/>
                <a:latin typeface="Montserrat"/>
              </a:rPr>
              <a:t>Dickey–Fuller test can be used to determine time-series stationarities </a:t>
            </a:r>
            <a:endParaRPr lang="en-SG" dirty="0">
              <a:solidFill>
                <a:srgbClr val="FF0000"/>
              </a:solidFill>
            </a:endParaRPr>
          </a:p>
        </p:txBody>
      </p:sp>
      <p:sp>
        <p:nvSpPr>
          <p:cNvPr id="19" name="TextBox 18">
            <a:extLst>
              <a:ext uri="{FF2B5EF4-FFF2-40B4-BE49-F238E27FC236}">
                <a16:creationId xmlns:a16="http://schemas.microsoft.com/office/drawing/2014/main" id="{CA09E795-D268-48EC-8BA9-43A780FC9C07}"/>
              </a:ext>
            </a:extLst>
          </p:cNvPr>
          <p:cNvSpPr txBox="1"/>
          <p:nvPr/>
        </p:nvSpPr>
        <p:spPr>
          <a:xfrm>
            <a:off x="1310640" y="5399433"/>
            <a:ext cx="7490460" cy="646331"/>
          </a:xfrm>
          <a:prstGeom prst="rect">
            <a:avLst/>
          </a:prstGeom>
          <a:noFill/>
        </p:spPr>
        <p:txBody>
          <a:bodyPr wrap="square">
            <a:spAutoFit/>
          </a:bodyPr>
          <a:lstStyle/>
          <a:p>
            <a:r>
              <a:rPr lang="en-GB" sz="1800" b="0" i="0" u="none" strike="noStrike" dirty="0">
                <a:solidFill>
                  <a:srgbClr val="434343"/>
                </a:solidFill>
                <a:effectLst/>
                <a:latin typeface="Montserrat"/>
              </a:rPr>
              <a:t>If data is not stationary, it </a:t>
            </a:r>
            <a:r>
              <a:rPr lang="en-GB" dirty="0">
                <a:solidFill>
                  <a:srgbClr val="434343"/>
                </a:solidFill>
                <a:latin typeface="Montserrat"/>
              </a:rPr>
              <a:t>n</a:t>
            </a:r>
            <a:r>
              <a:rPr lang="en-GB" sz="1800" b="0" i="0" u="none" strike="noStrike" dirty="0">
                <a:solidFill>
                  <a:srgbClr val="434343"/>
                </a:solidFill>
                <a:effectLst/>
                <a:latin typeface="Montserrat"/>
              </a:rPr>
              <a:t>eed to be transformed to be stationary in order to evaluate it and what type of ARIMA terms you will use.</a:t>
            </a:r>
            <a:endParaRPr lang="en-SG" dirty="0">
              <a:solidFill>
                <a:srgbClr val="FF0000"/>
              </a:solidFill>
            </a:endParaRPr>
          </a:p>
        </p:txBody>
      </p:sp>
    </p:spTree>
    <p:extLst>
      <p:ext uri="{BB962C8B-B14F-4D97-AF65-F5344CB8AC3E}">
        <p14:creationId xmlns:p14="http://schemas.microsoft.com/office/powerpoint/2010/main" val="39393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4" name="Title 1">
            <a:extLst>
              <a:ext uri="{FF2B5EF4-FFF2-40B4-BE49-F238E27FC236}">
                <a16:creationId xmlns:a16="http://schemas.microsoft.com/office/drawing/2014/main" id="{3749AECC-2F9E-4561-8786-243753D58C30}"/>
              </a:ext>
            </a:extLst>
          </p:cNvPr>
          <p:cNvSpPr>
            <a:spLocks noGrp="1"/>
          </p:cNvSpPr>
          <p:nvPr>
            <p:ph type="title"/>
          </p:nvPr>
        </p:nvSpPr>
        <p:spPr>
          <a:xfrm>
            <a:off x="1036320" y="192329"/>
            <a:ext cx="10058400" cy="1450757"/>
          </a:xfrm>
        </p:spPr>
        <p:txBody>
          <a:bodyPr>
            <a:normAutofit/>
          </a:bodyPr>
          <a:lstStyle/>
          <a:p>
            <a:r>
              <a:rPr lang="en-SG" sz="4400" dirty="0"/>
              <a:t>6. Stationary vs Non-Stationary Data</a:t>
            </a:r>
            <a:br>
              <a:rPr lang="en-GB" altLang="zh-CN" sz="4800" dirty="0">
                <a:latin typeface="+mn-lt"/>
                <a:ea typeface="+mn-ea"/>
                <a:cs typeface="+mn-cs"/>
              </a:rPr>
            </a:br>
            <a:endParaRPr lang="en-US" dirty="0"/>
          </a:p>
        </p:txBody>
      </p:sp>
      <p:grpSp>
        <p:nvGrpSpPr>
          <p:cNvPr id="11" name="Group 10">
            <a:extLst>
              <a:ext uri="{FF2B5EF4-FFF2-40B4-BE49-F238E27FC236}">
                <a16:creationId xmlns:a16="http://schemas.microsoft.com/office/drawing/2014/main" id="{544863A4-0282-42BE-B8E6-2E5E91150B32}"/>
              </a:ext>
            </a:extLst>
          </p:cNvPr>
          <p:cNvGrpSpPr/>
          <p:nvPr/>
        </p:nvGrpSpPr>
        <p:grpSpPr>
          <a:xfrm>
            <a:off x="2945130" y="1112519"/>
            <a:ext cx="6240780" cy="2651761"/>
            <a:chOff x="1097280" y="1335768"/>
            <a:chExt cx="7330440" cy="3217469"/>
          </a:xfrm>
        </p:grpSpPr>
        <p:pic>
          <p:nvPicPr>
            <p:cNvPr id="5" name="Picture 4">
              <a:extLst>
                <a:ext uri="{FF2B5EF4-FFF2-40B4-BE49-F238E27FC236}">
                  <a16:creationId xmlns:a16="http://schemas.microsoft.com/office/drawing/2014/main" id="{10C633C6-ED3A-48F4-A2C3-FC182372C9E5}"/>
                </a:ext>
              </a:extLst>
            </p:cNvPr>
            <p:cNvPicPr>
              <a:picLocks noChangeAspect="1"/>
            </p:cNvPicPr>
            <p:nvPr/>
          </p:nvPicPr>
          <p:blipFill>
            <a:blip r:embed="rId2"/>
            <a:stretch>
              <a:fillRect/>
            </a:stretch>
          </p:blipFill>
          <p:spPr>
            <a:xfrm>
              <a:off x="1097280" y="1335768"/>
              <a:ext cx="7330440" cy="3217469"/>
            </a:xfrm>
            <a:prstGeom prst="rect">
              <a:avLst/>
            </a:prstGeom>
          </p:spPr>
        </p:pic>
        <p:sp>
          <p:nvSpPr>
            <p:cNvPr id="6" name="Rectangle 5">
              <a:extLst>
                <a:ext uri="{FF2B5EF4-FFF2-40B4-BE49-F238E27FC236}">
                  <a16:creationId xmlns:a16="http://schemas.microsoft.com/office/drawing/2014/main" id="{4338180C-FDAA-498E-B837-68B8DB79A406}"/>
                </a:ext>
              </a:extLst>
            </p:cNvPr>
            <p:cNvSpPr/>
            <p:nvPr/>
          </p:nvSpPr>
          <p:spPr>
            <a:xfrm>
              <a:off x="1097280" y="1335768"/>
              <a:ext cx="5295900" cy="42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5" name="TextBox 14">
            <a:extLst>
              <a:ext uri="{FF2B5EF4-FFF2-40B4-BE49-F238E27FC236}">
                <a16:creationId xmlns:a16="http://schemas.microsoft.com/office/drawing/2014/main" id="{4DC599C1-9C94-4CE9-84B6-CEB851B9EA7B}"/>
              </a:ext>
            </a:extLst>
          </p:cNvPr>
          <p:cNvSpPr txBox="1"/>
          <p:nvPr/>
        </p:nvSpPr>
        <p:spPr>
          <a:xfrm>
            <a:off x="1310640" y="3867540"/>
            <a:ext cx="4663440" cy="1200329"/>
          </a:xfrm>
          <a:prstGeom prst="rect">
            <a:avLst/>
          </a:prstGeom>
          <a:noFill/>
        </p:spPr>
        <p:txBody>
          <a:bodyPr wrap="square">
            <a:spAutoFit/>
          </a:bodyPr>
          <a:lstStyle/>
          <a:p>
            <a:r>
              <a:rPr lang="en-GB" sz="1800" b="1" i="0" u="sng" strike="noStrike" dirty="0">
                <a:solidFill>
                  <a:srgbClr val="434343"/>
                </a:solidFill>
                <a:effectLst/>
              </a:rPr>
              <a:t>Stationary Time Series</a:t>
            </a:r>
          </a:p>
          <a:p>
            <a:pPr marL="285750" indent="-285750">
              <a:buFont typeface="Arial" panose="020B0604020202020204" pitchFamily="34" charset="0"/>
              <a:buChar char="•"/>
            </a:pPr>
            <a:r>
              <a:rPr lang="en-GB" sz="1800" b="0" i="0" u="none" strike="noStrike" dirty="0">
                <a:solidFill>
                  <a:srgbClr val="434343"/>
                </a:solidFill>
                <a:effectLst/>
              </a:rPr>
              <a:t>Mean needs to be constant</a:t>
            </a:r>
          </a:p>
          <a:p>
            <a:pPr marL="285750" indent="-285750">
              <a:buFont typeface="Arial" panose="020B0604020202020204" pitchFamily="34" charset="0"/>
              <a:buChar char="•"/>
            </a:pPr>
            <a:r>
              <a:rPr lang="en-GB" sz="1800" b="0" i="0" u="none" strike="noStrike" dirty="0">
                <a:solidFill>
                  <a:srgbClr val="434343"/>
                </a:solidFill>
                <a:effectLst/>
              </a:rPr>
              <a:t>Variance should not be a function of time</a:t>
            </a:r>
          </a:p>
          <a:p>
            <a:pPr marL="285750" indent="-285750">
              <a:buFont typeface="Arial" panose="020B0604020202020204" pitchFamily="34" charset="0"/>
              <a:buChar char="•"/>
            </a:pPr>
            <a:r>
              <a:rPr lang="en-GB" sz="1800" b="0" i="0" u="none" strike="noStrike" dirty="0">
                <a:solidFill>
                  <a:srgbClr val="434343"/>
                </a:solidFill>
                <a:effectLst/>
              </a:rPr>
              <a:t>Covariance should not be a function of time</a:t>
            </a:r>
            <a:endParaRPr lang="en-SG" dirty="0"/>
          </a:p>
        </p:txBody>
      </p:sp>
      <p:sp>
        <p:nvSpPr>
          <p:cNvPr id="16" name="TextBox 15">
            <a:extLst>
              <a:ext uri="{FF2B5EF4-FFF2-40B4-BE49-F238E27FC236}">
                <a16:creationId xmlns:a16="http://schemas.microsoft.com/office/drawing/2014/main" id="{36260D89-18C5-400B-BC6C-AD4564D0C798}"/>
              </a:ext>
            </a:extLst>
          </p:cNvPr>
          <p:cNvSpPr txBox="1"/>
          <p:nvPr/>
        </p:nvSpPr>
        <p:spPr>
          <a:xfrm>
            <a:off x="6431280" y="3865609"/>
            <a:ext cx="4663440" cy="1200329"/>
          </a:xfrm>
          <a:prstGeom prst="rect">
            <a:avLst/>
          </a:prstGeom>
          <a:noFill/>
        </p:spPr>
        <p:txBody>
          <a:bodyPr wrap="square">
            <a:spAutoFit/>
          </a:bodyPr>
          <a:lstStyle/>
          <a:p>
            <a:r>
              <a:rPr lang="en-GB" sz="1800" b="1" i="0" u="sng" strike="noStrike" dirty="0">
                <a:solidFill>
                  <a:srgbClr val="434343"/>
                </a:solidFill>
                <a:effectLst/>
              </a:rPr>
              <a:t>Non-Stationary Time Series</a:t>
            </a:r>
          </a:p>
          <a:p>
            <a:pPr marL="285750" indent="-285750">
              <a:buFont typeface="Arial" panose="020B0604020202020204" pitchFamily="34" charset="0"/>
              <a:buChar char="•"/>
            </a:pPr>
            <a:r>
              <a:rPr lang="en-GB" sz="1800" b="0" i="0" u="none" strike="noStrike" dirty="0">
                <a:solidFill>
                  <a:srgbClr val="434343"/>
                </a:solidFill>
                <a:effectLst/>
              </a:rPr>
              <a:t>Mean not constant</a:t>
            </a:r>
          </a:p>
          <a:p>
            <a:pPr marL="285750" indent="-285750">
              <a:buFont typeface="Arial" panose="020B0604020202020204" pitchFamily="34" charset="0"/>
              <a:buChar char="•"/>
            </a:pPr>
            <a:r>
              <a:rPr lang="en-GB" sz="1800" b="0" i="0" u="none" strike="noStrike" dirty="0">
                <a:solidFill>
                  <a:srgbClr val="434343"/>
                </a:solidFill>
                <a:effectLst/>
              </a:rPr>
              <a:t>Variance is a function of time</a:t>
            </a:r>
          </a:p>
          <a:p>
            <a:pPr marL="285750" indent="-285750">
              <a:buFont typeface="Arial" panose="020B0604020202020204" pitchFamily="34" charset="0"/>
              <a:buChar char="•"/>
            </a:pPr>
            <a:r>
              <a:rPr lang="en-GB" sz="1800" b="0" i="0" u="none" strike="noStrike" dirty="0">
                <a:solidFill>
                  <a:srgbClr val="434343"/>
                </a:solidFill>
                <a:effectLst/>
              </a:rPr>
              <a:t>Covariance is a function of time</a:t>
            </a:r>
            <a:endParaRPr lang="en-SG" dirty="0"/>
          </a:p>
        </p:txBody>
      </p:sp>
      <p:sp>
        <p:nvSpPr>
          <p:cNvPr id="17" name="TextBox 16">
            <a:extLst>
              <a:ext uri="{FF2B5EF4-FFF2-40B4-BE49-F238E27FC236}">
                <a16:creationId xmlns:a16="http://schemas.microsoft.com/office/drawing/2014/main" id="{093D4D3D-E4E8-40DB-8AB2-69825E398808}"/>
              </a:ext>
            </a:extLst>
          </p:cNvPr>
          <p:cNvSpPr txBox="1"/>
          <p:nvPr/>
        </p:nvSpPr>
        <p:spPr>
          <a:xfrm>
            <a:off x="1310640" y="5065938"/>
            <a:ext cx="7490460" cy="369332"/>
          </a:xfrm>
          <a:prstGeom prst="rect">
            <a:avLst/>
          </a:prstGeom>
          <a:noFill/>
        </p:spPr>
        <p:txBody>
          <a:bodyPr wrap="square">
            <a:spAutoFit/>
          </a:bodyPr>
          <a:lstStyle/>
          <a:p>
            <a:r>
              <a:rPr lang="en-SG" sz="1800" b="0" i="0" u="none" strike="noStrike" dirty="0">
                <a:solidFill>
                  <a:srgbClr val="FF0000"/>
                </a:solidFill>
                <a:effectLst/>
                <a:latin typeface="Montserrat"/>
              </a:rPr>
              <a:t>Dickey–Fuller test can be used to determine time-series stationarities </a:t>
            </a:r>
            <a:endParaRPr lang="en-SG" dirty="0">
              <a:solidFill>
                <a:srgbClr val="FF0000"/>
              </a:solidFill>
            </a:endParaRPr>
          </a:p>
        </p:txBody>
      </p:sp>
      <p:sp>
        <p:nvSpPr>
          <p:cNvPr id="19" name="TextBox 18">
            <a:extLst>
              <a:ext uri="{FF2B5EF4-FFF2-40B4-BE49-F238E27FC236}">
                <a16:creationId xmlns:a16="http://schemas.microsoft.com/office/drawing/2014/main" id="{CA09E795-D268-48EC-8BA9-43A780FC9C07}"/>
              </a:ext>
            </a:extLst>
          </p:cNvPr>
          <p:cNvSpPr txBox="1"/>
          <p:nvPr/>
        </p:nvSpPr>
        <p:spPr>
          <a:xfrm>
            <a:off x="1310640" y="5399433"/>
            <a:ext cx="7490460" cy="646331"/>
          </a:xfrm>
          <a:prstGeom prst="rect">
            <a:avLst/>
          </a:prstGeom>
          <a:noFill/>
        </p:spPr>
        <p:txBody>
          <a:bodyPr wrap="square">
            <a:spAutoFit/>
          </a:bodyPr>
          <a:lstStyle/>
          <a:p>
            <a:r>
              <a:rPr lang="en-GB" sz="1800" b="0" i="0" u="none" strike="noStrike" dirty="0">
                <a:solidFill>
                  <a:srgbClr val="434343"/>
                </a:solidFill>
                <a:effectLst/>
                <a:latin typeface="Montserrat"/>
              </a:rPr>
              <a:t>If data is not stationary, it </a:t>
            </a:r>
            <a:r>
              <a:rPr lang="en-GB" dirty="0">
                <a:solidFill>
                  <a:srgbClr val="434343"/>
                </a:solidFill>
                <a:latin typeface="Montserrat"/>
              </a:rPr>
              <a:t>n</a:t>
            </a:r>
            <a:r>
              <a:rPr lang="en-GB" sz="1800" b="0" i="0" u="none" strike="noStrike" dirty="0">
                <a:solidFill>
                  <a:srgbClr val="434343"/>
                </a:solidFill>
                <a:effectLst/>
                <a:latin typeface="Montserrat"/>
              </a:rPr>
              <a:t>eed to be transformed to be stationary in order to evaluate it and what type of ARIMA terms you will use.</a:t>
            </a:r>
            <a:endParaRPr lang="en-SG" dirty="0">
              <a:solidFill>
                <a:srgbClr val="FF0000"/>
              </a:solidFill>
            </a:endParaRPr>
          </a:p>
        </p:txBody>
      </p:sp>
    </p:spTree>
    <p:extLst>
      <p:ext uri="{BB962C8B-B14F-4D97-AF65-F5344CB8AC3E}">
        <p14:creationId xmlns:p14="http://schemas.microsoft.com/office/powerpoint/2010/main" val="1907189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4" name="Title 1">
            <a:extLst>
              <a:ext uri="{FF2B5EF4-FFF2-40B4-BE49-F238E27FC236}">
                <a16:creationId xmlns:a16="http://schemas.microsoft.com/office/drawing/2014/main" id="{3749AECC-2F9E-4561-8786-243753D58C30}"/>
              </a:ext>
            </a:extLst>
          </p:cNvPr>
          <p:cNvSpPr>
            <a:spLocks noGrp="1"/>
          </p:cNvSpPr>
          <p:nvPr>
            <p:ph type="title"/>
          </p:nvPr>
        </p:nvSpPr>
        <p:spPr>
          <a:xfrm>
            <a:off x="1036320" y="192329"/>
            <a:ext cx="10058400" cy="1450757"/>
          </a:xfrm>
        </p:spPr>
        <p:txBody>
          <a:bodyPr>
            <a:normAutofit/>
          </a:bodyPr>
          <a:lstStyle/>
          <a:p>
            <a:r>
              <a:rPr lang="en-SG" sz="4400" dirty="0"/>
              <a:t>7. Differencing</a:t>
            </a:r>
            <a:br>
              <a:rPr lang="en-GB" altLang="zh-CN" sz="4800" dirty="0">
                <a:latin typeface="+mn-lt"/>
                <a:ea typeface="+mn-ea"/>
                <a:cs typeface="+mn-cs"/>
              </a:rPr>
            </a:br>
            <a:endParaRPr lang="en-US" dirty="0"/>
          </a:p>
        </p:txBody>
      </p:sp>
      <p:pic>
        <p:nvPicPr>
          <p:cNvPr id="4" name="Picture 3">
            <a:extLst>
              <a:ext uri="{FF2B5EF4-FFF2-40B4-BE49-F238E27FC236}">
                <a16:creationId xmlns:a16="http://schemas.microsoft.com/office/drawing/2014/main" id="{EB2655CC-08CE-490A-99DF-2C1734965516}"/>
              </a:ext>
            </a:extLst>
          </p:cNvPr>
          <p:cNvPicPr>
            <a:picLocks noChangeAspect="1"/>
          </p:cNvPicPr>
          <p:nvPr/>
        </p:nvPicPr>
        <p:blipFill>
          <a:blip r:embed="rId2"/>
          <a:stretch>
            <a:fillRect/>
          </a:stretch>
        </p:blipFill>
        <p:spPr>
          <a:xfrm>
            <a:off x="2118360" y="1144905"/>
            <a:ext cx="7332008" cy="2718435"/>
          </a:xfrm>
          <a:prstGeom prst="rect">
            <a:avLst/>
          </a:prstGeom>
        </p:spPr>
      </p:pic>
      <p:sp>
        <p:nvSpPr>
          <p:cNvPr id="18" name="TextBox 17">
            <a:extLst>
              <a:ext uri="{FF2B5EF4-FFF2-40B4-BE49-F238E27FC236}">
                <a16:creationId xmlns:a16="http://schemas.microsoft.com/office/drawing/2014/main" id="{09990622-D66C-48A5-BCF9-A01D30C9D517}"/>
              </a:ext>
            </a:extLst>
          </p:cNvPr>
          <p:cNvSpPr txBox="1"/>
          <p:nvPr/>
        </p:nvSpPr>
        <p:spPr>
          <a:xfrm>
            <a:off x="2202180" y="3932283"/>
            <a:ext cx="6096000" cy="1128514"/>
          </a:xfrm>
          <a:prstGeom prst="rect">
            <a:avLst/>
          </a:prstGeom>
          <a:noFill/>
        </p:spPr>
        <p:txBody>
          <a:bodyPr wrap="square">
            <a:spAutoFit/>
          </a:bodyPr>
          <a:lstStyle/>
          <a:p>
            <a:pPr marL="285750" indent="-285750" fontAlgn="base">
              <a:spcBef>
                <a:spcPts val="0"/>
              </a:spcBef>
              <a:spcAft>
                <a:spcPts val="1600"/>
              </a:spcAft>
              <a:buFont typeface="Arial" panose="020B0604020202020204" pitchFamily="34" charset="0"/>
              <a:buChar char="•"/>
            </a:pPr>
            <a:r>
              <a:rPr lang="en-GB" dirty="0">
                <a:solidFill>
                  <a:srgbClr val="434343"/>
                </a:solidFill>
              </a:rPr>
              <a:t>We can continue differencing until we reach stationarity</a:t>
            </a:r>
          </a:p>
          <a:p>
            <a:pPr marL="285750" indent="-285750" fontAlgn="base">
              <a:spcBef>
                <a:spcPts val="0"/>
              </a:spcBef>
              <a:spcAft>
                <a:spcPts val="1600"/>
              </a:spcAft>
              <a:buFont typeface="Arial" panose="020B0604020202020204" pitchFamily="34" charset="0"/>
              <a:buChar char="•"/>
            </a:pPr>
            <a:r>
              <a:rPr lang="en-GB" dirty="0">
                <a:solidFill>
                  <a:srgbClr val="434343"/>
                </a:solidFill>
              </a:rPr>
              <a:t>Each differencing step comes at the cost of losing a row of data!</a:t>
            </a:r>
          </a:p>
        </p:txBody>
      </p:sp>
    </p:spTree>
    <p:extLst>
      <p:ext uri="{BB962C8B-B14F-4D97-AF65-F5344CB8AC3E}">
        <p14:creationId xmlns:p14="http://schemas.microsoft.com/office/powerpoint/2010/main" val="327828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307914"/>
            <a:ext cx="10058400" cy="1450757"/>
          </a:xfrm>
        </p:spPr>
        <p:txBody>
          <a:bodyPr>
            <a:normAutofit/>
          </a:bodyPr>
          <a:lstStyle/>
          <a:p>
            <a:r>
              <a:rPr lang="en-GB" dirty="0"/>
              <a:t>Datetime Series </a:t>
            </a:r>
            <a:r>
              <a:rPr lang="en-US" altLang="zh-CN" dirty="0"/>
              <a:t>Analysis Forecasting Models</a:t>
            </a:r>
            <a:br>
              <a:rPr lang="en-GB" dirty="0"/>
            </a:br>
            <a:endParaRPr lang="en-US" dirty="0"/>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9" name="Title 1">
            <a:extLst>
              <a:ext uri="{FF2B5EF4-FFF2-40B4-BE49-F238E27FC236}">
                <a16:creationId xmlns:a16="http://schemas.microsoft.com/office/drawing/2014/main" id="{32ECFD24-50F3-44AA-9C16-044530C859AF}"/>
              </a:ext>
            </a:extLst>
          </p:cNvPr>
          <p:cNvSpPr txBox="1">
            <a:spLocks/>
          </p:cNvSpPr>
          <p:nvPr/>
        </p:nvSpPr>
        <p:spPr>
          <a:xfrm>
            <a:off x="1097280" y="1296557"/>
            <a:ext cx="10058400" cy="314590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marL="514350" indent="-514350">
              <a:buFont typeface="+mj-lt"/>
              <a:buAutoNum type="alphaLcParenR"/>
            </a:pPr>
            <a:r>
              <a:rPr lang="en-SG" altLang="zh-CN" sz="2400" dirty="0">
                <a:latin typeface="+mn-lt"/>
                <a:ea typeface="+mn-ea"/>
                <a:cs typeface="+mn-cs"/>
              </a:rPr>
              <a:t>Time Series Analysis with </a:t>
            </a:r>
            <a:r>
              <a:rPr lang="en-SG" altLang="zh-CN" sz="2400" dirty="0" err="1">
                <a:latin typeface="+mn-lt"/>
                <a:ea typeface="+mn-ea"/>
                <a:cs typeface="+mn-cs"/>
              </a:rPr>
              <a:t>Statsmodels</a:t>
            </a:r>
            <a:endParaRPr lang="en-SG" altLang="zh-CN" sz="2400" dirty="0">
              <a:latin typeface="+mn-lt"/>
              <a:ea typeface="+mn-ea"/>
              <a:cs typeface="+mn-cs"/>
            </a:endParaRPr>
          </a:p>
          <a:p>
            <a:pPr marL="971550" lvl="1" indent="-514350">
              <a:buFont typeface="+mj-lt"/>
              <a:buAutoNum type="alphaLcParenR"/>
            </a:pPr>
            <a:r>
              <a:rPr lang="en-SG" altLang="zh-CN" sz="2400" dirty="0">
                <a:latin typeface="+mn-lt"/>
                <a:ea typeface="+mn-ea"/>
                <a:cs typeface="+mn-cs"/>
              </a:rPr>
              <a:t>Holt-Winters Method</a:t>
            </a:r>
          </a:p>
          <a:p>
            <a:pPr marL="971550" lvl="1" indent="-514350">
              <a:buFont typeface="+mj-lt"/>
              <a:buAutoNum type="alphaLcParenR"/>
            </a:pPr>
            <a:endParaRPr lang="en-SG" altLang="zh-CN" sz="2400" dirty="0">
              <a:latin typeface="+mn-lt"/>
              <a:ea typeface="+mn-ea"/>
              <a:cs typeface="+mn-cs"/>
            </a:endParaRPr>
          </a:p>
          <a:p>
            <a:pPr marL="514350" indent="-514350">
              <a:buFont typeface="+mj-lt"/>
              <a:buAutoNum type="alphaLcParenR"/>
            </a:pPr>
            <a:r>
              <a:rPr lang="en-SG" sz="2400" dirty="0">
                <a:latin typeface="+mn-lt"/>
                <a:ea typeface="+mn-ea"/>
                <a:cs typeface="+mn-cs"/>
              </a:rPr>
              <a:t>Time Series Forecasting Model:</a:t>
            </a:r>
          </a:p>
          <a:p>
            <a:pPr marL="971550" lvl="1" indent="-514350">
              <a:buFont typeface="+mj-lt"/>
              <a:buAutoNum type="alphaLcParenR"/>
            </a:pPr>
            <a:r>
              <a:rPr lang="en-SG" sz="2400" dirty="0">
                <a:latin typeface="+mn-lt"/>
                <a:ea typeface="+mn-ea"/>
                <a:cs typeface="+mn-cs"/>
              </a:rPr>
              <a:t>ARIMA (</a:t>
            </a:r>
            <a:r>
              <a:rPr lang="en-SG" sz="2400" dirty="0" err="1">
                <a:latin typeface="+mn-lt"/>
                <a:ea typeface="+mn-ea"/>
                <a:cs typeface="+mn-cs"/>
              </a:rPr>
              <a:t>p,d,q</a:t>
            </a:r>
            <a:r>
              <a:rPr lang="en-SG" sz="2400" dirty="0">
                <a:latin typeface="+mn-lt"/>
                <a:ea typeface="+mn-ea"/>
                <a:cs typeface="+mn-cs"/>
              </a:rPr>
              <a:t>)</a:t>
            </a:r>
          </a:p>
          <a:p>
            <a:pPr marL="971550" lvl="1" indent="-514350">
              <a:buFont typeface="+mj-lt"/>
              <a:buAutoNum type="alphaLcParenR"/>
            </a:pPr>
            <a:r>
              <a:rPr lang="en-SG" sz="2400" dirty="0"/>
              <a:t>SARIMA</a:t>
            </a:r>
            <a:r>
              <a:rPr lang="en-SG" sz="2400" b="0" i="0" u="none" strike="noStrike" dirty="0">
                <a:solidFill>
                  <a:srgbClr val="434343"/>
                </a:solidFill>
                <a:effectLst/>
              </a:rPr>
              <a:t>(</a:t>
            </a:r>
            <a:r>
              <a:rPr lang="en-SG" sz="2400" b="0" i="0" u="none" strike="noStrike" dirty="0" err="1">
                <a:solidFill>
                  <a:srgbClr val="434343"/>
                </a:solidFill>
                <a:effectLst/>
              </a:rPr>
              <a:t>p,d,q</a:t>
            </a:r>
            <a:r>
              <a:rPr lang="en-SG" sz="2400" b="0" i="0" u="none" strike="noStrike" dirty="0">
                <a:solidFill>
                  <a:srgbClr val="434343"/>
                </a:solidFill>
                <a:effectLst/>
              </a:rPr>
              <a:t>) (P,D,Q)</a:t>
            </a:r>
          </a:p>
          <a:p>
            <a:pPr marL="982663" lvl="1"/>
            <a:r>
              <a:rPr lang="en-SG" sz="2400" dirty="0"/>
              <a:t>Seasonal Autoregression Average Model, seasonal component (P,D,Q)</a:t>
            </a:r>
          </a:p>
          <a:p>
            <a:pPr marL="971550" lvl="1" indent="-514350">
              <a:buFont typeface="+mj-lt"/>
              <a:buAutoNum type="alphaLcParenR" startAt="3"/>
            </a:pPr>
            <a:r>
              <a:rPr lang="en-GB" sz="2400" dirty="0"/>
              <a:t>SARIMAX</a:t>
            </a:r>
          </a:p>
          <a:p>
            <a:pPr marL="982663" lvl="2"/>
            <a:r>
              <a:rPr lang="en-GB" sz="2400" dirty="0"/>
              <a:t>SARIMA model that support supports exogenous regressor variables. </a:t>
            </a:r>
          </a:p>
        </p:txBody>
      </p:sp>
    </p:spTree>
    <p:extLst>
      <p:ext uri="{BB962C8B-B14F-4D97-AF65-F5344CB8AC3E}">
        <p14:creationId xmlns:p14="http://schemas.microsoft.com/office/powerpoint/2010/main" val="100571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2BFD-73E5-4E3E-BFB1-49B80453CE88}"/>
              </a:ext>
            </a:extLst>
          </p:cNvPr>
          <p:cNvSpPr>
            <a:spLocks noGrp="1"/>
          </p:cNvSpPr>
          <p:nvPr>
            <p:ph type="title"/>
          </p:nvPr>
        </p:nvSpPr>
        <p:spPr/>
        <p:txBody>
          <a:bodyPr/>
          <a:lstStyle/>
          <a:p>
            <a:r>
              <a:rPr lang="en-GB" dirty="0"/>
              <a:t>Problem Statement</a:t>
            </a:r>
            <a:endParaRPr lang="en-SG" dirty="0"/>
          </a:p>
        </p:txBody>
      </p:sp>
      <p:sp>
        <p:nvSpPr>
          <p:cNvPr id="3" name="Content Placeholder 2">
            <a:extLst>
              <a:ext uri="{FF2B5EF4-FFF2-40B4-BE49-F238E27FC236}">
                <a16:creationId xmlns:a16="http://schemas.microsoft.com/office/drawing/2014/main" id="{AA4ADD2C-D463-4900-BD65-D8AD486820C0}"/>
              </a:ext>
            </a:extLst>
          </p:cNvPr>
          <p:cNvSpPr>
            <a:spLocks noGrp="1"/>
          </p:cNvSpPr>
          <p:nvPr>
            <p:ph idx="1"/>
          </p:nvPr>
        </p:nvSpPr>
        <p:spPr/>
        <p:txBody>
          <a:bodyPr>
            <a:normAutofit/>
          </a:bodyPr>
          <a:lstStyle/>
          <a:p>
            <a:pPr marL="0" indent="0">
              <a:buNone/>
            </a:pPr>
            <a:r>
              <a:rPr lang="en-US" altLang="zh-CN" sz="3200" dirty="0"/>
              <a:t>To forecast forex pair pricing with time-series machine learning models. </a:t>
            </a:r>
            <a:endParaRPr lang="en-SG" sz="3200" dirty="0"/>
          </a:p>
        </p:txBody>
      </p:sp>
      <p:sp>
        <p:nvSpPr>
          <p:cNvPr id="4" name="Oval 3">
            <a:extLst>
              <a:ext uri="{FF2B5EF4-FFF2-40B4-BE49-F238E27FC236}">
                <a16:creationId xmlns:a16="http://schemas.microsoft.com/office/drawing/2014/main" id="{865855D3-DC3B-4BD9-97EB-6D278F1FAA66}"/>
              </a:ext>
            </a:extLst>
          </p:cNvPr>
          <p:cNvSpPr/>
          <p:nvPr/>
        </p:nvSpPr>
        <p:spPr>
          <a:xfrm>
            <a:off x="9829970" y="4211360"/>
            <a:ext cx="1818562" cy="1818562"/>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5" name="Rectangle 4" descr="Bullseye">
            <a:extLst>
              <a:ext uri="{FF2B5EF4-FFF2-40B4-BE49-F238E27FC236}">
                <a16:creationId xmlns:a16="http://schemas.microsoft.com/office/drawing/2014/main" id="{4E2FB748-9CB0-4626-89DC-1EABBBCA4779}"/>
              </a:ext>
            </a:extLst>
          </p:cNvPr>
          <p:cNvSpPr/>
          <p:nvPr/>
        </p:nvSpPr>
        <p:spPr>
          <a:xfrm>
            <a:off x="10217533" y="4598923"/>
            <a:ext cx="1043437" cy="104343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70747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388620"/>
            <a:ext cx="10058400" cy="634969"/>
          </a:xfrm>
        </p:spPr>
        <p:txBody>
          <a:bodyPr>
            <a:normAutofit fontScale="90000"/>
          </a:bodyPr>
          <a:lstStyle/>
          <a:p>
            <a:r>
              <a:rPr lang="en-SG" dirty="0"/>
              <a:t>1. </a:t>
            </a:r>
            <a:r>
              <a:rPr lang="en-SG" altLang="zh-CN" dirty="0"/>
              <a:t>Holt-Winters Method</a:t>
            </a:r>
            <a:endParaRPr lang="en-US" dirty="0"/>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0" name="TextBox 9">
            <a:extLst>
              <a:ext uri="{FF2B5EF4-FFF2-40B4-BE49-F238E27FC236}">
                <a16:creationId xmlns:a16="http://schemas.microsoft.com/office/drawing/2014/main" id="{72C4AF24-5A4C-4394-979E-E3CFFFBF6BCF}"/>
              </a:ext>
            </a:extLst>
          </p:cNvPr>
          <p:cNvSpPr txBox="1"/>
          <p:nvPr/>
        </p:nvSpPr>
        <p:spPr>
          <a:xfrm>
            <a:off x="1036320" y="1158112"/>
            <a:ext cx="9603031" cy="3693319"/>
          </a:xfrm>
          <a:prstGeom prst="rect">
            <a:avLst/>
          </a:prstGeom>
          <a:noFill/>
        </p:spPr>
        <p:txBody>
          <a:bodyPr wrap="square" rtlCol="0">
            <a:spAutoFit/>
          </a:bodyPr>
          <a:lstStyle/>
          <a:p>
            <a:pPr marL="285750" indent="-285750">
              <a:buFont typeface="Arial" panose="020B0604020202020204" pitchFamily="34" charset="0"/>
              <a:buChar char="•"/>
            </a:pPr>
            <a:r>
              <a:rPr lang="en-GB" dirty="0"/>
              <a:t>It was first suggested by C.C. Holt in 1957 and was meant to be used for non-seasonal time series showing no trend. He later offered a procedure (1958) that does handle trends.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Winters(1965) generalized the method to include seasonality, hence the name "Holt-Winters Method".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Holt-Winters Method has </a:t>
            </a:r>
            <a:r>
              <a:rPr lang="en-GB" b="1" u="sng" dirty="0"/>
              <a:t>3 updating equations, each with a constant that ranges from 0 to 1. The equations are intended to give more weight to recent observations and less weights to observations further in the past.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These weights are geometrically decreasing by a constant ratio.</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HW procedure can be made fully automatic by user-friendly software.</a:t>
            </a:r>
            <a:endParaRPr lang="en-SG" dirty="0"/>
          </a:p>
        </p:txBody>
      </p:sp>
    </p:spTree>
    <p:extLst>
      <p:ext uri="{BB962C8B-B14F-4D97-AF65-F5344CB8AC3E}">
        <p14:creationId xmlns:p14="http://schemas.microsoft.com/office/powerpoint/2010/main" val="2318657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pic>
        <p:nvPicPr>
          <p:cNvPr id="4" name="Picture 3">
            <a:extLst>
              <a:ext uri="{FF2B5EF4-FFF2-40B4-BE49-F238E27FC236}">
                <a16:creationId xmlns:a16="http://schemas.microsoft.com/office/drawing/2014/main" id="{CAF5DBDE-A618-46CA-A38E-91242F18D010}"/>
              </a:ext>
            </a:extLst>
          </p:cNvPr>
          <p:cNvPicPr>
            <a:picLocks noChangeAspect="1"/>
          </p:cNvPicPr>
          <p:nvPr/>
        </p:nvPicPr>
        <p:blipFill>
          <a:blip r:embed="rId2"/>
          <a:stretch>
            <a:fillRect/>
          </a:stretch>
        </p:blipFill>
        <p:spPr>
          <a:xfrm>
            <a:off x="1097280" y="1213848"/>
            <a:ext cx="10188122" cy="189511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95A11A6-7BC3-4F77-A677-B4584FE9D938}"/>
                  </a:ext>
                </a:extLst>
              </p:cNvPr>
              <p:cNvSpPr txBox="1"/>
              <p:nvPr/>
            </p:nvSpPr>
            <p:spPr>
              <a:xfrm>
                <a:off x="2055421" y="3299219"/>
                <a:ext cx="5798949"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SG" i="1" smtClean="0">
                          <a:latin typeface="Cambria Math" panose="02040503050406030204" pitchFamily="18" charset="0"/>
                          <a:ea typeface="Cambria Math" panose="02040503050406030204" pitchFamily="18" charset="0"/>
                        </a:rPr>
                        <m:t>𝛼</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𝑙𝑒𝑣𝑒𝑙</m:t>
                      </m:r>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𝑠𝑚𝑜𝑜𝑡h𝑖𝑛𝑔</m:t>
                      </m:r>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𝑓𝑎𝑐𝑡𝑜𝑟</m:t>
                      </m:r>
                    </m:oMath>
                  </m:oMathPara>
                </a14:m>
                <a:endParaRPr lang="en-SG" i="1" dirty="0">
                  <a:latin typeface="Cambria Math" panose="02040503050406030204" pitchFamily="18" charset="0"/>
                  <a:ea typeface="Cambria Math" panose="02040503050406030204" pitchFamily="18" charset="0"/>
                </a:endParaRPr>
              </a:p>
              <a:p>
                <a:pPr algn="ctr"/>
                <a14:m>
                  <m:oMath xmlns:m="http://schemas.openxmlformats.org/officeDocument/2006/math">
                    <m:r>
                      <a:rPr lang="en-SG" i="1" smtClean="0">
                        <a:latin typeface="Cambria Math" panose="02040503050406030204" pitchFamily="18" charset="0"/>
                        <a:ea typeface="Cambria Math" panose="02040503050406030204" pitchFamily="18" charset="0"/>
                      </a:rPr>
                      <m:t>𝛽</m:t>
                    </m:r>
                  </m:oMath>
                </a14:m>
                <a:r>
                  <a:rPr lang="en-SG" i="1" dirty="0">
                    <a:latin typeface="Cambria Math" panose="02040503050406030204" pitchFamily="18" charset="0"/>
                    <a:ea typeface="Cambria Math" panose="02040503050406030204" pitchFamily="18" charset="0"/>
                  </a:rPr>
                  <a:t> = trend smoothing factor</a:t>
                </a:r>
              </a:p>
              <a:p>
                <a:pPr algn="ctr"/>
                <a14:m>
                  <m:oMathPara xmlns:m="http://schemas.openxmlformats.org/officeDocument/2006/math">
                    <m:oMathParaPr>
                      <m:jc m:val="centerGroup"/>
                    </m:oMathParaPr>
                    <m:oMath xmlns:m="http://schemas.openxmlformats.org/officeDocument/2006/math">
                      <m:r>
                        <a:rPr lang="en-SG" i="1" smtClean="0">
                          <a:latin typeface="Cambria Math" panose="02040503050406030204" pitchFamily="18" charset="0"/>
                          <a:ea typeface="Cambria Math" panose="02040503050406030204" pitchFamily="18" charset="0"/>
                        </a:rPr>
                        <m:t>𝛾</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𝑠𝑒𝑎𝑠𝑜𝑛𝑎𝑙</m:t>
                      </m:r>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𝑠𝑚𝑜𝑜𝑡h𝑖𝑛𝑔</m:t>
                      </m:r>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𝑓𝑎𝑐𝑡𝑜𝑟</m:t>
                      </m:r>
                    </m:oMath>
                  </m:oMathPara>
                </a14:m>
                <a:endParaRPr lang="en-SG" dirty="0"/>
              </a:p>
            </p:txBody>
          </p:sp>
        </mc:Choice>
        <mc:Fallback xmlns="">
          <p:sp>
            <p:nvSpPr>
              <p:cNvPr id="8" name="TextBox 7">
                <a:extLst>
                  <a:ext uri="{FF2B5EF4-FFF2-40B4-BE49-F238E27FC236}">
                    <a16:creationId xmlns:a16="http://schemas.microsoft.com/office/drawing/2014/main" id="{195A11A6-7BC3-4F77-A677-B4584FE9D938}"/>
                  </a:ext>
                </a:extLst>
              </p:cNvPr>
              <p:cNvSpPr txBox="1">
                <a:spLocks noRot="1" noChangeAspect="1" noMove="1" noResize="1" noEditPoints="1" noAdjustHandles="1" noChangeArrowheads="1" noChangeShapeType="1" noTextEdit="1"/>
              </p:cNvSpPr>
              <p:nvPr/>
            </p:nvSpPr>
            <p:spPr>
              <a:xfrm>
                <a:off x="2055421" y="3299219"/>
                <a:ext cx="5798949" cy="923330"/>
              </a:xfrm>
              <a:prstGeom prst="rect">
                <a:avLst/>
              </a:prstGeom>
              <a:blipFill>
                <a:blip r:embed="rId3"/>
                <a:stretch>
                  <a:fillRect b="-5263"/>
                </a:stretch>
              </a:blipFill>
            </p:spPr>
            <p:txBody>
              <a:bodyPr/>
              <a:lstStyle/>
              <a:p>
                <a:r>
                  <a:rPr lang="en-SG">
                    <a:noFill/>
                  </a:rPr>
                  <a:t> </a:t>
                </a:r>
              </a:p>
            </p:txBody>
          </p:sp>
        </mc:Fallback>
      </mc:AlternateContent>
      <p:sp>
        <p:nvSpPr>
          <p:cNvPr id="6" name="Title 1">
            <a:extLst>
              <a:ext uri="{FF2B5EF4-FFF2-40B4-BE49-F238E27FC236}">
                <a16:creationId xmlns:a16="http://schemas.microsoft.com/office/drawing/2014/main" id="{4B79495F-6106-46A2-8BF1-05A737749CD4}"/>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1. </a:t>
            </a:r>
            <a:r>
              <a:rPr lang="en-SG" altLang="zh-CN" dirty="0"/>
              <a:t>Holt-Winters Method</a:t>
            </a:r>
            <a:endParaRPr lang="en-US" dirty="0"/>
          </a:p>
        </p:txBody>
      </p:sp>
    </p:spTree>
    <p:extLst>
      <p:ext uri="{BB962C8B-B14F-4D97-AF65-F5344CB8AC3E}">
        <p14:creationId xmlns:p14="http://schemas.microsoft.com/office/powerpoint/2010/main" val="3118843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2" name="TextBox 11">
            <a:extLst>
              <a:ext uri="{FF2B5EF4-FFF2-40B4-BE49-F238E27FC236}">
                <a16:creationId xmlns:a16="http://schemas.microsoft.com/office/drawing/2014/main" id="{205994E0-14CE-4D8E-B2B3-F591FA092AC4}"/>
              </a:ext>
            </a:extLst>
          </p:cNvPr>
          <p:cNvSpPr txBox="1"/>
          <p:nvPr/>
        </p:nvSpPr>
        <p:spPr>
          <a:xfrm>
            <a:off x="6940583" y="1142537"/>
            <a:ext cx="5053298" cy="452431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rPr>
              <a:t>Judging by the plots, the model was able to successfully approximate the initial time series, capturing the daily seasonality, overall downwards trend, and even some anomalies. </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000000"/>
                </a:solidFill>
                <a:effectLst/>
              </a:rPr>
              <a:t>If you look at the model deviations, you can clearly see that the model reacts quite sharply to changes in the structure of the series but then quickly returns the deviation to the normal values, essentially "forgetting" the past. </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000000"/>
                </a:solidFill>
                <a:effectLst/>
              </a:rPr>
              <a:t>This feature of the model allows us to quickly build anomaly detection systems, even for noisy series data, without spending too much time and money on preparing the data and training the model.</a:t>
            </a:r>
            <a:endParaRPr lang="en-SG" dirty="0"/>
          </a:p>
        </p:txBody>
      </p:sp>
      <p:sp>
        <p:nvSpPr>
          <p:cNvPr id="11" name="Title 1">
            <a:extLst>
              <a:ext uri="{FF2B5EF4-FFF2-40B4-BE49-F238E27FC236}">
                <a16:creationId xmlns:a16="http://schemas.microsoft.com/office/drawing/2014/main" id="{CF7E8195-4E4E-4B1C-B2E0-196EEBE65095}"/>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1. </a:t>
            </a:r>
            <a:r>
              <a:rPr lang="en-SG" altLang="zh-CN" dirty="0"/>
              <a:t>Holt-Winters Method</a:t>
            </a:r>
            <a:endParaRPr lang="en-US" dirty="0"/>
          </a:p>
        </p:txBody>
      </p:sp>
      <p:pic>
        <p:nvPicPr>
          <p:cNvPr id="6" name="Picture 5">
            <a:extLst>
              <a:ext uri="{FF2B5EF4-FFF2-40B4-BE49-F238E27FC236}">
                <a16:creationId xmlns:a16="http://schemas.microsoft.com/office/drawing/2014/main" id="{1E775694-C866-42C1-85D3-478E9774085C}"/>
              </a:ext>
            </a:extLst>
          </p:cNvPr>
          <p:cNvPicPr>
            <a:picLocks noChangeAspect="1"/>
          </p:cNvPicPr>
          <p:nvPr/>
        </p:nvPicPr>
        <p:blipFill>
          <a:blip r:embed="rId2"/>
          <a:stretch>
            <a:fillRect/>
          </a:stretch>
        </p:blipFill>
        <p:spPr>
          <a:xfrm>
            <a:off x="1036320" y="1142537"/>
            <a:ext cx="5843303" cy="3757123"/>
          </a:xfrm>
          <a:prstGeom prst="rect">
            <a:avLst/>
          </a:prstGeom>
        </p:spPr>
      </p:pic>
    </p:spTree>
    <p:extLst>
      <p:ext uri="{BB962C8B-B14F-4D97-AF65-F5344CB8AC3E}">
        <p14:creationId xmlns:p14="http://schemas.microsoft.com/office/powerpoint/2010/main" val="342447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8" name="TextBox 7">
            <a:extLst>
              <a:ext uri="{FF2B5EF4-FFF2-40B4-BE49-F238E27FC236}">
                <a16:creationId xmlns:a16="http://schemas.microsoft.com/office/drawing/2014/main" id="{CD3745DC-79CF-4BE9-A9D0-380EABADD2CA}"/>
              </a:ext>
            </a:extLst>
          </p:cNvPr>
          <p:cNvSpPr txBox="1"/>
          <p:nvPr/>
        </p:nvSpPr>
        <p:spPr>
          <a:xfrm>
            <a:off x="1173480" y="1125429"/>
            <a:ext cx="6096000" cy="4062651"/>
          </a:xfrm>
          <a:prstGeom prst="rect">
            <a:avLst/>
          </a:prstGeom>
          <a:noFill/>
        </p:spPr>
        <p:txBody>
          <a:bodyPr wrap="square">
            <a:spAutoFit/>
          </a:bodyPr>
          <a:lstStyle/>
          <a:p>
            <a:pPr marL="285750" indent="-285750" algn="l">
              <a:buFont typeface="Arial" panose="020B0604020202020204" pitchFamily="34" charset="0"/>
              <a:buChar char="•"/>
            </a:pPr>
            <a:r>
              <a:rPr lang="en-US" sz="2400" b="0" i="0" dirty="0">
                <a:solidFill>
                  <a:srgbClr val="000000"/>
                </a:solidFill>
                <a:effectLst/>
              </a:rPr>
              <a:t>White noise is an important concept in time series forecasting.</a:t>
            </a:r>
          </a:p>
          <a:p>
            <a:pPr marL="285750" indent="-285750" algn="l">
              <a:buFont typeface="Arial" panose="020B0604020202020204" pitchFamily="34" charset="0"/>
              <a:buChar char="•"/>
            </a:pPr>
            <a:endParaRPr lang="en-US" sz="2400" b="0" i="0" dirty="0">
              <a:solidFill>
                <a:srgbClr val="000000"/>
              </a:solidFill>
              <a:effectLst/>
            </a:endParaRPr>
          </a:p>
          <a:p>
            <a:pPr marL="285750" indent="-285750" algn="l">
              <a:buFont typeface="Arial" panose="020B0604020202020204" pitchFamily="34" charset="0"/>
              <a:buChar char="•"/>
            </a:pPr>
            <a:r>
              <a:rPr lang="en-US" sz="2400" b="0" i="0" dirty="0">
                <a:solidFill>
                  <a:srgbClr val="000000"/>
                </a:solidFill>
                <a:effectLst/>
              </a:rPr>
              <a:t>If a time series is white noise, it is a sequence of random numbers and cannot be predicted. </a:t>
            </a:r>
          </a:p>
          <a:p>
            <a:pPr marL="285750" indent="-285750" algn="l">
              <a:buFont typeface="Arial" panose="020B0604020202020204" pitchFamily="34" charset="0"/>
              <a:buChar char="•"/>
            </a:pPr>
            <a:endParaRPr lang="en-US" sz="2400" b="0" i="0" dirty="0">
              <a:solidFill>
                <a:srgbClr val="000000"/>
              </a:solidFill>
              <a:effectLst/>
            </a:endParaRPr>
          </a:p>
          <a:p>
            <a:pPr marL="285750" indent="-285750" algn="l">
              <a:buFont typeface="Arial" panose="020B0604020202020204" pitchFamily="34" charset="0"/>
              <a:buChar char="•"/>
            </a:pPr>
            <a:r>
              <a:rPr lang="en-US" sz="2400" b="0" i="0" dirty="0">
                <a:solidFill>
                  <a:srgbClr val="000000"/>
                </a:solidFill>
                <a:effectLst/>
              </a:rPr>
              <a:t>If the series of forecast errors are not white noise, it suggests improvements could be made to the predictive model</a:t>
            </a:r>
          </a:p>
          <a:p>
            <a:pPr algn="l" rtl="0"/>
            <a:endParaRPr lang="en-US" b="0" i="0" dirty="0">
              <a:solidFill>
                <a:srgbClr val="000000"/>
              </a:solidFill>
              <a:effectLst/>
              <a:latin typeface="Helvetica Neue"/>
            </a:endParaRPr>
          </a:p>
        </p:txBody>
      </p:sp>
      <p:sp>
        <p:nvSpPr>
          <p:cNvPr id="10" name="Title 1">
            <a:extLst>
              <a:ext uri="{FF2B5EF4-FFF2-40B4-BE49-F238E27FC236}">
                <a16:creationId xmlns:a16="http://schemas.microsoft.com/office/drawing/2014/main" id="{A528CE66-5936-4D4A-8920-D052D94B57F6}"/>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White Noise</a:t>
            </a:r>
            <a:endParaRPr lang="en-US" dirty="0"/>
          </a:p>
        </p:txBody>
      </p:sp>
    </p:spTree>
    <p:extLst>
      <p:ext uri="{BB962C8B-B14F-4D97-AF65-F5344CB8AC3E}">
        <p14:creationId xmlns:p14="http://schemas.microsoft.com/office/powerpoint/2010/main" val="3976748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2" name="TextBox 11">
            <a:extLst>
              <a:ext uri="{FF2B5EF4-FFF2-40B4-BE49-F238E27FC236}">
                <a16:creationId xmlns:a16="http://schemas.microsoft.com/office/drawing/2014/main" id="{205994E0-14CE-4D8E-B2B3-F591FA092AC4}"/>
              </a:ext>
            </a:extLst>
          </p:cNvPr>
          <p:cNvSpPr txBox="1"/>
          <p:nvPr/>
        </p:nvSpPr>
        <p:spPr>
          <a:xfrm>
            <a:off x="4701540" y="1276456"/>
            <a:ext cx="6979920" cy="452431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rPr>
              <a:t>On the first plot, you can see the same stationary white noise as before.</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000000"/>
                </a:solidFill>
                <a:effectLst/>
              </a:rPr>
              <a:t>On the second plot with ρ increased to 0.6, wider cycles appeared, but it still appears stationary overall. </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000000"/>
                </a:solidFill>
                <a:effectLst/>
              </a:rPr>
              <a:t>The third plot deviates even more from the 0 mean but still oscillates about the mean. </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000000"/>
                </a:solidFill>
                <a:effectLst/>
              </a:rPr>
              <a:t>Finally, with ρ=1 , we have a random walk process i.e. a non-stationary time series. This happens because, after reaching the critical value, the series </a:t>
            </a:r>
            <a:r>
              <a:rPr lang="en-US" b="0" i="0" dirty="0" err="1">
                <a:solidFill>
                  <a:srgbClr val="000000"/>
                </a:solidFill>
                <a:effectLst/>
              </a:rPr>
              <a:t>xt</a:t>
            </a:r>
            <a:r>
              <a:rPr lang="en-US" b="0" i="0" dirty="0">
                <a:solidFill>
                  <a:srgbClr val="000000"/>
                </a:solidFill>
                <a:effectLst/>
              </a:rPr>
              <a:t>=ρxt−1+et does not return to its mean value. If we subtract xt−1 from both sides, we will get xt−xt−1=(ρ−1)xt−1+et , where the expression on the left is referred to as the first difference. If ρ=1 , then the first difference gives us stationary white noise et .</a:t>
            </a:r>
            <a:endParaRPr lang="en-SG" dirty="0"/>
          </a:p>
        </p:txBody>
      </p:sp>
      <p:sp>
        <p:nvSpPr>
          <p:cNvPr id="10" name="Title 1">
            <a:extLst>
              <a:ext uri="{FF2B5EF4-FFF2-40B4-BE49-F238E27FC236}">
                <a16:creationId xmlns:a16="http://schemas.microsoft.com/office/drawing/2014/main" id="{A528CE66-5936-4D4A-8920-D052D94B57F6}"/>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White Noise</a:t>
            </a:r>
            <a:endParaRPr lang="en-US" dirty="0"/>
          </a:p>
        </p:txBody>
      </p:sp>
      <p:grpSp>
        <p:nvGrpSpPr>
          <p:cNvPr id="5" name="Group 4">
            <a:extLst>
              <a:ext uri="{FF2B5EF4-FFF2-40B4-BE49-F238E27FC236}">
                <a16:creationId xmlns:a16="http://schemas.microsoft.com/office/drawing/2014/main" id="{085E1083-3606-4343-BA46-068E19612234}"/>
              </a:ext>
            </a:extLst>
          </p:cNvPr>
          <p:cNvGrpSpPr/>
          <p:nvPr/>
        </p:nvGrpSpPr>
        <p:grpSpPr>
          <a:xfrm>
            <a:off x="1036320" y="1079138"/>
            <a:ext cx="3525439" cy="5310338"/>
            <a:chOff x="7682171" y="624712"/>
            <a:chExt cx="4041422" cy="5627822"/>
          </a:xfrm>
        </p:grpSpPr>
        <p:pic>
          <p:nvPicPr>
            <p:cNvPr id="7170" name="Picture 2">
              <a:extLst>
                <a:ext uri="{FF2B5EF4-FFF2-40B4-BE49-F238E27FC236}">
                  <a16:creationId xmlns:a16="http://schemas.microsoft.com/office/drawing/2014/main" id="{B4DE9FBC-F777-4964-8A80-2B0BDB73E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558" y="3356874"/>
              <a:ext cx="3994035" cy="151638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E66476A-4682-4B43-80D2-FB65E340E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557" y="624712"/>
              <a:ext cx="3994035" cy="151638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2F8737B-CA46-41F3-B5D2-C33A3B3462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9557" y="1988226"/>
              <a:ext cx="3994035" cy="151638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6A15F865-C422-44EE-BC5D-D27D29C593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2171" y="4736154"/>
              <a:ext cx="4041422" cy="15163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45738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6" name="Title 1">
            <a:extLst>
              <a:ext uri="{FF2B5EF4-FFF2-40B4-BE49-F238E27FC236}">
                <a16:creationId xmlns:a16="http://schemas.microsoft.com/office/drawing/2014/main" id="{3C8EBD28-CBA9-4E36-BAF9-EFF31F7E638B}"/>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2. ARIMA Model</a:t>
            </a:r>
            <a:endParaRPr lang="en-US" dirty="0"/>
          </a:p>
        </p:txBody>
      </p:sp>
      <p:sp>
        <p:nvSpPr>
          <p:cNvPr id="8" name="TextBox 7">
            <a:extLst>
              <a:ext uri="{FF2B5EF4-FFF2-40B4-BE49-F238E27FC236}">
                <a16:creationId xmlns:a16="http://schemas.microsoft.com/office/drawing/2014/main" id="{6BEF36A5-3FD5-4B1A-B00B-C5D7F17B638C}"/>
              </a:ext>
            </a:extLst>
          </p:cNvPr>
          <p:cNvSpPr txBox="1"/>
          <p:nvPr/>
        </p:nvSpPr>
        <p:spPr>
          <a:xfrm>
            <a:off x="1097280" y="1213848"/>
            <a:ext cx="7962900" cy="5098832"/>
          </a:xfrm>
          <a:prstGeom prst="rect">
            <a:avLst/>
          </a:prstGeom>
          <a:noFill/>
        </p:spPr>
        <p:txBody>
          <a:bodyPr wrap="square">
            <a:spAutoFit/>
          </a:bodyPr>
          <a:lstStyle/>
          <a:p>
            <a:pPr marL="457200" indent="-457200" rtl="0" fontAlgn="base">
              <a:spcBef>
                <a:spcPts val="0"/>
              </a:spcBef>
              <a:spcAft>
                <a:spcPts val="0"/>
              </a:spcAft>
              <a:buFont typeface="+mj-lt"/>
              <a:buAutoNum type="arabicPeriod"/>
            </a:pPr>
            <a:r>
              <a:rPr lang="en-GB" b="0" i="0" u="none" strike="noStrike" dirty="0">
                <a:solidFill>
                  <a:srgbClr val="434343"/>
                </a:solidFill>
                <a:effectLst/>
              </a:rPr>
              <a:t>ARIMA model formed by 3 components (3 parameters)</a:t>
            </a:r>
          </a:p>
          <a:p>
            <a:pPr marL="742950" lvl="1" indent="-285750" rtl="0" fontAlgn="base">
              <a:spcBef>
                <a:spcPts val="0"/>
              </a:spcBef>
              <a:spcAft>
                <a:spcPts val="0"/>
              </a:spcAft>
              <a:buFont typeface="Arial" panose="020B0604020202020204" pitchFamily="34" charset="0"/>
              <a:buChar char="•"/>
            </a:pPr>
            <a:r>
              <a:rPr lang="en-GB" b="0" i="0" u="none" strike="noStrike" dirty="0">
                <a:solidFill>
                  <a:srgbClr val="434343"/>
                </a:solidFill>
                <a:effectLst/>
              </a:rPr>
              <a:t>AR - </a:t>
            </a:r>
            <a:r>
              <a:rPr lang="en-GB" b="0" i="0" u="none" strike="noStrike" dirty="0" err="1">
                <a:solidFill>
                  <a:srgbClr val="434343"/>
                </a:solidFill>
                <a:effectLst/>
              </a:rPr>
              <a:t>AutoRegression</a:t>
            </a:r>
            <a:endParaRPr lang="en-GB" b="0" i="0" u="none" strike="noStrike" dirty="0">
              <a:solidFill>
                <a:srgbClr val="434343"/>
              </a:solidFill>
              <a:effectLst/>
            </a:endParaRPr>
          </a:p>
          <a:p>
            <a:pPr marL="742950" lvl="1" indent="-285750" rtl="0" fontAlgn="base">
              <a:spcBef>
                <a:spcPts val="0"/>
              </a:spcBef>
              <a:spcAft>
                <a:spcPts val="0"/>
              </a:spcAft>
              <a:buFont typeface="Arial" panose="020B0604020202020204" pitchFamily="34" charset="0"/>
              <a:buChar char="•"/>
            </a:pPr>
            <a:r>
              <a:rPr lang="en-GB" b="0" i="0" u="none" strike="noStrike" dirty="0">
                <a:solidFill>
                  <a:srgbClr val="434343"/>
                </a:solidFill>
                <a:effectLst/>
              </a:rPr>
              <a:t>I - Integrated</a:t>
            </a:r>
          </a:p>
          <a:p>
            <a:pPr marL="742950" lvl="1" indent="-285750" rtl="0" fontAlgn="base">
              <a:spcBef>
                <a:spcPts val="0"/>
              </a:spcBef>
              <a:spcAft>
                <a:spcPts val="1600"/>
              </a:spcAft>
              <a:buFont typeface="Arial" panose="020B0604020202020204" pitchFamily="34" charset="0"/>
              <a:buChar char="•"/>
            </a:pPr>
            <a:r>
              <a:rPr lang="en-GB" b="0" i="0" u="none" strike="noStrike" dirty="0">
                <a:solidFill>
                  <a:srgbClr val="434343"/>
                </a:solidFill>
                <a:effectLst/>
              </a:rPr>
              <a:t>MA - Moving Average</a:t>
            </a:r>
          </a:p>
          <a:p>
            <a:pPr marL="457200" indent="-457200" rtl="0" fontAlgn="base">
              <a:spcBef>
                <a:spcPts val="0"/>
              </a:spcBef>
              <a:buFont typeface="+mj-lt"/>
              <a:buAutoNum type="arabicPeriod"/>
            </a:pPr>
            <a:r>
              <a:rPr lang="en-GB" b="0" i="0" u="none" strike="noStrike" dirty="0">
                <a:solidFill>
                  <a:srgbClr val="434343"/>
                </a:solidFill>
                <a:effectLst/>
              </a:rPr>
              <a:t>AR – </a:t>
            </a:r>
            <a:r>
              <a:rPr lang="en-GB" b="0" i="0" u="none" strike="noStrike" dirty="0" err="1">
                <a:solidFill>
                  <a:srgbClr val="434343"/>
                </a:solidFill>
                <a:effectLst/>
              </a:rPr>
              <a:t>AutoRegression</a:t>
            </a:r>
            <a:r>
              <a:rPr lang="en-GB" b="0" i="0" u="none" strike="noStrike" dirty="0">
                <a:solidFill>
                  <a:srgbClr val="434343"/>
                </a:solidFill>
                <a:effectLst/>
              </a:rPr>
              <a:t> (Parameter p = number of time lags)</a:t>
            </a:r>
          </a:p>
          <a:p>
            <a:pPr marL="715963" lvl="1" indent="-258763" fontAlgn="base">
              <a:buFont typeface="Arial" panose="020B0604020202020204" pitchFamily="34" charset="0"/>
              <a:buChar char="•"/>
              <a:tabLst>
                <a:tab pos="541338" algn="l"/>
              </a:tabLst>
            </a:pPr>
            <a:r>
              <a:rPr lang="en-GB" b="0" i="0" u="none" strike="noStrike" dirty="0">
                <a:solidFill>
                  <a:srgbClr val="434343"/>
                </a:solidFill>
                <a:effectLst/>
              </a:rPr>
              <a:t>The AR part of ARIMA indicates that the evolving variable of interest is regressed on its own lagged (i.e., prior) values.</a:t>
            </a:r>
            <a:endParaRPr lang="en-GB" sz="2400" dirty="0">
              <a:solidFill>
                <a:srgbClr val="434343"/>
              </a:solidFill>
            </a:endParaRPr>
          </a:p>
          <a:p>
            <a:pPr marL="715963" lvl="1" indent="-258763" fontAlgn="base">
              <a:buFont typeface="Arial" panose="020B0604020202020204" pitchFamily="34" charset="0"/>
              <a:buChar char="•"/>
              <a:tabLst>
                <a:tab pos="541338" algn="l"/>
              </a:tabLst>
            </a:pPr>
            <a:endParaRPr lang="en-GB" sz="2400" b="0" i="0" u="none" strike="noStrike" dirty="0">
              <a:solidFill>
                <a:srgbClr val="434343"/>
              </a:solidFill>
              <a:effectLst/>
            </a:endParaRPr>
          </a:p>
          <a:p>
            <a:pPr marL="449263" indent="-449263" fontAlgn="base">
              <a:spcBef>
                <a:spcPts val="0"/>
              </a:spcBef>
              <a:buFont typeface="+mj-lt"/>
              <a:buAutoNum type="arabicPeriod"/>
            </a:pPr>
            <a:r>
              <a:rPr lang="en-GB" dirty="0">
                <a:solidFill>
                  <a:srgbClr val="434343"/>
                </a:solidFill>
              </a:rPr>
              <a:t>I – Integrated (Parameter d = degree of differencing)</a:t>
            </a:r>
          </a:p>
          <a:p>
            <a:pPr marL="742950" lvl="1" indent="-285750" fontAlgn="base">
              <a:spcBef>
                <a:spcPts val="0"/>
              </a:spcBef>
              <a:spcAft>
                <a:spcPts val="0"/>
              </a:spcAft>
              <a:buFont typeface="Arial" panose="020B0604020202020204" pitchFamily="34" charset="0"/>
              <a:buChar char="•"/>
            </a:pPr>
            <a:r>
              <a:rPr lang="en-GB" dirty="0">
                <a:solidFill>
                  <a:srgbClr val="434343"/>
                </a:solidFill>
              </a:rPr>
              <a:t>Indicates that the data values have been replaced with the difference between their values and the previous values</a:t>
            </a:r>
          </a:p>
          <a:p>
            <a:pPr marL="742950" lvl="1" indent="-285750" fontAlgn="base">
              <a:spcBef>
                <a:spcPts val="0"/>
              </a:spcBef>
              <a:spcAft>
                <a:spcPts val="0"/>
              </a:spcAft>
              <a:buFont typeface="Arial" panose="020B0604020202020204" pitchFamily="34" charset="0"/>
              <a:buChar char="•"/>
            </a:pPr>
            <a:endParaRPr lang="en-GB" dirty="0">
              <a:solidFill>
                <a:srgbClr val="434343"/>
              </a:solidFill>
            </a:endParaRPr>
          </a:p>
          <a:p>
            <a:pPr marL="449263" indent="-449263" fontAlgn="base">
              <a:buFont typeface="+mj-lt"/>
              <a:buAutoNum type="arabicPeriod"/>
            </a:pPr>
            <a:r>
              <a:rPr lang="en-GB" dirty="0">
                <a:solidFill>
                  <a:srgbClr val="434343"/>
                </a:solidFill>
              </a:rPr>
              <a:t>MA - Moving Average (Parameter q = order of the moving average)</a:t>
            </a:r>
          </a:p>
          <a:p>
            <a:pPr marL="742950" lvl="1" indent="-285750" fontAlgn="base">
              <a:buFont typeface="Arial" panose="020B0604020202020204" pitchFamily="34" charset="0"/>
              <a:buChar char="•"/>
            </a:pPr>
            <a:r>
              <a:rPr lang="en-GB" dirty="0">
                <a:solidFill>
                  <a:srgbClr val="434343"/>
                </a:solidFill>
              </a:rPr>
              <a:t>Indicates the regression error is actually a </a:t>
            </a:r>
            <a:r>
              <a:rPr lang="en-GB" b="1" dirty="0">
                <a:solidFill>
                  <a:srgbClr val="434343"/>
                </a:solidFill>
              </a:rPr>
              <a:t>linear</a:t>
            </a:r>
            <a:r>
              <a:rPr lang="en-GB" dirty="0">
                <a:solidFill>
                  <a:srgbClr val="434343"/>
                </a:solidFill>
              </a:rPr>
              <a:t> combination of </a:t>
            </a:r>
            <a:r>
              <a:rPr lang="en-GB" b="1" dirty="0">
                <a:solidFill>
                  <a:srgbClr val="434343"/>
                </a:solidFill>
              </a:rPr>
              <a:t>error terms</a:t>
            </a:r>
            <a:r>
              <a:rPr lang="en-GB" dirty="0">
                <a:solidFill>
                  <a:srgbClr val="434343"/>
                </a:solidFill>
              </a:rPr>
              <a:t> whose values occurred contemporaneously and at various times in the past. </a:t>
            </a:r>
          </a:p>
          <a:p>
            <a:pPr marL="342900" indent="-342900" fontAlgn="base">
              <a:buFont typeface="+mj-lt"/>
              <a:buAutoNum type="arabicPeriod"/>
              <a:tabLst>
                <a:tab pos="541338" algn="l"/>
              </a:tabLst>
            </a:pPr>
            <a:endParaRPr lang="en-GB" b="0" i="0" u="none" strike="noStrike" dirty="0">
              <a:solidFill>
                <a:srgbClr val="434343"/>
              </a:solidFill>
              <a:effectLst/>
            </a:endParaRPr>
          </a:p>
        </p:txBody>
      </p:sp>
    </p:spTree>
    <p:extLst>
      <p:ext uri="{BB962C8B-B14F-4D97-AF65-F5344CB8AC3E}">
        <p14:creationId xmlns:p14="http://schemas.microsoft.com/office/powerpoint/2010/main" val="2288583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pic>
        <p:nvPicPr>
          <p:cNvPr id="12" name="Picture 11">
            <a:extLst>
              <a:ext uri="{FF2B5EF4-FFF2-40B4-BE49-F238E27FC236}">
                <a16:creationId xmlns:a16="http://schemas.microsoft.com/office/drawing/2014/main" id="{0F2D7A93-C982-415F-AD4C-DEA34EBB490B}"/>
              </a:ext>
            </a:extLst>
          </p:cNvPr>
          <p:cNvPicPr>
            <a:picLocks noChangeAspect="1"/>
          </p:cNvPicPr>
          <p:nvPr/>
        </p:nvPicPr>
        <p:blipFill>
          <a:blip r:embed="rId2"/>
          <a:stretch>
            <a:fillRect/>
          </a:stretch>
        </p:blipFill>
        <p:spPr>
          <a:xfrm>
            <a:off x="1097280" y="1155427"/>
            <a:ext cx="6027420" cy="3475610"/>
          </a:xfrm>
          <a:prstGeom prst="rect">
            <a:avLst/>
          </a:prstGeom>
        </p:spPr>
      </p:pic>
      <p:sp>
        <p:nvSpPr>
          <p:cNvPr id="13" name="TextBox 12">
            <a:extLst>
              <a:ext uri="{FF2B5EF4-FFF2-40B4-BE49-F238E27FC236}">
                <a16:creationId xmlns:a16="http://schemas.microsoft.com/office/drawing/2014/main" id="{CD2116E2-5C63-49C8-A949-D00F8345E49F}"/>
              </a:ext>
            </a:extLst>
          </p:cNvPr>
          <p:cNvSpPr txBox="1"/>
          <p:nvPr/>
        </p:nvSpPr>
        <p:spPr>
          <a:xfrm>
            <a:off x="1150620" y="4653568"/>
            <a:ext cx="10615134" cy="1077218"/>
          </a:xfrm>
          <a:prstGeom prst="rect">
            <a:avLst/>
          </a:prstGeom>
          <a:noFill/>
        </p:spPr>
        <p:txBody>
          <a:bodyPr wrap="square" rtlCol="0">
            <a:spAutoFit/>
          </a:bodyPr>
          <a:lstStyle/>
          <a:p>
            <a:r>
              <a:rPr lang="en-US" sz="1600" b="0" i="0" dirty="0">
                <a:solidFill>
                  <a:srgbClr val="000000"/>
                </a:solidFill>
                <a:effectLst/>
              </a:rPr>
              <a:t>Surprisingly, the initial series are non-stationary. The Dickey-Fuller test, the time series is unsurprisingly non-stationary. Also, looking at the autocorrelation plot, we see that it is very high, and it seems that there is no clear seasonality The only thing left is seasonality, which we have to deal with prior to modeling. To do so, we take the "seasonal difference", which means a simple subtraction of the series from itself with a lag that equals the seasonal period</a:t>
            </a:r>
            <a:endParaRPr lang="en-SG" sz="1600" dirty="0"/>
          </a:p>
        </p:txBody>
      </p:sp>
      <p:sp>
        <p:nvSpPr>
          <p:cNvPr id="6" name="Title 1">
            <a:extLst>
              <a:ext uri="{FF2B5EF4-FFF2-40B4-BE49-F238E27FC236}">
                <a16:creationId xmlns:a16="http://schemas.microsoft.com/office/drawing/2014/main" id="{3C8EBD28-CBA9-4E36-BAF9-EFF31F7E638B}"/>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2. ARIMA Model</a:t>
            </a:r>
            <a:endParaRPr lang="en-US" dirty="0"/>
          </a:p>
        </p:txBody>
      </p:sp>
    </p:spTree>
    <p:extLst>
      <p:ext uri="{BB962C8B-B14F-4D97-AF65-F5344CB8AC3E}">
        <p14:creationId xmlns:p14="http://schemas.microsoft.com/office/powerpoint/2010/main" val="1377559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pic>
        <p:nvPicPr>
          <p:cNvPr id="8" name="Picture 7">
            <a:extLst>
              <a:ext uri="{FF2B5EF4-FFF2-40B4-BE49-F238E27FC236}">
                <a16:creationId xmlns:a16="http://schemas.microsoft.com/office/drawing/2014/main" id="{A67FDF42-4FC8-429B-BCD8-B090551D7429}"/>
              </a:ext>
            </a:extLst>
          </p:cNvPr>
          <p:cNvPicPr>
            <a:picLocks noChangeAspect="1"/>
          </p:cNvPicPr>
          <p:nvPr/>
        </p:nvPicPr>
        <p:blipFill>
          <a:blip r:embed="rId2"/>
          <a:stretch>
            <a:fillRect/>
          </a:stretch>
        </p:blipFill>
        <p:spPr>
          <a:xfrm>
            <a:off x="1097280" y="1082675"/>
            <a:ext cx="6081713" cy="3504188"/>
          </a:xfrm>
          <a:prstGeom prst="rect">
            <a:avLst/>
          </a:prstGeom>
        </p:spPr>
      </p:pic>
      <p:sp>
        <p:nvSpPr>
          <p:cNvPr id="9" name="TextBox 8">
            <a:extLst>
              <a:ext uri="{FF2B5EF4-FFF2-40B4-BE49-F238E27FC236}">
                <a16:creationId xmlns:a16="http://schemas.microsoft.com/office/drawing/2014/main" id="{EA4DEECF-F946-4272-9EF1-5D64784ADE95}"/>
              </a:ext>
            </a:extLst>
          </p:cNvPr>
          <p:cNvSpPr txBox="1"/>
          <p:nvPr/>
        </p:nvSpPr>
        <p:spPr>
          <a:xfrm>
            <a:off x="1097280" y="4716909"/>
            <a:ext cx="10615134" cy="830997"/>
          </a:xfrm>
          <a:prstGeom prst="rect">
            <a:avLst/>
          </a:prstGeom>
          <a:noFill/>
        </p:spPr>
        <p:txBody>
          <a:bodyPr wrap="square" rtlCol="0">
            <a:spAutoFit/>
          </a:bodyPr>
          <a:lstStyle/>
          <a:p>
            <a:r>
              <a:rPr lang="en-GB" sz="1600" b="0" i="0" dirty="0">
                <a:solidFill>
                  <a:srgbClr val="000000"/>
                </a:solidFill>
                <a:effectLst/>
              </a:rPr>
              <a:t>It is now much better with the visible seasonality gone. The autocorrelation function do not have many significant lags, oscillating around zero. The Dickey-Fuller test indicates that it is stationary, and the number of significant peaks in ACF has dropped</a:t>
            </a:r>
            <a:endParaRPr lang="en-SG" sz="1600" dirty="0"/>
          </a:p>
        </p:txBody>
      </p:sp>
      <p:sp>
        <p:nvSpPr>
          <p:cNvPr id="6" name="Title 1">
            <a:extLst>
              <a:ext uri="{FF2B5EF4-FFF2-40B4-BE49-F238E27FC236}">
                <a16:creationId xmlns:a16="http://schemas.microsoft.com/office/drawing/2014/main" id="{F6178B3D-9309-489A-BF38-2C5ECE317919}"/>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2. ARIMA Model</a:t>
            </a:r>
            <a:endParaRPr lang="en-US" dirty="0"/>
          </a:p>
        </p:txBody>
      </p:sp>
    </p:spTree>
    <p:extLst>
      <p:ext uri="{BB962C8B-B14F-4D97-AF65-F5344CB8AC3E}">
        <p14:creationId xmlns:p14="http://schemas.microsoft.com/office/powerpoint/2010/main" val="2799325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pic>
        <p:nvPicPr>
          <p:cNvPr id="5" name="Picture 4">
            <a:extLst>
              <a:ext uri="{FF2B5EF4-FFF2-40B4-BE49-F238E27FC236}">
                <a16:creationId xmlns:a16="http://schemas.microsoft.com/office/drawing/2014/main" id="{29EE1A71-A2D7-4AFD-ABB4-426C2001475F}"/>
              </a:ext>
            </a:extLst>
          </p:cNvPr>
          <p:cNvPicPr>
            <a:picLocks noChangeAspect="1"/>
          </p:cNvPicPr>
          <p:nvPr/>
        </p:nvPicPr>
        <p:blipFill>
          <a:blip r:embed="rId2"/>
          <a:stretch>
            <a:fillRect/>
          </a:stretch>
        </p:blipFill>
        <p:spPr>
          <a:xfrm>
            <a:off x="1158240" y="1613491"/>
            <a:ext cx="6725920" cy="3824214"/>
          </a:xfrm>
          <a:prstGeom prst="rect">
            <a:avLst/>
          </a:prstGeom>
        </p:spPr>
      </p:pic>
      <p:pic>
        <p:nvPicPr>
          <p:cNvPr id="8" name="Picture 7">
            <a:extLst>
              <a:ext uri="{FF2B5EF4-FFF2-40B4-BE49-F238E27FC236}">
                <a16:creationId xmlns:a16="http://schemas.microsoft.com/office/drawing/2014/main" id="{6CA77A10-FFAD-4DDF-8D57-C098B95648A5}"/>
              </a:ext>
            </a:extLst>
          </p:cNvPr>
          <p:cNvPicPr>
            <a:picLocks noChangeAspect="1"/>
          </p:cNvPicPr>
          <p:nvPr/>
        </p:nvPicPr>
        <p:blipFill>
          <a:blip r:embed="rId3"/>
          <a:stretch>
            <a:fillRect/>
          </a:stretch>
        </p:blipFill>
        <p:spPr>
          <a:xfrm>
            <a:off x="1097280" y="1118191"/>
            <a:ext cx="8515350" cy="495300"/>
          </a:xfrm>
          <a:prstGeom prst="rect">
            <a:avLst/>
          </a:prstGeom>
        </p:spPr>
      </p:pic>
      <p:sp>
        <p:nvSpPr>
          <p:cNvPr id="6" name="Title 1">
            <a:extLst>
              <a:ext uri="{FF2B5EF4-FFF2-40B4-BE49-F238E27FC236}">
                <a16:creationId xmlns:a16="http://schemas.microsoft.com/office/drawing/2014/main" id="{ADD62FAB-F361-489D-95DD-2275A4254405}"/>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2. ARIMA Family</a:t>
            </a:r>
            <a:endParaRPr lang="en-US" dirty="0"/>
          </a:p>
        </p:txBody>
      </p:sp>
    </p:spTree>
    <p:extLst>
      <p:ext uri="{BB962C8B-B14F-4D97-AF65-F5344CB8AC3E}">
        <p14:creationId xmlns:p14="http://schemas.microsoft.com/office/powerpoint/2010/main" val="752262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pic>
        <p:nvPicPr>
          <p:cNvPr id="4" name="Picture 3">
            <a:extLst>
              <a:ext uri="{FF2B5EF4-FFF2-40B4-BE49-F238E27FC236}">
                <a16:creationId xmlns:a16="http://schemas.microsoft.com/office/drawing/2014/main" id="{72226150-A03E-4CFA-B2F8-4809C0FF8827}"/>
              </a:ext>
            </a:extLst>
          </p:cNvPr>
          <p:cNvPicPr>
            <a:picLocks noChangeAspect="1"/>
          </p:cNvPicPr>
          <p:nvPr/>
        </p:nvPicPr>
        <p:blipFill>
          <a:blip r:embed="rId2"/>
          <a:stretch>
            <a:fillRect/>
          </a:stretch>
        </p:blipFill>
        <p:spPr>
          <a:xfrm>
            <a:off x="1207453" y="1762645"/>
            <a:ext cx="6503988" cy="3785040"/>
          </a:xfrm>
          <a:prstGeom prst="rect">
            <a:avLst/>
          </a:prstGeom>
        </p:spPr>
      </p:pic>
      <p:pic>
        <p:nvPicPr>
          <p:cNvPr id="10" name="Picture 9">
            <a:extLst>
              <a:ext uri="{FF2B5EF4-FFF2-40B4-BE49-F238E27FC236}">
                <a16:creationId xmlns:a16="http://schemas.microsoft.com/office/drawing/2014/main" id="{5D8A1079-E89C-4B83-8FEE-43F2F5AABE8D}"/>
              </a:ext>
            </a:extLst>
          </p:cNvPr>
          <p:cNvPicPr>
            <a:picLocks noChangeAspect="1"/>
          </p:cNvPicPr>
          <p:nvPr/>
        </p:nvPicPr>
        <p:blipFill>
          <a:blip r:embed="rId3"/>
          <a:stretch>
            <a:fillRect/>
          </a:stretch>
        </p:blipFill>
        <p:spPr>
          <a:xfrm>
            <a:off x="1036320" y="1213848"/>
            <a:ext cx="8496300" cy="542925"/>
          </a:xfrm>
          <a:prstGeom prst="rect">
            <a:avLst/>
          </a:prstGeom>
        </p:spPr>
      </p:pic>
      <p:sp>
        <p:nvSpPr>
          <p:cNvPr id="6" name="Title 1">
            <a:extLst>
              <a:ext uri="{FF2B5EF4-FFF2-40B4-BE49-F238E27FC236}">
                <a16:creationId xmlns:a16="http://schemas.microsoft.com/office/drawing/2014/main" id="{62F0BA62-7B12-4B0C-8DD6-86E4DA7369ED}"/>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2. ARIMA Family</a:t>
            </a:r>
            <a:endParaRPr lang="en-US" dirty="0"/>
          </a:p>
        </p:txBody>
      </p:sp>
    </p:spTree>
    <p:extLst>
      <p:ext uri="{BB962C8B-B14F-4D97-AF65-F5344CB8AC3E}">
        <p14:creationId xmlns:p14="http://schemas.microsoft.com/office/powerpoint/2010/main" val="136875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2BFD-73E5-4E3E-BFB1-49B80453CE88}"/>
              </a:ext>
            </a:extLst>
          </p:cNvPr>
          <p:cNvSpPr>
            <a:spLocks noGrp="1"/>
          </p:cNvSpPr>
          <p:nvPr>
            <p:ph type="title"/>
          </p:nvPr>
        </p:nvSpPr>
        <p:spPr/>
        <p:txBody>
          <a:bodyPr/>
          <a:lstStyle/>
          <a:p>
            <a:r>
              <a:rPr lang="en-GB" dirty="0"/>
              <a:t>Background</a:t>
            </a:r>
            <a:endParaRPr lang="en-SG" dirty="0"/>
          </a:p>
        </p:txBody>
      </p:sp>
      <p:sp>
        <p:nvSpPr>
          <p:cNvPr id="3" name="Content Placeholder 2">
            <a:extLst>
              <a:ext uri="{FF2B5EF4-FFF2-40B4-BE49-F238E27FC236}">
                <a16:creationId xmlns:a16="http://schemas.microsoft.com/office/drawing/2014/main" id="{AA4ADD2C-D463-4900-BD65-D8AD486820C0}"/>
              </a:ext>
            </a:extLst>
          </p:cNvPr>
          <p:cNvSpPr>
            <a:spLocks noGrp="1"/>
          </p:cNvSpPr>
          <p:nvPr>
            <p:ph idx="1"/>
          </p:nvPr>
        </p:nvSpPr>
        <p:spPr>
          <a:xfrm>
            <a:off x="1097280" y="1270001"/>
            <a:ext cx="10058400" cy="3760891"/>
          </a:xfrm>
        </p:spPr>
        <p:txBody>
          <a:bodyPr>
            <a:normAutofit fontScale="85000" lnSpcReduction="20000"/>
          </a:bodyPr>
          <a:lstStyle/>
          <a:p>
            <a:pPr algn="l">
              <a:buFont typeface="Arial" panose="020B0604020202020204" pitchFamily="34" charset="0"/>
              <a:buChar char="•"/>
            </a:pPr>
            <a:r>
              <a:rPr lang="en-GB" sz="2800" b="0" i="0" dirty="0">
                <a:solidFill>
                  <a:srgbClr val="111111"/>
                </a:solidFill>
                <a:effectLst/>
              </a:rPr>
              <a:t>The foreign exchange (also known as FX or forex) market is a global marketplace for exchanging national currencies.</a:t>
            </a:r>
          </a:p>
          <a:p>
            <a:pPr algn="l">
              <a:buFont typeface="Arial" panose="020B0604020202020204" pitchFamily="34" charset="0"/>
              <a:buChar char="•"/>
            </a:pPr>
            <a:r>
              <a:rPr lang="en-GB" sz="2800" b="0" i="0" dirty="0">
                <a:solidFill>
                  <a:srgbClr val="111111"/>
                </a:solidFill>
                <a:effectLst/>
              </a:rPr>
              <a:t>Currencies trade against each other as exchange rate pairs. For example, EUR/USD is a currency pair for trading euro against the US dollar.</a:t>
            </a:r>
          </a:p>
          <a:p>
            <a:pPr algn="l">
              <a:buFont typeface="Arial" panose="020B0604020202020204" pitchFamily="34" charset="0"/>
              <a:buChar char="•"/>
            </a:pPr>
            <a:r>
              <a:rPr lang="en-GB" sz="2800" b="0" i="0" dirty="0">
                <a:solidFill>
                  <a:srgbClr val="111111"/>
                </a:solidFill>
                <a:effectLst/>
              </a:rPr>
              <a:t>Forex markets exist as spot (cash) markets as well as derivatives markets offering forwards, futures, options, and currency swaps.</a:t>
            </a:r>
          </a:p>
          <a:p>
            <a:pPr algn="l">
              <a:buFont typeface="Arial" panose="020B0604020202020204" pitchFamily="34" charset="0"/>
              <a:buChar char="•"/>
            </a:pPr>
            <a:r>
              <a:rPr lang="en-GB" sz="2800" b="0" i="0" dirty="0">
                <a:solidFill>
                  <a:srgbClr val="111111"/>
                </a:solidFill>
                <a:effectLst/>
              </a:rPr>
              <a:t>Market participants use forex to hedge against international currency and interest rate risk, to speculate on geopolitical events, and to diversify portfolios, among several other reasons.</a:t>
            </a:r>
          </a:p>
        </p:txBody>
      </p:sp>
    </p:spTree>
    <p:extLst>
      <p:ext uri="{BB962C8B-B14F-4D97-AF65-F5344CB8AC3E}">
        <p14:creationId xmlns:p14="http://schemas.microsoft.com/office/powerpoint/2010/main" val="3393799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6" name="TextBox 5">
            <a:extLst>
              <a:ext uri="{FF2B5EF4-FFF2-40B4-BE49-F238E27FC236}">
                <a16:creationId xmlns:a16="http://schemas.microsoft.com/office/drawing/2014/main" id="{B74ECF26-FD5C-44C0-AC5B-D2452709A396}"/>
              </a:ext>
            </a:extLst>
          </p:cNvPr>
          <p:cNvSpPr txBox="1"/>
          <p:nvPr/>
        </p:nvSpPr>
        <p:spPr>
          <a:xfrm>
            <a:off x="1097280" y="1970559"/>
            <a:ext cx="5219700" cy="1323439"/>
          </a:xfrm>
          <a:prstGeom prst="rect">
            <a:avLst/>
          </a:prstGeom>
          <a:noFill/>
        </p:spPr>
        <p:txBody>
          <a:bodyPr wrap="square">
            <a:spAutoFit/>
          </a:bodyPr>
          <a:lstStyle/>
          <a:p>
            <a:pPr marL="342900" indent="-342900" algn="l">
              <a:buFont typeface="+mj-lt"/>
              <a:buAutoNum type="arabicPeriod" startAt="2"/>
            </a:pPr>
            <a:r>
              <a:rPr lang="en-US" sz="1600" b="0" i="0" dirty="0">
                <a:solidFill>
                  <a:srgbClr val="292929"/>
                </a:solidFill>
                <a:effectLst/>
              </a:rPr>
              <a:t>We have </a:t>
            </a:r>
            <a:r>
              <a:rPr lang="en-US" sz="1600" dirty="0">
                <a:solidFill>
                  <a:srgbClr val="292929"/>
                </a:solidFill>
              </a:rPr>
              <a:t>36</a:t>
            </a:r>
            <a:r>
              <a:rPr lang="en-US" sz="1600" b="0" i="0" dirty="0">
                <a:solidFill>
                  <a:srgbClr val="292929"/>
                </a:solidFill>
                <a:effectLst/>
              </a:rPr>
              <a:t> different combinations created from the 6 SARIMA parameters. </a:t>
            </a:r>
          </a:p>
          <a:p>
            <a:pPr marL="342900" indent="-342900" algn="l">
              <a:buFont typeface="+mj-lt"/>
              <a:buAutoNum type="arabicPeriod" startAt="2"/>
            </a:pPr>
            <a:r>
              <a:rPr lang="en-US" sz="1600" b="0" i="0" dirty="0">
                <a:solidFill>
                  <a:srgbClr val="292929"/>
                </a:solidFill>
                <a:effectLst/>
              </a:rPr>
              <a:t>We </a:t>
            </a:r>
            <a:r>
              <a:rPr lang="en-US" sz="1600" dirty="0">
                <a:solidFill>
                  <a:srgbClr val="292929"/>
                </a:solidFill>
              </a:rPr>
              <a:t>tried </a:t>
            </a:r>
            <a:r>
              <a:rPr lang="en-US" sz="1600" b="0" i="0" dirty="0">
                <a:solidFill>
                  <a:srgbClr val="292929"/>
                </a:solidFill>
                <a:effectLst/>
              </a:rPr>
              <a:t>each combination and trained SARIMA with each so to find the best performing model. </a:t>
            </a:r>
            <a:endParaRPr lang="en-US" sz="1600" dirty="0">
              <a:solidFill>
                <a:srgbClr val="292929"/>
              </a:solidFill>
            </a:endParaRPr>
          </a:p>
          <a:p>
            <a:pPr marL="342900" indent="-342900" algn="l">
              <a:buFont typeface="+mj-lt"/>
              <a:buAutoNum type="arabicPeriod" startAt="2"/>
            </a:pPr>
            <a:r>
              <a:rPr lang="en-US" sz="1600" b="0" i="0" dirty="0">
                <a:solidFill>
                  <a:srgbClr val="292929"/>
                </a:solidFill>
                <a:effectLst/>
              </a:rPr>
              <a:t>Here is the summary of the best model.</a:t>
            </a:r>
          </a:p>
        </p:txBody>
      </p:sp>
      <p:sp>
        <p:nvSpPr>
          <p:cNvPr id="8" name="Title 1">
            <a:extLst>
              <a:ext uri="{FF2B5EF4-FFF2-40B4-BE49-F238E27FC236}">
                <a16:creationId xmlns:a16="http://schemas.microsoft.com/office/drawing/2014/main" id="{AFB26E39-7817-4A7A-9E23-60F8F79E9F09}"/>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3. SARIMAX</a:t>
            </a:r>
            <a:endParaRPr lang="en-US" dirty="0"/>
          </a:p>
        </p:txBody>
      </p:sp>
      <p:pic>
        <p:nvPicPr>
          <p:cNvPr id="14" name="Picture 13">
            <a:extLst>
              <a:ext uri="{FF2B5EF4-FFF2-40B4-BE49-F238E27FC236}">
                <a16:creationId xmlns:a16="http://schemas.microsoft.com/office/drawing/2014/main" id="{A1317534-4592-4AD8-8128-DC109C9C7607}"/>
              </a:ext>
            </a:extLst>
          </p:cNvPr>
          <p:cNvPicPr>
            <a:picLocks noChangeAspect="1"/>
          </p:cNvPicPr>
          <p:nvPr/>
        </p:nvPicPr>
        <p:blipFill>
          <a:blip r:embed="rId2"/>
          <a:stretch>
            <a:fillRect/>
          </a:stretch>
        </p:blipFill>
        <p:spPr>
          <a:xfrm>
            <a:off x="6096000" y="2351686"/>
            <a:ext cx="6009754" cy="3584293"/>
          </a:xfrm>
          <a:prstGeom prst="rect">
            <a:avLst/>
          </a:prstGeom>
          <a:ln>
            <a:solidFill>
              <a:schemeClr val="tx1"/>
            </a:solidFill>
          </a:ln>
        </p:spPr>
      </p:pic>
      <p:sp>
        <p:nvSpPr>
          <p:cNvPr id="15" name="TextBox 14">
            <a:extLst>
              <a:ext uri="{FF2B5EF4-FFF2-40B4-BE49-F238E27FC236}">
                <a16:creationId xmlns:a16="http://schemas.microsoft.com/office/drawing/2014/main" id="{09810410-5D06-4260-B883-FEF14110EAF4}"/>
              </a:ext>
            </a:extLst>
          </p:cNvPr>
          <p:cNvSpPr txBox="1"/>
          <p:nvPr/>
        </p:nvSpPr>
        <p:spPr>
          <a:xfrm>
            <a:off x="1097280" y="1157976"/>
            <a:ext cx="10615134" cy="338554"/>
          </a:xfrm>
          <a:prstGeom prst="rect">
            <a:avLst/>
          </a:prstGeom>
          <a:noFill/>
        </p:spPr>
        <p:txBody>
          <a:bodyPr wrap="square" numCol="1" rtlCol="0">
            <a:spAutoFit/>
          </a:bodyPr>
          <a:lstStyle/>
          <a:p>
            <a:pPr marL="342900" indent="-342900">
              <a:buFont typeface="+mj-lt"/>
              <a:buAutoNum type="arabicPeriod"/>
            </a:pPr>
            <a:r>
              <a:rPr lang="en-US" sz="1600" b="0" i="0" dirty="0">
                <a:solidFill>
                  <a:srgbClr val="000000"/>
                </a:solidFill>
                <a:effectLst/>
              </a:rPr>
              <a:t>We engineered the following additional features as </a:t>
            </a:r>
            <a:r>
              <a:rPr lang="en-GB" sz="1600" dirty="0"/>
              <a:t>exogenous regressor </a:t>
            </a:r>
            <a:r>
              <a:rPr lang="en-GB" sz="1600" dirty="0">
                <a:solidFill>
                  <a:srgbClr val="292929"/>
                </a:solidFill>
              </a:rPr>
              <a:t>variables:</a:t>
            </a:r>
            <a:endParaRPr lang="en-US" sz="1600" b="0" i="0" dirty="0">
              <a:solidFill>
                <a:srgbClr val="000000"/>
              </a:solidFill>
              <a:effectLst/>
            </a:endParaRPr>
          </a:p>
        </p:txBody>
      </p:sp>
      <p:sp>
        <p:nvSpPr>
          <p:cNvPr id="16" name="TextBox 15">
            <a:extLst>
              <a:ext uri="{FF2B5EF4-FFF2-40B4-BE49-F238E27FC236}">
                <a16:creationId xmlns:a16="http://schemas.microsoft.com/office/drawing/2014/main" id="{6C848746-F0F8-4F51-A88F-7B500140E10D}"/>
              </a:ext>
            </a:extLst>
          </p:cNvPr>
          <p:cNvSpPr txBox="1"/>
          <p:nvPr/>
        </p:nvSpPr>
        <p:spPr>
          <a:xfrm>
            <a:off x="1036320" y="1424443"/>
            <a:ext cx="5494020" cy="1077218"/>
          </a:xfrm>
          <a:prstGeom prst="rect">
            <a:avLst/>
          </a:prstGeom>
          <a:noFill/>
        </p:spPr>
        <p:txBody>
          <a:bodyPr wrap="square" numCol="2" rtlCol="0">
            <a:spAutoFit/>
          </a:bodyPr>
          <a:lstStyle/>
          <a:p>
            <a:pPr marL="742950" lvl="1" indent="-285750">
              <a:buFont typeface="Arial" panose="020B0604020202020204" pitchFamily="34" charset="0"/>
              <a:buChar char="•"/>
            </a:pPr>
            <a:r>
              <a:rPr lang="en-US" sz="1600" dirty="0">
                <a:solidFill>
                  <a:srgbClr val="000000"/>
                </a:solidFill>
              </a:rPr>
              <a:t>Year</a:t>
            </a:r>
          </a:p>
          <a:p>
            <a:pPr marL="742950" lvl="1" indent="-285750">
              <a:buFont typeface="Arial" panose="020B0604020202020204" pitchFamily="34" charset="0"/>
              <a:buChar char="•"/>
            </a:pPr>
            <a:r>
              <a:rPr lang="en-US" sz="1600" dirty="0">
                <a:solidFill>
                  <a:srgbClr val="000000"/>
                </a:solidFill>
              </a:rPr>
              <a:t>Weekday</a:t>
            </a:r>
          </a:p>
          <a:p>
            <a:pPr marL="742950" lvl="1" indent="-285750">
              <a:buFont typeface="Arial" panose="020B0604020202020204" pitchFamily="34" charset="0"/>
              <a:buChar char="•"/>
            </a:pPr>
            <a:endParaRPr lang="en-US" sz="1600" dirty="0">
              <a:solidFill>
                <a:srgbClr val="000000"/>
              </a:solidFill>
            </a:endParaRPr>
          </a:p>
          <a:p>
            <a:pPr marL="742950" lvl="1" indent="-285750">
              <a:buFont typeface="Arial" panose="020B0604020202020204" pitchFamily="34" charset="0"/>
              <a:buChar char="•"/>
            </a:pPr>
            <a:endParaRPr lang="en-US" sz="1600" dirty="0">
              <a:solidFill>
                <a:srgbClr val="000000"/>
              </a:solidFill>
            </a:endParaRPr>
          </a:p>
          <a:p>
            <a:pPr marL="742950" lvl="1" indent="-285750">
              <a:buFont typeface="Arial" panose="020B0604020202020204" pitchFamily="34" charset="0"/>
              <a:buChar char="•"/>
            </a:pPr>
            <a:r>
              <a:rPr lang="en-US" sz="1600" dirty="0">
                <a:solidFill>
                  <a:srgbClr val="000000"/>
                </a:solidFill>
              </a:rPr>
              <a:t>Hour</a:t>
            </a:r>
          </a:p>
          <a:p>
            <a:pPr marL="742950" lvl="1" indent="-285750">
              <a:buFont typeface="Arial" panose="020B0604020202020204" pitchFamily="34" charset="0"/>
              <a:buChar char="•"/>
            </a:pPr>
            <a:r>
              <a:rPr lang="en-US" sz="1600" dirty="0">
                <a:solidFill>
                  <a:srgbClr val="000000"/>
                </a:solidFill>
              </a:rPr>
              <a:t>Is Weekend (Boolean)</a:t>
            </a:r>
            <a:endParaRPr lang="en-SG" sz="1600" dirty="0"/>
          </a:p>
        </p:txBody>
      </p:sp>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D1B235E5-7FE6-46D3-B439-38E187DF7212}"/>
                  </a:ext>
                </a:extLst>
              </p14:cNvPr>
              <p14:cNvContentPartPr/>
              <p14:nvPr/>
            </p14:nvContentPartPr>
            <p14:xfrm>
              <a:off x="7329900" y="2772240"/>
              <a:ext cx="1897200" cy="46800"/>
            </p14:xfrm>
          </p:contentPart>
        </mc:Choice>
        <mc:Fallback xmlns="">
          <p:pic>
            <p:nvPicPr>
              <p:cNvPr id="22" name="Ink 21">
                <a:extLst>
                  <a:ext uri="{FF2B5EF4-FFF2-40B4-BE49-F238E27FC236}">
                    <a16:creationId xmlns:a16="http://schemas.microsoft.com/office/drawing/2014/main" id="{D1B235E5-7FE6-46D3-B439-38E187DF7212}"/>
                  </a:ext>
                </a:extLst>
              </p:cNvPr>
              <p:cNvPicPr/>
              <p:nvPr/>
            </p:nvPicPr>
            <p:blipFill>
              <a:blip r:embed="rId4"/>
              <a:stretch>
                <a:fillRect/>
              </a:stretch>
            </p:blipFill>
            <p:spPr>
              <a:xfrm>
                <a:off x="7276260" y="2664600"/>
                <a:ext cx="200484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210B996B-057E-456E-AECB-D8F4F3141272}"/>
                  </a:ext>
                </a:extLst>
              </p14:cNvPr>
              <p14:cNvContentPartPr/>
              <p14:nvPr/>
            </p14:nvContentPartPr>
            <p14:xfrm>
              <a:off x="7200886" y="3709938"/>
              <a:ext cx="228240" cy="9720"/>
            </p14:xfrm>
          </p:contentPart>
        </mc:Choice>
        <mc:Fallback>
          <p:pic>
            <p:nvPicPr>
              <p:cNvPr id="2" name="Ink 1">
                <a:extLst>
                  <a:ext uri="{FF2B5EF4-FFF2-40B4-BE49-F238E27FC236}">
                    <a16:creationId xmlns:a16="http://schemas.microsoft.com/office/drawing/2014/main" id="{210B996B-057E-456E-AECB-D8F4F3141272}"/>
                  </a:ext>
                </a:extLst>
              </p:cNvPr>
              <p:cNvPicPr/>
              <p:nvPr/>
            </p:nvPicPr>
            <p:blipFill>
              <a:blip r:embed="rId6"/>
              <a:stretch>
                <a:fillRect/>
              </a:stretch>
            </p:blipFill>
            <p:spPr>
              <a:xfrm>
                <a:off x="7146886" y="3601938"/>
                <a:ext cx="3358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059D827F-CD30-4FAA-967C-E814DCD27B28}"/>
                  </a:ext>
                </a:extLst>
              </p14:cNvPr>
              <p14:cNvContentPartPr/>
              <p14:nvPr/>
            </p14:nvContentPartPr>
            <p14:xfrm>
              <a:off x="7086046" y="3973098"/>
              <a:ext cx="314640" cy="29880"/>
            </p14:xfrm>
          </p:contentPart>
        </mc:Choice>
        <mc:Fallback>
          <p:pic>
            <p:nvPicPr>
              <p:cNvPr id="3" name="Ink 2">
                <a:extLst>
                  <a:ext uri="{FF2B5EF4-FFF2-40B4-BE49-F238E27FC236}">
                    <a16:creationId xmlns:a16="http://schemas.microsoft.com/office/drawing/2014/main" id="{059D827F-CD30-4FAA-967C-E814DCD27B28}"/>
                  </a:ext>
                </a:extLst>
              </p:cNvPr>
              <p:cNvPicPr/>
              <p:nvPr/>
            </p:nvPicPr>
            <p:blipFill>
              <a:blip r:embed="rId8"/>
              <a:stretch>
                <a:fillRect/>
              </a:stretch>
            </p:blipFill>
            <p:spPr>
              <a:xfrm>
                <a:off x="7032406" y="3865458"/>
                <a:ext cx="42228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EA65B170-C475-4E63-AE38-12ED26959820}"/>
                  </a:ext>
                </a:extLst>
              </p14:cNvPr>
              <p14:cNvContentPartPr/>
              <p14:nvPr/>
            </p14:nvContentPartPr>
            <p14:xfrm>
              <a:off x="7077766" y="4035018"/>
              <a:ext cx="315360" cy="117360"/>
            </p14:xfrm>
          </p:contentPart>
        </mc:Choice>
        <mc:Fallback>
          <p:pic>
            <p:nvPicPr>
              <p:cNvPr id="4" name="Ink 3">
                <a:extLst>
                  <a:ext uri="{FF2B5EF4-FFF2-40B4-BE49-F238E27FC236}">
                    <a16:creationId xmlns:a16="http://schemas.microsoft.com/office/drawing/2014/main" id="{EA65B170-C475-4E63-AE38-12ED26959820}"/>
                  </a:ext>
                </a:extLst>
              </p:cNvPr>
              <p:cNvPicPr/>
              <p:nvPr/>
            </p:nvPicPr>
            <p:blipFill>
              <a:blip r:embed="rId10"/>
              <a:stretch>
                <a:fillRect/>
              </a:stretch>
            </p:blipFill>
            <p:spPr>
              <a:xfrm>
                <a:off x="7023766" y="3927378"/>
                <a:ext cx="42300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 name="Ink 4">
                <a:extLst>
                  <a:ext uri="{FF2B5EF4-FFF2-40B4-BE49-F238E27FC236}">
                    <a16:creationId xmlns:a16="http://schemas.microsoft.com/office/drawing/2014/main" id="{741BAA9E-5C88-4C5A-9F21-C55C78AED61B}"/>
                  </a:ext>
                </a:extLst>
              </p14:cNvPr>
              <p14:cNvContentPartPr/>
              <p14:nvPr/>
            </p14:nvContentPartPr>
            <p14:xfrm>
              <a:off x="7051126" y="4237698"/>
              <a:ext cx="348120" cy="18720"/>
            </p14:xfrm>
          </p:contentPart>
        </mc:Choice>
        <mc:Fallback>
          <p:pic>
            <p:nvPicPr>
              <p:cNvPr id="5" name="Ink 4">
                <a:extLst>
                  <a:ext uri="{FF2B5EF4-FFF2-40B4-BE49-F238E27FC236}">
                    <a16:creationId xmlns:a16="http://schemas.microsoft.com/office/drawing/2014/main" id="{741BAA9E-5C88-4C5A-9F21-C55C78AED61B}"/>
                  </a:ext>
                </a:extLst>
              </p:cNvPr>
              <p:cNvPicPr/>
              <p:nvPr/>
            </p:nvPicPr>
            <p:blipFill>
              <a:blip r:embed="rId12"/>
              <a:stretch>
                <a:fillRect/>
              </a:stretch>
            </p:blipFill>
            <p:spPr>
              <a:xfrm>
                <a:off x="6997486" y="4129698"/>
                <a:ext cx="4557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92D90195-7541-46E2-8E65-54D8E8CA5720}"/>
                  </a:ext>
                </a:extLst>
              </p14:cNvPr>
              <p14:cNvContentPartPr/>
              <p14:nvPr/>
            </p14:nvContentPartPr>
            <p14:xfrm>
              <a:off x="7095046" y="4376298"/>
              <a:ext cx="331920" cy="11160"/>
            </p14:xfrm>
          </p:contentPart>
        </mc:Choice>
        <mc:Fallback>
          <p:pic>
            <p:nvPicPr>
              <p:cNvPr id="9" name="Ink 8">
                <a:extLst>
                  <a:ext uri="{FF2B5EF4-FFF2-40B4-BE49-F238E27FC236}">
                    <a16:creationId xmlns:a16="http://schemas.microsoft.com/office/drawing/2014/main" id="{92D90195-7541-46E2-8E65-54D8E8CA5720}"/>
                  </a:ext>
                </a:extLst>
              </p:cNvPr>
              <p:cNvPicPr/>
              <p:nvPr/>
            </p:nvPicPr>
            <p:blipFill>
              <a:blip r:embed="rId14"/>
              <a:stretch>
                <a:fillRect/>
              </a:stretch>
            </p:blipFill>
            <p:spPr>
              <a:xfrm>
                <a:off x="7041406" y="4268658"/>
                <a:ext cx="4395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4EDD64BE-A413-4529-98D2-7874587FC62B}"/>
                  </a:ext>
                </a:extLst>
              </p14:cNvPr>
              <p14:cNvContentPartPr/>
              <p14:nvPr/>
            </p14:nvContentPartPr>
            <p14:xfrm>
              <a:off x="7147966" y="4535778"/>
              <a:ext cx="251280" cy="18360"/>
            </p14:xfrm>
          </p:contentPart>
        </mc:Choice>
        <mc:Fallback>
          <p:pic>
            <p:nvPicPr>
              <p:cNvPr id="10" name="Ink 9">
                <a:extLst>
                  <a:ext uri="{FF2B5EF4-FFF2-40B4-BE49-F238E27FC236}">
                    <a16:creationId xmlns:a16="http://schemas.microsoft.com/office/drawing/2014/main" id="{4EDD64BE-A413-4529-98D2-7874587FC62B}"/>
                  </a:ext>
                </a:extLst>
              </p:cNvPr>
              <p:cNvPicPr/>
              <p:nvPr/>
            </p:nvPicPr>
            <p:blipFill>
              <a:blip r:embed="rId16"/>
              <a:stretch>
                <a:fillRect/>
              </a:stretch>
            </p:blipFill>
            <p:spPr>
              <a:xfrm>
                <a:off x="7093966" y="4428138"/>
                <a:ext cx="35892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8EC55614-E2BB-4164-A0A2-36AED7542C43}"/>
                  </a:ext>
                </a:extLst>
              </p14:cNvPr>
              <p14:cNvContentPartPr/>
              <p14:nvPr/>
            </p14:nvContentPartPr>
            <p14:xfrm>
              <a:off x="7218166" y="4501218"/>
              <a:ext cx="123120" cy="9360"/>
            </p14:xfrm>
          </p:contentPart>
        </mc:Choice>
        <mc:Fallback>
          <p:pic>
            <p:nvPicPr>
              <p:cNvPr id="11" name="Ink 10">
                <a:extLst>
                  <a:ext uri="{FF2B5EF4-FFF2-40B4-BE49-F238E27FC236}">
                    <a16:creationId xmlns:a16="http://schemas.microsoft.com/office/drawing/2014/main" id="{8EC55614-E2BB-4164-A0A2-36AED7542C43}"/>
                  </a:ext>
                </a:extLst>
              </p:cNvPr>
              <p:cNvPicPr/>
              <p:nvPr/>
            </p:nvPicPr>
            <p:blipFill>
              <a:blip r:embed="rId18"/>
              <a:stretch>
                <a:fillRect/>
              </a:stretch>
            </p:blipFill>
            <p:spPr>
              <a:xfrm>
                <a:off x="7164526" y="4393218"/>
                <a:ext cx="23076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8C771CE7-ED22-4C01-BCA5-08B1BCA630BA}"/>
                  </a:ext>
                </a:extLst>
              </p14:cNvPr>
              <p14:cNvContentPartPr/>
              <p14:nvPr/>
            </p14:nvContentPartPr>
            <p14:xfrm>
              <a:off x="7104046" y="4502658"/>
              <a:ext cx="248760" cy="17280"/>
            </p14:xfrm>
          </p:contentPart>
        </mc:Choice>
        <mc:Fallback>
          <p:pic>
            <p:nvPicPr>
              <p:cNvPr id="12" name="Ink 11">
                <a:extLst>
                  <a:ext uri="{FF2B5EF4-FFF2-40B4-BE49-F238E27FC236}">
                    <a16:creationId xmlns:a16="http://schemas.microsoft.com/office/drawing/2014/main" id="{8C771CE7-ED22-4C01-BCA5-08B1BCA630BA}"/>
                  </a:ext>
                </a:extLst>
              </p:cNvPr>
              <p:cNvPicPr/>
              <p:nvPr/>
            </p:nvPicPr>
            <p:blipFill>
              <a:blip r:embed="rId20"/>
              <a:stretch>
                <a:fillRect/>
              </a:stretch>
            </p:blipFill>
            <p:spPr>
              <a:xfrm>
                <a:off x="7050406" y="4395018"/>
                <a:ext cx="35640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A32A0AA3-741B-4DA4-A839-D90C6D5CF23B}"/>
                  </a:ext>
                </a:extLst>
              </p14:cNvPr>
              <p14:cNvContentPartPr/>
              <p14:nvPr/>
            </p14:nvContentPartPr>
            <p14:xfrm>
              <a:off x="6163006" y="5599938"/>
              <a:ext cx="518040" cy="9720"/>
            </p14:xfrm>
          </p:contentPart>
        </mc:Choice>
        <mc:Fallback>
          <p:pic>
            <p:nvPicPr>
              <p:cNvPr id="13" name="Ink 12">
                <a:extLst>
                  <a:ext uri="{FF2B5EF4-FFF2-40B4-BE49-F238E27FC236}">
                    <a16:creationId xmlns:a16="http://schemas.microsoft.com/office/drawing/2014/main" id="{A32A0AA3-741B-4DA4-A839-D90C6D5CF23B}"/>
                  </a:ext>
                </a:extLst>
              </p:cNvPr>
              <p:cNvPicPr/>
              <p:nvPr/>
            </p:nvPicPr>
            <p:blipFill>
              <a:blip r:embed="rId22"/>
              <a:stretch>
                <a:fillRect/>
              </a:stretch>
            </p:blipFill>
            <p:spPr>
              <a:xfrm>
                <a:off x="6109006" y="5491938"/>
                <a:ext cx="625680" cy="225360"/>
              </a:xfrm>
              <a:prstGeom prst="rect">
                <a:avLst/>
              </a:prstGeom>
            </p:spPr>
          </p:pic>
        </mc:Fallback>
      </mc:AlternateContent>
    </p:spTree>
    <p:extLst>
      <p:ext uri="{BB962C8B-B14F-4D97-AF65-F5344CB8AC3E}">
        <p14:creationId xmlns:p14="http://schemas.microsoft.com/office/powerpoint/2010/main" val="3333738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8" name="Title 1">
            <a:extLst>
              <a:ext uri="{FF2B5EF4-FFF2-40B4-BE49-F238E27FC236}">
                <a16:creationId xmlns:a16="http://schemas.microsoft.com/office/drawing/2014/main" id="{AFB26E39-7817-4A7A-9E23-60F8F79E9F09}"/>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3. SARIMAX</a:t>
            </a:r>
            <a:endParaRPr lang="en-US" dirty="0"/>
          </a:p>
        </p:txBody>
      </p:sp>
      <p:pic>
        <p:nvPicPr>
          <p:cNvPr id="10" name="Picture 9">
            <a:extLst>
              <a:ext uri="{FF2B5EF4-FFF2-40B4-BE49-F238E27FC236}">
                <a16:creationId xmlns:a16="http://schemas.microsoft.com/office/drawing/2014/main" id="{1BE9B960-6009-4256-9EB9-A8D3E3001F16}"/>
              </a:ext>
            </a:extLst>
          </p:cNvPr>
          <p:cNvPicPr>
            <a:picLocks noChangeAspect="1"/>
          </p:cNvPicPr>
          <p:nvPr/>
        </p:nvPicPr>
        <p:blipFill>
          <a:blip r:embed="rId2"/>
          <a:stretch>
            <a:fillRect/>
          </a:stretch>
        </p:blipFill>
        <p:spPr>
          <a:xfrm>
            <a:off x="1097280" y="1060005"/>
            <a:ext cx="7170420" cy="2014462"/>
          </a:xfrm>
          <a:prstGeom prst="rect">
            <a:avLst/>
          </a:prstGeom>
        </p:spPr>
      </p:pic>
      <p:pic>
        <p:nvPicPr>
          <p:cNvPr id="12290" name="Picture 2">
            <a:extLst>
              <a:ext uri="{FF2B5EF4-FFF2-40B4-BE49-F238E27FC236}">
                <a16:creationId xmlns:a16="http://schemas.microsoft.com/office/drawing/2014/main" id="{3CD76212-B5B9-409B-9AB0-412D47658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1" y="3264727"/>
            <a:ext cx="6576060" cy="29226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312AEDD-6A25-49BA-BFF5-3C61D0C141A0}"/>
              </a:ext>
            </a:extLst>
          </p:cNvPr>
          <p:cNvPicPr>
            <a:picLocks noChangeAspect="1"/>
          </p:cNvPicPr>
          <p:nvPr/>
        </p:nvPicPr>
        <p:blipFill>
          <a:blip r:embed="rId4"/>
          <a:stretch>
            <a:fillRect/>
          </a:stretch>
        </p:blipFill>
        <p:spPr>
          <a:xfrm>
            <a:off x="7851457" y="3082216"/>
            <a:ext cx="4257675" cy="3057525"/>
          </a:xfrm>
          <a:prstGeom prst="rect">
            <a:avLst/>
          </a:prstGeom>
        </p:spPr>
      </p:pic>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20B98534-C24C-4961-B19E-FB51A5ED118C}"/>
                  </a:ext>
                </a:extLst>
              </p14:cNvPr>
              <p14:cNvContentPartPr/>
              <p14:nvPr/>
            </p14:nvContentPartPr>
            <p14:xfrm>
              <a:off x="9585360" y="4228440"/>
              <a:ext cx="1538640" cy="54000"/>
            </p14:xfrm>
          </p:contentPart>
        </mc:Choice>
        <mc:Fallback xmlns="">
          <p:pic>
            <p:nvPicPr>
              <p:cNvPr id="13" name="Ink 12">
                <a:extLst>
                  <a:ext uri="{FF2B5EF4-FFF2-40B4-BE49-F238E27FC236}">
                    <a16:creationId xmlns:a16="http://schemas.microsoft.com/office/drawing/2014/main" id="{20B98534-C24C-4961-B19E-FB51A5ED118C}"/>
                  </a:ext>
                </a:extLst>
              </p:cNvPr>
              <p:cNvPicPr/>
              <p:nvPr/>
            </p:nvPicPr>
            <p:blipFill>
              <a:blip r:embed="rId6"/>
              <a:stretch>
                <a:fillRect/>
              </a:stretch>
            </p:blipFill>
            <p:spPr>
              <a:xfrm>
                <a:off x="9531720" y="4120800"/>
                <a:ext cx="16462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53BAEA27-8599-44AB-9725-DA27BEBEDD7F}"/>
                  </a:ext>
                </a:extLst>
              </p14:cNvPr>
              <p14:cNvContentPartPr/>
              <p14:nvPr/>
            </p14:nvContentPartPr>
            <p14:xfrm>
              <a:off x="9601200" y="5121960"/>
              <a:ext cx="1521720" cy="51840"/>
            </p14:xfrm>
          </p:contentPart>
        </mc:Choice>
        <mc:Fallback xmlns="">
          <p:pic>
            <p:nvPicPr>
              <p:cNvPr id="17" name="Ink 16">
                <a:extLst>
                  <a:ext uri="{FF2B5EF4-FFF2-40B4-BE49-F238E27FC236}">
                    <a16:creationId xmlns:a16="http://schemas.microsoft.com/office/drawing/2014/main" id="{53BAEA27-8599-44AB-9725-DA27BEBEDD7F}"/>
                  </a:ext>
                </a:extLst>
              </p:cNvPr>
              <p:cNvPicPr/>
              <p:nvPr/>
            </p:nvPicPr>
            <p:blipFill>
              <a:blip r:embed="rId8"/>
              <a:stretch>
                <a:fillRect/>
              </a:stretch>
            </p:blipFill>
            <p:spPr>
              <a:xfrm>
                <a:off x="9547200" y="5013960"/>
                <a:ext cx="1629360" cy="267480"/>
              </a:xfrm>
              <a:prstGeom prst="rect">
                <a:avLst/>
              </a:prstGeom>
            </p:spPr>
          </p:pic>
        </mc:Fallback>
      </mc:AlternateContent>
    </p:spTree>
    <p:extLst>
      <p:ext uri="{BB962C8B-B14F-4D97-AF65-F5344CB8AC3E}">
        <p14:creationId xmlns:p14="http://schemas.microsoft.com/office/powerpoint/2010/main" val="4104346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9" name="Title 1">
            <a:extLst>
              <a:ext uri="{FF2B5EF4-FFF2-40B4-BE49-F238E27FC236}">
                <a16:creationId xmlns:a16="http://schemas.microsoft.com/office/drawing/2014/main" id="{26D0F69B-9058-4611-8776-CCE7A5FC8FC4}"/>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3. SARIMAX</a:t>
            </a:r>
            <a:endParaRPr lang="en-US" dirty="0"/>
          </a:p>
        </p:txBody>
      </p:sp>
      <p:pic>
        <p:nvPicPr>
          <p:cNvPr id="12" name="Picture 11">
            <a:extLst>
              <a:ext uri="{FF2B5EF4-FFF2-40B4-BE49-F238E27FC236}">
                <a16:creationId xmlns:a16="http://schemas.microsoft.com/office/drawing/2014/main" id="{5886380B-47B5-4BA8-AC7C-5766FCB618CB}"/>
              </a:ext>
            </a:extLst>
          </p:cNvPr>
          <p:cNvPicPr>
            <a:picLocks noChangeAspect="1"/>
          </p:cNvPicPr>
          <p:nvPr/>
        </p:nvPicPr>
        <p:blipFill>
          <a:blip r:embed="rId2"/>
          <a:stretch>
            <a:fillRect/>
          </a:stretch>
        </p:blipFill>
        <p:spPr>
          <a:xfrm>
            <a:off x="1173480" y="1562689"/>
            <a:ext cx="5793759" cy="4081463"/>
          </a:xfrm>
          <a:prstGeom prst="rect">
            <a:avLst/>
          </a:prstGeom>
        </p:spPr>
      </p:pic>
      <p:sp>
        <p:nvSpPr>
          <p:cNvPr id="14" name="TextBox 13">
            <a:extLst>
              <a:ext uri="{FF2B5EF4-FFF2-40B4-BE49-F238E27FC236}">
                <a16:creationId xmlns:a16="http://schemas.microsoft.com/office/drawing/2014/main" id="{94FDA44B-F50B-4D67-8455-C33ED8B71EED}"/>
              </a:ext>
            </a:extLst>
          </p:cNvPr>
          <p:cNvSpPr txBox="1"/>
          <p:nvPr/>
        </p:nvSpPr>
        <p:spPr>
          <a:xfrm>
            <a:off x="1097280" y="1157976"/>
            <a:ext cx="10615134" cy="338554"/>
          </a:xfrm>
          <a:prstGeom prst="rect">
            <a:avLst/>
          </a:prstGeom>
          <a:noFill/>
        </p:spPr>
        <p:txBody>
          <a:bodyPr wrap="square" numCol="1" rtlCol="0">
            <a:spAutoFit/>
          </a:bodyPr>
          <a:lstStyle/>
          <a:p>
            <a:r>
              <a:rPr lang="en-GB" sz="1600" b="1" i="0" dirty="0">
                <a:solidFill>
                  <a:srgbClr val="000000"/>
                </a:solidFill>
                <a:effectLst/>
              </a:rPr>
              <a:t>Retrain the model on the full data, and forecast the future</a:t>
            </a:r>
            <a:endParaRPr lang="en-US" sz="1600" b="1" i="0" dirty="0">
              <a:solidFill>
                <a:srgbClr val="000000"/>
              </a:solidFill>
              <a:effectLst/>
            </a:endParaRPr>
          </a:p>
        </p:txBody>
      </p:sp>
      <p:sp>
        <p:nvSpPr>
          <p:cNvPr id="15" name="Oval 14">
            <a:extLst>
              <a:ext uri="{FF2B5EF4-FFF2-40B4-BE49-F238E27FC236}">
                <a16:creationId xmlns:a16="http://schemas.microsoft.com/office/drawing/2014/main" id="{65CB88A0-E783-468E-B1B5-61E0F6CF7C4B}"/>
              </a:ext>
            </a:extLst>
          </p:cNvPr>
          <p:cNvSpPr/>
          <p:nvPr/>
        </p:nvSpPr>
        <p:spPr>
          <a:xfrm>
            <a:off x="5895322" y="3886329"/>
            <a:ext cx="845820" cy="830580"/>
          </a:xfrm>
          <a:prstGeom prst="ellipse">
            <a:avLst/>
          </a:prstGeom>
          <a:solidFill>
            <a:srgbClr val="E88B3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2490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9" name="Title 1">
            <a:extLst>
              <a:ext uri="{FF2B5EF4-FFF2-40B4-BE49-F238E27FC236}">
                <a16:creationId xmlns:a16="http://schemas.microsoft.com/office/drawing/2014/main" id="{26D0F69B-9058-4611-8776-CCE7A5FC8FC4}"/>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Challenges and Limitation</a:t>
            </a:r>
            <a:endParaRPr lang="en-US" dirty="0"/>
          </a:p>
        </p:txBody>
      </p:sp>
      <p:sp>
        <p:nvSpPr>
          <p:cNvPr id="14" name="TextBox 13">
            <a:extLst>
              <a:ext uri="{FF2B5EF4-FFF2-40B4-BE49-F238E27FC236}">
                <a16:creationId xmlns:a16="http://schemas.microsoft.com/office/drawing/2014/main" id="{94FDA44B-F50B-4D67-8455-C33ED8B71EED}"/>
              </a:ext>
            </a:extLst>
          </p:cNvPr>
          <p:cNvSpPr txBox="1"/>
          <p:nvPr/>
        </p:nvSpPr>
        <p:spPr>
          <a:xfrm>
            <a:off x="1097280" y="1157976"/>
            <a:ext cx="10615134" cy="2800767"/>
          </a:xfrm>
          <a:prstGeom prst="rect">
            <a:avLst/>
          </a:prstGeom>
          <a:noFill/>
        </p:spPr>
        <p:txBody>
          <a:bodyPr wrap="square" numCol="1" rtlCol="0">
            <a:spAutoFit/>
          </a:bodyPr>
          <a:lstStyle/>
          <a:p>
            <a:pPr marL="360363" indent="-273050"/>
            <a:r>
              <a:rPr lang="en-GB" sz="2000" b="1" i="0" dirty="0">
                <a:solidFill>
                  <a:srgbClr val="000000"/>
                </a:solidFill>
                <a:effectLst/>
              </a:rPr>
              <a:t>1. </a:t>
            </a:r>
            <a:r>
              <a:rPr lang="en-GB" sz="2000" b="1" dirty="0">
                <a:solidFill>
                  <a:srgbClr val="000000"/>
                </a:solidFill>
              </a:rPr>
              <a:t>Forex prices changes are affected by many factors actually, our model has not able to factor all foreseeable repeated seasonal trend, example:</a:t>
            </a:r>
          </a:p>
          <a:p>
            <a:pPr marL="887413" lvl="1" indent="-342900">
              <a:buFont typeface="+mj-lt"/>
              <a:buAutoNum type="alphaLcParenR"/>
            </a:pPr>
            <a:r>
              <a:rPr lang="en-GB" sz="2000" b="1" dirty="0">
                <a:solidFill>
                  <a:srgbClr val="000000"/>
                </a:solidFill>
              </a:rPr>
              <a:t>Scheduled economical government announcement (like non-farm employment rate by US)</a:t>
            </a:r>
          </a:p>
          <a:p>
            <a:pPr marL="887413" lvl="1" indent="-342900">
              <a:buFont typeface="+mj-lt"/>
              <a:buAutoNum type="alphaLcParenR"/>
            </a:pPr>
            <a:r>
              <a:rPr lang="en-GB" sz="2000" b="1" dirty="0">
                <a:solidFill>
                  <a:srgbClr val="000000"/>
                </a:solidFill>
              </a:rPr>
              <a:t>Respective countries’ holidays</a:t>
            </a:r>
          </a:p>
          <a:p>
            <a:pPr marL="887413" lvl="1" indent="-342900">
              <a:buFont typeface="+mj-lt"/>
              <a:buAutoNum type="alphaLcParenR"/>
            </a:pPr>
            <a:endParaRPr lang="en-GB" sz="2000" b="1" dirty="0">
              <a:solidFill>
                <a:srgbClr val="000000"/>
              </a:solidFill>
            </a:endParaRPr>
          </a:p>
          <a:p>
            <a:pPr marL="360363" indent="-273050">
              <a:buFont typeface="+mj-lt"/>
              <a:buAutoNum type="arabicPeriod" startAt="2"/>
            </a:pPr>
            <a:r>
              <a:rPr lang="en-GB" sz="2000" b="1" dirty="0">
                <a:solidFill>
                  <a:srgbClr val="000000"/>
                </a:solidFill>
              </a:rPr>
              <a:t>The model we worked on was based on historical data imported from csv file, it will be better if we can get live data to get most recent dataset </a:t>
            </a:r>
          </a:p>
          <a:p>
            <a:pPr marL="360363" indent="-273050">
              <a:buFont typeface="+mj-lt"/>
              <a:buAutoNum type="arabicPeriod" startAt="2"/>
            </a:pPr>
            <a:endParaRPr lang="en-GB" sz="2000" b="1" dirty="0">
              <a:solidFill>
                <a:srgbClr val="000000"/>
              </a:solidFill>
            </a:endParaRPr>
          </a:p>
          <a:p>
            <a:pPr marL="887413" lvl="1" indent="-342900">
              <a:buFont typeface="+mj-lt"/>
              <a:buAutoNum type="alphaLcParenR"/>
            </a:pPr>
            <a:endParaRPr lang="en-US" sz="1600" b="1" i="0" dirty="0">
              <a:solidFill>
                <a:srgbClr val="000000"/>
              </a:solidFill>
              <a:effectLst/>
            </a:endParaRPr>
          </a:p>
        </p:txBody>
      </p:sp>
    </p:spTree>
    <p:extLst>
      <p:ext uri="{BB962C8B-B14F-4D97-AF65-F5344CB8AC3E}">
        <p14:creationId xmlns:p14="http://schemas.microsoft.com/office/powerpoint/2010/main" val="2315604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9" name="Title 1">
            <a:extLst>
              <a:ext uri="{FF2B5EF4-FFF2-40B4-BE49-F238E27FC236}">
                <a16:creationId xmlns:a16="http://schemas.microsoft.com/office/drawing/2014/main" id="{26D0F69B-9058-4611-8776-CCE7A5FC8FC4}"/>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Enhancement</a:t>
            </a:r>
            <a:endParaRPr lang="en-US" dirty="0"/>
          </a:p>
        </p:txBody>
      </p:sp>
      <p:sp>
        <p:nvSpPr>
          <p:cNvPr id="5" name="Oval 4">
            <a:extLst>
              <a:ext uri="{FF2B5EF4-FFF2-40B4-BE49-F238E27FC236}">
                <a16:creationId xmlns:a16="http://schemas.microsoft.com/office/drawing/2014/main" id="{F9026903-B8E8-41A8-914E-237D4C6E4F9F}"/>
              </a:ext>
            </a:extLst>
          </p:cNvPr>
          <p:cNvSpPr/>
          <p:nvPr/>
        </p:nvSpPr>
        <p:spPr>
          <a:xfrm>
            <a:off x="1949820" y="2298032"/>
            <a:ext cx="914400"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Start</a:t>
            </a:r>
            <a:endParaRPr lang="en-SG" dirty="0"/>
          </a:p>
        </p:txBody>
      </p:sp>
      <p:sp>
        <p:nvSpPr>
          <p:cNvPr id="6" name="Flowchart: Predefined Process 5">
            <a:extLst>
              <a:ext uri="{FF2B5EF4-FFF2-40B4-BE49-F238E27FC236}">
                <a16:creationId xmlns:a16="http://schemas.microsoft.com/office/drawing/2014/main" id="{4CD172B4-8C86-4A71-AFDC-A3C8BFD49CC3}"/>
              </a:ext>
            </a:extLst>
          </p:cNvPr>
          <p:cNvSpPr/>
          <p:nvPr/>
        </p:nvSpPr>
        <p:spPr>
          <a:xfrm>
            <a:off x="3315070" y="2306053"/>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API link to MT4 fetch historical data</a:t>
            </a:r>
          </a:p>
        </p:txBody>
      </p:sp>
      <p:sp>
        <p:nvSpPr>
          <p:cNvPr id="8" name="Flowchart: Predefined Process 7">
            <a:extLst>
              <a:ext uri="{FF2B5EF4-FFF2-40B4-BE49-F238E27FC236}">
                <a16:creationId xmlns:a16="http://schemas.microsoft.com/office/drawing/2014/main" id="{065C27F2-7215-47F1-8A4C-3F89FDE03808}"/>
              </a:ext>
            </a:extLst>
          </p:cNvPr>
          <p:cNvSpPr/>
          <p:nvPr/>
        </p:nvSpPr>
        <p:spPr>
          <a:xfrm>
            <a:off x="5049221" y="2298032"/>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Import Data to Python for Analysis</a:t>
            </a:r>
          </a:p>
        </p:txBody>
      </p:sp>
      <p:sp>
        <p:nvSpPr>
          <p:cNvPr id="10" name="Flowchart: Predefined Process 9">
            <a:extLst>
              <a:ext uri="{FF2B5EF4-FFF2-40B4-BE49-F238E27FC236}">
                <a16:creationId xmlns:a16="http://schemas.microsoft.com/office/drawing/2014/main" id="{74A28897-EEA0-460E-8530-D0C1F3932A2F}"/>
              </a:ext>
            </a:extLst>
          </p:cNvPr>
          <p:cNvSpPr/>
          <p:nvPr/>
        </p:nvSpPr>
        <p:spPr>
          <a:xfrm>
            <a:off x="6783372" y="2298032"/>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EDA</a:t>
            </a:r>
          </a:p>
        </p:txBody>
      </p:sp>
      <p:sp>
        <p:nvSpPr>
          <p:cNvPr id="11" name="Flowchart: Predefined Process 10">
            <a:extLst>
              <a:ext uri="{FF2B5EF4-FFF2-40B4-BE49-F238E27FC236}">
                <a16:creationId xmlns:a16="http://schemas.microsoft.com/office/drawing/2014/main" id="{B115C74C-7B02-4EF1-A4BE-D5190E149B1C}"/>
              </a:ext>
            </a:extLst>
          </p:cNvPr>
          <p:cNvSpPr/>
          <p:nvPr/>
        </p:nvSpPr>
        <p:spPr>
          <a:xfrm>
            <a:off x="8493462" y="2298032"/>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Applying ML model</a:t>
            </a:r>
          </a:p>
        </p:txBody>
      </p:sp>
      <p:sp>
        <p:nvSpPr>
          <p:cNvPr id="12" name="Flowchart: Predefined Process 11">
            <a:extLst>
              <a:ext uri="{FF2B5EF4-FFF2-40B4-BE49-F238E27FC236}">
                <a16:creationId xmlns:a16="http://schemas.microsoft.com/office/drawing/2014/main" id="{F5BC89C5-6547-4CAA-BA5E-3116E34719C1}"/>
              </a:ext>
            </a:extLst>
          </p:cNvPr>
          <p:cNvSpPr/>
          <p:nvPr/>
        </p:nvSpPr>
        <p:spPr>
          <a:xfrm>
            <a:off x="8493462" y="3429000"/>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ML predict price movement</a:t>
            </a:r>
          </a:p>
        </p:txBody>
      </p:sp>
      <p:sp>
        <p:nvSpPr>
          <p:cNvPr id="13" name="Flowchart: Predefined Process 12">
            <a:extLst>
              <a:ext uri="{FF2B5EF4-FFF2-40B4-BE49-F238E27FC236}">
                <a16:creationId xmlns:a16="http://schemas.microsoft.com/office/drawing/2014/main" id="{A0901E90-1AED-42E2-9706-8E78F8309889}"/>
              </a:ext>
            </a:extLst>
          </p:cNvPr>
          <p:cNvSpPr/>
          <p:nvPr/>
        </p:nvSpPr>
        <p:spPr>
          <a:xfrm>
            <a:off x="6783372" y="3429000"/>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Translating predicted price movement to MT4 order</a:t>
            </a:r>
          </a:p>
        </p:txBody>
      </p:sp>
      <p:sp>
        <p:nvSpPr>
          <p:cNvPr id="15" name="Flowchart: Predefined Process 14">
            <a:extLst>
              <a:ext uri="{FF2B5EF4-FFF2-40B4-BE49-F238E27FC236}">
                <a16:creationId xmlns:a16="http://schemas.microsoft.com/office/drawing/2014/main" id="{089551E9-560C-41AF-BDB2-E11915149622}"/>
              </a:ext>
            </a:extLst>
          </p:cNvPr>
          <p:cNvSpPr/>
          <p:nvPr/>
        </p:nvSpPr>
        <p:spPr>
          <a:xfrm>
            <a:off x="5056041" y="3429000"/>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API link back to MT4 for order execution</a:t>
            </a:r>
          </a:p>
        </p:txBody>
      </p:sp>
      <p:sp>
        <p:nvSpPr>
          <p:cNvPr id="16" name="Flowchart: Predefined Process 15">
            <a:extLst>
              <a:ext uri="{FF2B5EF4-FFF2-40B4-BE49-F238E27FC236}">
                <a16:creationId xmlns:a16="http://schemas.microsoft.com/office/drawing/2014/main" id="{1DC353C9-F23D-4E9C-9528-D90A071BC8A8}"/>
              </a:ext>
            </a:extLst>
          </p:cNvPr>
          <p:cNvSpPr/>
          <p:nvPr/>
        </p:nvSpPr>
        <p:spPr>
          <a:xfrm>
            <a:off x="3315070" y="3429000"/>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Collecting record of executed trade</a:t>
            </a:r>
          </a:p>
        </p:txBody>
      </p:sp>
      <p:cxnSp>
        <p:nvCxnSpPr>
          <p:cNvPr id="17" name="Straight Arrow Connector 16">
            <a:extLst>
              <a:ext uri="{FF2B5EF4-FFF2-40B4-BE49-F238E27FC236}">
                <a16:creationId xmlns:a16="http://schemas.microsoft.com/office/drawing/2014/main" id="{FFC37672-B1D5-498C-A9B6-823BDB95D21D}"/>
              </a:ext>
            </a:extLst>
          </p:cNvPr>
          <p:cNvCxnSpPr>
            <a:cxnSpLocks/>
            <a:stCxn id="5" idx="6"/>
          </p:cNvCxnSpPr>
          <p:nvPr/>
        </p:nvCxnSpPr>
        <p:spPr>
          <a:xfrm>
            <a:off x="2864220" y="2574759"/>
            <a:ext cx="463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772B57B-0BC5-4867-9F73-983E3CF1EFC4}"/>
              </a:ext>
            </a:extLst>
          </p:cNvPr>
          <p:cNvCxnSpPr>
            <a:cxnSpLocks/>
          </p:cNvCxnSpPr>
          <p:nvPr/>
        </p:nvCxnSpPr>
        <p:spPr>
          <a:xfrm>
            <a:off x="4586006" y="2671011"/>
            <a:ext cx="463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0EF7571-E209-4709-AFB4-80434E72F004}"/>
              </a:ext>
            </a:extLst>
          </p:cNvPr>
          <p:cNvCxnSpPr>
            <a:cxnSpLocks/>
          </p:cNvCxnSpPr>
          <p:nvPr/>
        </p:nvCxnSpPr>
        <p:spPr>
          <a:xfrm>
            <a:off x="6347430" y="2671011"/>
            <a:ext cx="463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6880E00-5ED0-44D8-A38E-41576116B6F7}"/>
              </a:ext>
            </a:extLst>
          </p:cNvPr>
          <p:cNvCxnSpPr>
            <a:cxnSpLocks/>
          </p:cNvCxnSpPr>
          <p:nvPr/>
        </p:nvCxnSpPr>
        <p:spPr>
          <a:xfrm>
            <a:off x="8030247" y="2679031"/>
            <a:ext cx="463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5F362B-75CD-4D63-9180-75E28ECB09C8}"/>
              </a:ext>
            </a:extLst>
          </p:cNvPr>
          <p:cNvCxnSpPr>
            <a:cxnSpLocks/>
            <a:stCxn id="11" idx="2"/>
            <a:endCxn id="12" idx="0"/>
          </p:cNvCxnSpPr>
          <p:nvPr/>
        </p:nvCxnSpPr>
        <p:spPr>
          <a:xfrm>
            <a:off x="9151188" y="3043990"/>
            <a:ext cx="0" cy="38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CF529C-D292-4C68-8F97-418480016160}"/>
              </a:ext>
            </a:extLst>
          </p:cNvPr>
          <p:cNvCxnSpPr>
            <a:cxnSpLocks/>
            <a:stCxn id="12" idx="1"/>
            <a:endCxn id="13" idx="3"/>
          </p:cNvCxnSpPr>
          <p:nvPr/>
        </p:nvCxnSpPr>
        <p:spPr>
          <a:xfrm flipH="1">
            <a:off x="8098824" y="3801979"/>
            <a:ext cx="394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2D2E8B9-D899-4B58-9DEE-AC58C9CB79F3}"/>
              </a:ext>
            </a:extLst>
          </p:cNvPr>
          <p:cNvCxnSpPr>
            <a:cxnSpLocks/>
          </p:cNvCxnSpPr>
          <p:nvPr/>
        </p:nvCxnSpPr>
        <p:spPr>
          <a:xfrm flipH="1">
            <a:off x="6381718" y="3801979"/>
            <a:ext cx="394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DAB134-4834-42E2-93B6-3FF10E03C11C}"/>
              </a:ext>
            </a:extLst>
          </p:cNvPr>
          <p:cNvCxnSpPr>
            <a:cxnSpLocks/>
          </p:cNvCxnSpPr>
          <p:nvPr/>
        </p:nvCxnSpPr>
        <p:spPr>
          <a:xfrm flipH="1">
            <a:off x="4630522" y="3801979"/>
            <a:ext cx="394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0BFF931-0AB3-4DFA-BFD9-F5D13BAD205A}"/>
              </a:ext>
            </a:extLst>
          </p:cNvPr>
          <p:cNvCxnSpPr>
            <a:stCxn id="16" idx="1"/>
            <a:endCxn id="6" idx="1"/>
          </p:cNvCxnSpPr>
          <p:nvPr/>
        </p:nvCxnSpPr>
        <p:spPr>
          <a:xfrm rot="10800000">
            <a:off x="3315070" y="2679033"/>
            <a:ext cx="12700" cy="1122947"/>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75C3F56B-6C5D-4A79-B1A2-04DEED0A2892}"/>
              </a:ext>
            </a:extLst>
          </p:cNvPr>
          <p:cNvSpPr/>
          <p:nvPr/>
        </p:nvSpPr>
        <p:spPr>
          <a:xfrm>
            <a:off x="1987851" y="3616556"/>
            <a:ext cx="914400"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End</a:t>
            </a:r>
            <a:endParaRPr lang="en-SG" dirty="0"/>
          </a:p>
        </p:txBody>
      </p:sp>
      <p:cxnSp>
        <p:nvCxnSpPr>
          <p:cNvPr id="27" name="Straight Arrow Connector 26">
            <a:extLst>
              <a:ext uri="{FF2B5EF4-FFF2-40B4-BE49-F238E27FC236}">
                <a16:creationId xmlns:a16="http://schemas.microsoft.com/office/drawing/2014/main" id="{6C177313-EA91-4B16-91FE-151BE3BB1CF6}"/>
              </a:ext>
            </a:extLst>
          </p:cNvPr>
          <p:cNvCxnSpPr>
            <a:cxnSpLocks/>
          </p:cNvCxnSpPr>
          <p:nvPr/>
        </p:nvCxnSpPr>
        <p:spPr>
          <a:xfrm flipH="1">
            <a:off x="2933132" y="3898231"/>
            <a:ext cx="394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884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6" name="Title 1">
            <a:extLst>
              <a:ext uri="{FF2B5EF4-FFF2-40B4-BE49-F238E27FC236}">
                <a16:creationId xmlns:a16="http://schemas.microsoft.com/office/drawing/2014/main" id="{47F1F28D-B549-43F3-A235-09325BDF2DAF}"/>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THE END</a:t>
            </a:r>
            <a:endParaRPr lang="en-US" dirty="0"/>
          </a:p>
        </p:txBody>
      </p:sp>
    </p:spTree>
    <p:extLst>
      <p:ext uri="{BB962C8B-B14F-4D97-AF65-F5344CB8AC3E}">
        <p14:creationId xmlns:p14="http://schemas.microsoft.com/office/powerpoint/2010/main" val="52744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ED55271-48C7-4BBF-BF5A-EF36C2C1BE25}"/>
              </a:ext>
            </a:extLst>
          </p:cNvPr>
          <p:cNvGrpSpPr/>
          <p:nvPr/>
        </p:nvGrpSpPr>
        <p:grpSpPr>
          <a:xfrm>
            <a:off x="9076441" y="3784803"/>
            <a:ext cx="1893428" cy="1894427"/>
            <a:chOff x="5216881" y="2439054"/>
            <a:chExt cx="1818562" cy="1818562"/>
          </a:xfrm>
        </p:grpSpPr>
        <p:sp>
          <p:nvSpPr>
            <p:cNvPr id="9" name="Oval 8">
              <a:extLst>
                <a:ext uri="{FF2B5EF4-FFF2-40B4-BE49-F238E27FC236}">
                  <a16:creationId xmlns:a16="http://schemas.microsoft.com/office/drawing/2014/main" id="{013DB9F1-099E-493A-9687-F62E32ECD0F1}"/>
                </a:ext>
              </a:extLst>
            </p:cNvPr>
            <p:cNvSpPr/>
            <p:nvPr/>
          </p:nvSpPr>
          <p:spPr>
            <a:xfrm>
              <a:off x="5216881" y="2439054"/>
              <a:ext cx="1818562" cy="1818562"/>
            </a:xfrm>
            <a:prstGeom prst="ellipse">
              <a:avLst/>
            </a:prstGeom>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 name="Rectangle 9" descr="Usb Stick with solid fill">
              <a:extLst>
                <a:ext uri="{FF2B5EF4-FFF2-40B4-BE49-F238E27FC236}">
                  <a16:creationId xmlns:a16="http://schemas.microsoft.com/office/drawing/2014/main" id="{AE35CAF2-3368-4251-B4E7-5B339D58DF9C}"/>
                </a:ext>
              </a:extLst>
            </p:cNvPr>
            <p:cNvSpPr/>
            <p:nvPr/>
          </p:nvSpPr>
          <p:spPr>
            <a:xfrm>
              <a:off x="5604444" y="2826617"/>
              <a:ext cx="1043437" cy="104343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hemeClr val="lt1">
                <a:hueOff val="0"/>
                <a:satOff val="0"/>
                <a:lumOff val="0"/>
                <a:alphaOff val="0"/>
              </a:schemeClr>
            </a:lnRef>
            <a:fillRef idx="1">
              <a:scrgbClr r="0" g="0" b="0"/>
            </a:fillRef>
            <a:effectRef idx="0">
              <a:schemeClr val="accent1">
                <a:shade val="80000"/>
                <a:hueOff val="-236362"/>
                <a:satOff val="4090"/>
                <a:lumOff val="13513"/>
                <a:alphaOff val="0"/>
              </a:schemeClr>
            </a:effectRef>
            <a:fontRef idx="minor">
              <a:schemeClr val="lt1"/>
            </a:fontRef>
          </p:style>
        </p:sp>
      </p:grpSp>
      <p:sp>
        <p:nvSpPr>
          <p:cNvPr id="7" name="Content Placeholder 2">
            <a:extLst>
              <a:ext uri="{FF2B5EF4-FFF2-40B4-BE49-F238E27FC236}">
                <a16:creationId xmlns:a16="http://schemas.microsoft.com/office/drawing/2014/main" id="{D5203AA5-2802-4F5C-AC49-001EC1501D3C}"/>
              </a:ext>
            </a:extLst>
          </p:cNvPr>
          <p:cNvSpPr>
            <a:spLocks noGrp="1"/>
          </p:cNvSpPr>
          <p:nvPr>
            <p:ph idx="1"/>
          </p:nvPr>
        </p:nvSpPr>
        <p:spPr>
          <a:xfrm>
            <a:off x="1168302" y="2035206"/>
            <a:ext cx="10058400" cy="3760891"/>
          </a:xfrm>
        </p:spPr>
        <p:txBody>
          <a:bodyPr>
            <a:normAutofit/>
          </a:bodyPr>
          <a:lstStyle/>
          <a:p>
            <a:r>
              <a:rPr lang="en-US" dirty="0"/>
              <a:t>Hourly price data for EURUSD from Apr 2011 to Mar 2021 (10 years), each pair about 65,000 rows of data.</a:t>
            </a:r>
            <a:endParaRPr lang="en-SG" dirty="0"/>
          </a:p>
          <a:p>
            <a:r>
              <a:rPr lang="en-SG" dirty="0"/>
              <a:t>Source of the data: </a:t>
            </a:r>
            <a:r>
              <a:rPr lang="en-SG" dirty="0" err="1"/>
              <a:t>MetaTrader</a:t>
            </a:r>
            <a:r>
              <a:rPr lang="en-SG" dirty="0"/>
              <a:t> 4 (MT4).</a:t>
            </a:r>
          </a:p>
          <a:p>
            <a:r>
              <a:rPr lang="en-SG" dirty="0"/>
              <a:t>Link to the data:  </a:t>
            </a:r>
          </a:p>
          <a:p>
            <a:r>
              <a:rPr lang="en-SG" dirty="0">
                <a:hlinkClick r:id="rId4"/>
              </a:rPr>
              <a:t>https://github.com/onggreat</a:t>
            </a:r>
            <a:endParaRPr lang="en-SG" dirty="0"/>
          </a:p>
          <a:p>
            <a:r>
              <a:rPr lang="en-US" dirty="0">
                <a:hlinkClick r:id="rId5"/>
              </a:rPr>
              <a:t>https://github.com/joeyh28/DS106</a:t>
            </a:r>
            <a:endParaRPr lang="en-US" dirty="0"/>
          </a:p>
          <a:p>
            <a:endParaRPr lang="en-US" dirty="0"/>
          </a:p>
        </p:txBody>
      </p:sp>
      <p:sp>
        <p:nvSpPr>
          <p:cNvPr id="8" name="Title 1">
            <a:extLst>
              <a:ext uri="{FF2B5EF4-FFF2-40B4-BE49-F238E27FC236}">
                <a16:creationId xmlns:a16="http://schemas.microsoft.com/office/drawing/2014/main" id="{7118ACB4-B27B-4068-A6B1-F69EE8486943}"/>
              </a:ext>
            </a:extLst>
          </p:cNvPr>
          <p:cNvSpPr txBox="1">
            <a:spLocks/>
          </p:cNvSpPr>
          <p:nvPr/>
        </p:nvSpPr>
        <p:spPr>
          <a:xfrm>
            <a:off x="1097280" y="286604"/>
            <a:ext cx="10058400" cy="7629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GB" dirty="0"/>
              <a:t>Dataset</a:t>
            </a:r>
            <a:endParaRPr lang="en-SG" dirty="0"/>
          </a:p>
        </p:txBody>
      </p:sp>
    </p:spTree>
    <p:extLst>
      <p:ext uri="{BB962C8B-B14F-4D97-AF65-F5344CB8AC3E}">
        <p14:creationId xmlns:p14="http://schemas.microsoft.com/office/powerpoint/2010/main" val="1555082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4"/>
            <a:ext cx="10058400" cy="772176"/>
          </a:xfrm>
        </p:spPr>
        <p:txBody>
          <a:bodyPr>
            <a:normAutofit/>
          </a:bodyPr>
          <a:lstStyle/>
          <a:p>
            <a:r>
              <a:rPr lang="en-US" dirty="0"/>
              <a:t>Dataset Sample</a:t>
            </a:r>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1" name="Title 1">
            <a:extLst>
              <a:ext uri="{FF2B5EF4-FFF2-40B4-BE49-F238E27FC236}">
                <a16:creationId xmlns:a16="http://schemas.microsoft.com/office/drawing/2014/main" id="{9339CDE8-C85A-4EC0-8A62-13BE5DFDAB81}"/>
              </a:ext>
            </a:extLst>
          </p:cNvPr>
          <p:cNvSpPr txBox="1">
            <a:spLocks/>
          </p:cNvSpPr>
          <p:nvPr/>
        </p:nvSpPr>
        <p:spPr>
          <a:xfrm>
            <a:off x="1097280" y="1974678"/>
            <a:ext cx="10058400" cy="68992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000" dirty="0">
              <a:latin typeface="+mn-lt"/>
              <a:ea typeface="+mn-ea"/>
              <a:cs typeface="+mn-cs"/>
            </a:endParaRPr>
          </a:p>
          <a:p>
            <a:r>
              <a:rPr lang="en-US" sz="2000" dirty="0">
                <a:latin typeface="+mn-lt"/>
                <a:ea typeface="+mn-ea"/>
                <a:cs typeface="+mn-cs"/>
              </a:rPr>
              <a:t>Example of the dataset:</a:t>
            </a:r>
          </a:p>
          <a:p>
            <a:endParaRPr lang="en-US" sz="2000" dirty="0">
              <a:latin typeface="+mn-lt"/>
              <a:ea typeface="+mn-ea"/>
              <a:cs typeface="+mn-cs"/>
            </a:endParaRPr>
          </a:p>
        </p:txBody>
      </p:sp>
      <p:pic>
        <p:nvPicPr>
          <p:cNvPr id="5" name="Picture 4">
            <a:extLst>
              <a:ext uri="{FF2B5EF4-FFF2-40B4-BE49-F238E27FC236}">
                <a16:creationId xmlns:a16="http://schemas.microsoft.com/office/drawing/2014/main" id="{7CB7580F-2A33-4813-853A-30C579283A3E}"/>
              </a:ext>
            </a:extLst>
          </p:cNvPr>
          <p:cNvPicPr>
            <a:picLocks noChangeAspect="1"/>
          </p:cNvPicPr>
          <p:nvPr/>
        </p:nvPicPr>
        <p:blipFill>
          <a:blip r:embed="rId2"/>
          <a:stretch>
            <a:fillRect/>
          </a:stretch>
        </p:blipFill>
        <p:spPr>
          <a:xfrm>
            <a:off x="1183606" y="2545571"/>
            <a:ext cx="6038850" cy="1647825"/>
          </a:xfrm>
          <a:prstGeom prst="rect">
            <a:avLst/>
          </a:prstGeom>
        </p:spPr>
      </p:pic>
    </p:spTree>
    <p:extLst>
      <p:ext uri="{BB962C8B-B14F-4D97-AF65-F5344CB8AC3E}">
        <p14:creationId xmlns:p14="http://schemas.microsoft.com/office/powerpoint/2010/main" val="166843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780197"/>
          </a:xfrm>
        </p:spPr>
        <p:txBody>
          <a:bodyPr>
            <a:normAutofit/>
          </a:bodyPr>
          <a:lstStyle/>
          <a:p>
            <a:r>
              <a:rPr lang="en-US" dirty="0"/>
              <a:t>Dataset Information</a:t>
            </a:r>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1" name="Title 1">
            <a:extLst>
              <a:ext uri="{FF2B5EF4-FFF2-40B4-BE49-F238E27FC236}">
                <a16:creationId xmlns:a16="http://schemas.microsoft.com/office/drawing/2014/main" id="{9339CDE8-C85A-4EC0-8A62-13BE5DFDAB81}"/>
              </a:ext>
            </a:extLst>
          </p:cNvPr>
          <p:cNvSpPr txBox="1">
            <a:spLocks/>
          </p:cNvSpPr>
          <p:nvPr/>
        </p:nvSpPr>
        <p:spPr>
          <a:xfrm>
            <a:off x="1097280" y="915899"/>
            <a:ext cx="10058400" cy="26949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2000" dirty="0">
                <a:latin typeface="+mn-lt"/>
                <a:ea typeface="+mn-ea"/>
                <a:cs typeface="+mn-cs"/>
              </a:rPr>
              <a:t>For each of the Forex Pair, the dataset consist of the following columns:</a:t>
            </a:r>
          </a:p>
          <a:p>
            <a:pPr marL="457200" indent="-457200">
              <a:buFont typeface="+mj-lt"/>
              <a:buAutoNum type="arabicPeriod"/>
            </a:pPr>
            <a:r>
              <a:rPr lang="en-US" sz="2000" dirty="0">
                <a:latin typeface="+mn-lt"/>
                <a:ea typeface="+mn-ea"/>
                <a:cs typeface="+mn-cs"/>
              </a:rPr>
              <a:t>Date -  Date of the transaction record </a:t>
            </a:r>
          </a:p>
          <a:p>
            <a:pPr marL="457200" indent="-457200">
              <a:buFont typeface="+mj-lt"/>
              <a:buAutoNum type="arabicPeriod"/>
            </a:pPr>
            <a:r>
              <a:rPr lang="en-US" sz="2000" dirty="0">
                <a:latin typeface="+mn-lt"/>
                <a:ea typeface="+mn-ea"/>
                <a:cs typeface="+mn-cs"/>
              </a:rPr>
              <a:t>Time – Opening/Starting time of the transaction record </a:t>
            </a:r>
          </a:p>
          <a:p>
            <a:pPr marL="457200" indent="-457200">
              <a:buFont typeface="+mj-lt"/>
              <a:buAutoNum type="arabicPeriod"/>
            </a:pPr>
            <a:r>
              <a:rPr lang="en-US" sz="2000" dirty="0">
                <a:latin typeface="+mn-lt"/>
                <a:ea typeface="+mn-ea"/>
                <a:cs typeface="+mn-cs"/>
              </a:rPr>
              <a:t>Opening – Opening price of time period</a:t>
            </a:r>
          </a:p>
          <a:p>
            <a:pPr marL="457200" indent="-457200">
              <a:buFont typeface="+mj-lt"/>
              <a:buAutoNum type="arabicPeriod"/>
            </a:pPr>
            <a:r>
              <a:rPr lang="en-US" sz="2000" dirty="0">
                <a:latin typeface="+mn-lt"/>
                <a:ea typeface="+mn-ea"/>
                <a:cs typeface="+mn-cs"/>
              </a:rPr>
              <a:t>High – Highest recorded price within the time period</a:t>
            </a:r>
          </a:p>
          <a:p>
            <a:pPr marL="457200" indent="-457200">
              <a:buFont typeface="+mj-lt"/>
              <a:buAutoNum type="arabicPeriod"/>
            </a:pPr>
            <a:r>
              <a:rPr lang="en-US" sz="2000" dirty="0">
                <a:latin typeface="+mn-lt"/>
                <a:ea typeface="+mn-ea"/>
                <a:cs typeface="+mn-cs"/>
              </a:rPr>
              <a:t>Low – Lowest recorded price within the time period</a:t>
            </a:r>
          </a:p>
          <a:p>
            <a:pPr marL="457200" indent="-457200">
              <a:buFont typeface="+mj-lt"/>
              <a:buAutoNum type="arabicPeriod"/>
            </a:pPr>
            <a:r>
              <a:rPr lang="en-US" sz="2000" dirty="0">
                <a:latin typeface="+mn-lt"/>
                <a:ea typeface="+mn-ea"/>
                <a:cs typeface="+mn-cs"/>
              </a:rPr>
              <a:t>Close -  Closing price of the time period</a:t>
            </a:r>
          </a:p>
          <a:p>
            <a:pPr marL="457200" indent="-457200">
              <a:buFont typeface="+mj-lt"/>
              <a:buAutoNum type="arabicPeriod"/>
            </a:pPr>
            <a:r>
              <a:rPr lang="en-US" sz="2000" dirty="0">
                <a:latin typeface="+mn-lt"/>
                <a:ea typeface="+mn-ea"/>
                <a:cs typeface="+mn-cs"/>
              </a:rPr>
              <a:t>Volume – Transacted volume within the time period</a:t>
            </a:r>
          </a:p>
        </p:txBody>
      </p:sp>
      <p:pic>
        <p:nvPicPr>
          <p:cNvPr id="9" name="Picture 8">
            <a:extLst>
              <a:ext uri="{FF2B5EF4-FFF2-40B4-BE49-F238E27FC236}">
                <a16:creationId xmlns:a16="http://schemas.microsoft.com/office/drawing/2014/main" id="{7AEF8489-6B8F-40F2-87F8-215533791E4B}"/>
              </a:ext>
            </a:extLst>
          </p:cNvPr>
          <p:cNvPicPr>
            <a:picLocks noChangeAspect="1"/>
          </p:cNvPicPr>
          <p:nvPr/>
        </p:nvPicPr>
        <p:blipFill>
          <a:blip r:embed="rId2"/>
          <a:stretch>
            <a:fillRect/>
          </a:stretch>
        </p:blipFill>
        <p:spPr>
          <a:xfrm>
            <a:off x="7000974" y="2668401"/>
            <a:ext cx="4154706" cy="3354731"/>
          </a:xfrm>
          <a:prstGeom prst="rect">
            <a:avLst/>
          </a:prstGeom>
        </p:spPr>
      </p:pic>
    </p:spTree>
    <p:extLst>
      <p:ext uri="{BB962C8B-B14F-4D97-AF65-F5344CB8AC3E}">
        <p14:creationId xmlns:p14="http://schemas.microsoft.com/office/powerpoint/2010/main" val="123417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9" name="Title 1">
            <a:extLst>
              <a:ext uri="{FF2B5EF4-FFF2-40B4-BE49-F238E27FC236}">
                <a16:creationId xmlns:a16="http://schemas.microsoft.com/office/drawing/2014/main" id="{32ECFD24-50F3-44AA-9C16-044530C859AF}"/>
              </a:ext>
            </a:extLst>
          </p:cNvPr>
          <p:cNvSpPr txBox="1">
            <a:spLocks/>
          </p:cNvSpPr>
          <p:nvPr/>
        </p:nvSpPr>
        <p:spPr>
          <a:xfrm>
            <a:off x="1097280" y="1059469"/>
            <a:ext cx="10058400" cy="840909"/>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marL="514350" indent="-514350">
              <a:buFont typeface="Arial" panose="020B0604020202020204" pitchFamily="34" charset="0"/>
              <a:buChar char="•"/>
            </a:pPr>
            <a:r>
              <a:rPr lang="en-GB" sz="2800" dirty="0">
                <a:latin typeface="+mn-lt"/>
                <a:ea typeface="+mn-ea"/>
                <a:cs typeface="+mn-cs"/>
              </a:rPr>
              <a:t>Ensure there is no empty cell in the dataset</a:t>
            </a:r>
          </a:p>
          <a:p>
            <a:pPr marL="514350" indent="-514350">
              <a:buFont typeface="Arial" panose="020B0604020202020204" pitchFamily="34" charset="0"/>
              <a:buChar char="•"/>
            </a:pPr>
            <a:r>
              <a:rPr lang="en-GB" sz="2800" dirty="0">
                <a:latin typeface="+mn-lt"/>
                <a:ea typeface="+mn-ea"/>
                <a:cs typeface="+mn-cs"/>
              </a:rPr>
              <a:t>Understand the data type</a:t>
            </a:r>
          </a:p>
        </p:txBody>
      </p:sp>
      <p:pic>
        <p:nvPicPr>
          <p:cNvPr id="10" name="Picture 9">
            <a:extLst>
              <a:ext uri="{FF2B5EF4-FFF2-40B4-BE49-F238E27FC236}">
                <a16:creationId xmlns:a16="http://schemas.microsoft.com/office/drawing/2014/main" id="{25E3B105-C4A4-4F21-9C8D-2D90A7A3E2A4}"/>
              </a:ext>
            </a:extLst>
          </p:cNvPr>
          <p:cNvPicPr>
            <a:picLocks noChangeAspect="1"/>
          </p:cNvPicPr>
          <p:nvPr/>
        </p:nvPicPr>
        <p:blipFill>
          <a:blip r:embed="rId2"/>
          <a:stretch>
            <a:fillRect/>
          </a:stretch>
        </p:blipFill>
        <p:spPr>
          <a:xfrm>
            <a:off x="1284715" y="1946613"/>
            <a:ext cx="4154706" cy="3354731"/>
          </a:xfrm>
          <a:prstGeom prst="rect">
            <a:avLst/>
          </a:prstGeom>
        </p:spPr>
      </p:pic>
      <p:pic>
        <p:nvPicPr>
          <p:cNvPr id="12" name="Picture 11">
            <a:extLst>
              <a:ext uri="{FF2B5EF4-FFF2-40B4-BE49-F238E27FC236}">
                <a16:creationId xmlns:a16="http://schemas.microsoft.com/office/drawing/2014/main" id="{4C42886A-0AC1-4CB1-BCA8-DDB87525533D}"/>
              </a:ext>
            </a:extLst>
          </p:cNvPr>
          <p:cNvPicPr>
            <a:picLocks noChangeAspect="1"/>
          </p:cNvPicPr>
          <p:nvPr/>
        </p:nvPicPr>
        <p:blipFill>
          <a:blip r:embed="rId3"/>
          <a:stretch>
            <a:fillRect/>
          </a:stretch>
        </p:blipFill>
        <p:spPr>
          <a:xfrm>
            <a:off x="5665469" y="2047426"/>
            <a:ext cx="5984217" cy="3253918"/>
          </a:xfrm>
          <a:prstGeom prst="rect">
            <a:avLst/>
          </a:prstGeom>
        </p:spPr>
      </p:pic>
      <p:sp>
        <p:nvSpPr>
          <p:cNvPr id="8" name="Rectangle: Rounded Corners 7">
            <a:extLst>
              <a:ext uri="{FF2B5EF4-FFF2-40B4-BE49-F238E27FC236}">
                <a16:creationId xmlns:a16="http://schemas.microsoft.com/office/drawing/2014/main" id="{47FDE49D-9759-4D09-AE82-80AFD0B9F672}"/>
              </a:ext>
            </a:extLst>
          </p:cNvPr>
          <p:cNvSpPr/>
          <p:nvPr/>
        </p:nvSpPr>
        <p:spPr>
          <a:xfrm>
            <a:off x="1097280" y="3405899"/>
            <a:ext cx="4568190" cy="43038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1" name="Title 1">
            <a:extLst>
              <a:ext uri="{FF2B5EF4-FFF2-40B4-BE49-F238E27FC236}">
                <a16:creationId xmlns:a16="http://schemas.microsoft.com/office/drawing/2014/main" id="{C60787D2-48B0-4D73-9EEC-85F204EAFD02}"/>
              </a:ext>
            </a:extLst>
          </p:cNvPr>
          <p:cNvSpPr txBox="1">
            <a:spLocks/>
          </p:cNvSpPr>
          <p:nvPr/>
        </p:nvSpPr>
        <p:spPr>
          <a:xfrm>
            <a:off x="1097280" y="286603"/>
            <a:ext cx="10058400" cy="7801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GB" dirty="0"/>
              <a:t>Data Exploration and Pre-processing</a:t>
            </a:r>
            <a:endParaRPr lang="en-US" dirty="0"/>
          </a:p>
        </p:txBody>
      </p:sp>
    </p:spTree>
    <p:extLst>
      <p:ext uri="{BB962C8B-B14F-4D97-AF65-F5344CB8AC3E}">
        <p14:creationId xmlns:p14="http://schemas.microsoft.com/office/powerpoint/2010/main" val="206920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72220"/>
            <a:ext cx="10058400" cy="770517"/>
          </a:xfrm>
        </p:spPr>
        <p:txBody>
          <a:bodyPr>
            <a:normAutofit/>
          </a:bodyPr>
          <a:lstStyle/>
          <a:p>
            <a:r>
              <a:rPr lang="en-GB" dirty="0"/>
              <a:t>Time Series Data</a:t>
            </a:r>
            <a:endParaRPr lang="en-US" dirty="0"/>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9" name="Title 1">
            <a:extLst>
              <a:ext uri="{FF2B5EF4-FFF2-40B4-BE49-F238E27FC236}">
                <a16:creationId xmlns:a16="http://schemas.microsoft.com/office/drawing/2014/main" id="{32ECFD24-50F3-44AA-9C16-044530C859AF}"/>
              </a:ext>
            </a:extLst>
          </p:cNvPr>
          <p:cNvSpPr txBox="1">
            <a:spLocks/>
          </p:cNvSpPr>
          <p:nvPr/>
        </p:nvSpPr>
        <p:spPr>
          <a:xfrm>
            <a:off x="1097280" y="1309659"/>
            <a:ext cx="10058400" cy="433449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marL="342900" indent="-342900" algn="l" fontAlgn="base">
              <a:buFont typeface="Arial" panose="020B0604020202020204" pitchFamily="34" charset="0"/>
              <a:buChar char="•"/>
            </a:pPr>
            <a:r>
              <a:rPr lang="en-GB" sz="2400" b="0" i="0" dirty="0">
                <a:solidFill>
                  <a:schemeClr val="tx1"/>
                </a:solidFill>
                <a:effectLst/>
                <a:latin typeface="Speak Pro" panose="020B0504020101020102" pitchFamily="34" charset="0"/>
              </a:rPr>
              <a:t>Time series data is a collection of observations obtained through </a:t>
            </a:r>
            <a:r>
              <a:rPr lang="en-GB" sz="2400" b="0" i="0" u="none" strike="noStrike" dirty="0">
                <a:solidFill>
                  <a:schemeClr val="tx1"/>
                </a:solidFill>
                <a:effectLst/>
                <a:latin typeface="Speak Pro" panose="020B0504020101020102" pitchFamily="34" charset="0"/>
                <a:hlinkClick r:id="rId2">
                  <a:extLst>
                    <a:ext uri="{A12FA001-AC4F-418D-AE19-62706E023703}">
                      <ahyp:hlinkClr xmlns:ahyp="http://schemas.microsoft.com/office/drawing/2018/hyperlinkcolor" val="tx"/>
                    </a:ext>
                  </a:extLst>
                </a:hlinkClick>
              </a:rPr>
              <a:t>repeated measurements over time</a:t>
            </a:r>
            <a:r>
              <a:rPr lang="en-GB" sz="2400" b="0" i="0" dirty="0">
                <a:solidFill>
                  <a:schemeClr val="tx1"/>
                </a:solidFill>
                <a:effectLst/>
                <a:latin typeface="Speak Pro" panose="020B0504020101020102" pitchFamily="34" charset="0"/>
              </a:rPr>
              <a:t>. Plot the points on a graph, and </a:t>
            </a:r>
            <a:r>
              <a:rPr lang="en-GB" sz="2400" b="1" i="0" u="sng" dirty="0">
                <a:solidFill>
                  <a:srgbClr val="FF0000"/>
                </a:solidFill>
                <a:effectLst/>
                <a:latin typeface="Speak Pro" panose="020B0504020101020102" pitchFamily="34" charset="0"/>
              </a:rPr>
              <a:t>one of your axes would always be time</a:t>
            </a:r>
            <a:r>
              <a:rPr lang="en-GB" sz="2400" b="0" i="0" dirty="0">
                <a:solidFill>
                  <a:srgbClr val="FF0000"/>
                </a:solidFill>
                <a:effectLst/>
                <a:latin typeface="Speak Pro" panose="020B0504020101020102" pitchFamily="34" charset="0"/>
              </a:rPr>
              <a:t>.</a:t>
            </a:r>
          </a:p>
          <a:p>
            <a:pPr marL="342900" indent="-342900" algn="l" fontAlgn="base">
              <a:buFont typeface="Arial" panose="020B0604020202020204" pitchFamily="34" charset="0"/>
              <a:buChar char="•"/>
            </a:pPr>
            <a:endParaRPr lang="en-GB" sz="2400" b="0" i="0" dirty="0">
              <a:solidFill>
                <a:schemeClr val="tx1"/>
              </a:solidFill>
              <a:effectLst/>
              <a:latin typeface="Speak Pro" panose="020B0504020101020102" pitchFamily="34" charset="0"/>
            </a:endParaRPr>
          </a:p>
          <a:p>
            <a:pPr marL="342900" indent="-342900" algn="l" fontAlgn="base">
              <a:buFont typeface="Arial" panose="020B0604020202020204" pitchFamily="34" charset="0"/>
              <a:buChar char="•"/>
            </a:pPr>
            <a:r>
              <a:rPr lang="en-GB" sz="2400" b="0" i="0" dirty="0">
                <a:solidFill>
                  <a:schemeClr val="tx1"/>
                </a:solidFill>
                <a:effectLst/>
                <a:latin typeface="Speak Pro" panose="020B0504020101020102" pitchFamily="34" charset="0"/>
              </a:rPr>
              <a:t>Time series data can be useful for:</a:t>
            </a:r>
          </a:p>
          <a:p>
            <a:pPr marL="800100" lvl="1" indent="-342900" fontAlgn="base">
              <a:buFont typeface="+mj-lt"/>
              <a:buAutoNum type="alphaLcParenR"/>
            </a:pPr>
            <a:r>
              <a:rPr lang="en-GB" sz="2000" b="0" i="0" dirty="0">
                <a:effectLst/>
                <a:latin typeface="Speak Pro" panose="020B0504020101020102" pitchFamily="34" charset="0"/>
              </a:rPr>
              <a:t>Tracking daily, hourly, or weekly weather data</a:t>
            </a:r>
          </a:p>
          <a:p>
            <a:pPr marL="800100" lvl="1" indent="-342900" fontAlgn="base">
              <a:buFont typeface="+mj-lt"/>
              <a:buAutoNum type="alphaLcParenR"/>
            </a:pPr>
            <a:r>
              <a:rPr lang="en-GB" sz="2000" b="0" i="0" dirty="0">
                <a:effectLst/>
                <a:latin typeface="Speak Pro" panose="020B0504020101020102" pitchFamily="34" charset="0"/>
              </a:rPr>
              <a:t>Tracking changes in application performance</a:t>
            </a:r>
          </a:p>
          <a:p>
            <a:pPr marL="800100" lvl="1" indent="-342900" fontAlgn="base">
              <a:buFont typeface="+mj-lt"/>
              <a:buAutoNum type="alphaLcParenR"/>
            </a:pPr>
            <a:r>
              <a:rPr lang="en-GB" sz="2000" b="0" i="0" dirty="0">
                <a:effectLst/>
                <a:latin typeface="Speak Pro" panose="020B0504020101020102" pitchFamily="34" charset="0"/>
              </a:rPr>
              <a:t>Medical devices to visualize vitals in real time</a:t>
            </a:r>
          </a:p>
          <a:p>
            <a:pPr marL="800100" lvl="1" indent="-342900" fontAlgn="base">
              <a:buFont typeface="+mj-lt"/>
              <a:buAutoNum type="alphaLcParenR"/>
            </a:pPr>
            <a:r>
              <a:rPr lang="en-GB" sz="2000" b="0" i="0" dirty="0">
                <a:effectLst/>
                <a:latin typeface="Speak Pro" panose="020B0504020101020102" pitchFamily="34" charset="0"/>
              </a:rPr>
              <a:t>Tracking network logs</a:t>
            </a:r>
          </a:p>
        </p:txBody>
      </p:sp>
    </p:spTree>
    <p:extLst>
      <p:ext uri="{BB962C8B-B14F-4D97-AF65-F5344CB8AC3E}">
        <p14:creationId xmlns:p14="http://schemas.microsoft.com/office/powerpoint/2010/main" val="396369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327309"/>
            <a:ext cx="10058400" cy="707407"/>
          </a:xfrm>
        </p:spPr>
        <p:txBody>
          <a:bodyPr>
            <a:normAutofit fontScale="90000"/>
          </a:bodyPr>
          <a:lstStyle/>
          <a:p>
            <a:r>
              <a:rPr lang="en-GB" dirty="0"/>
              <a:t>Visualization of the Dataset</a:t>
            </a:r>
            <a:endParaRPr lang="en-US" dirty="0"/>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8" name="Title 1">
            <a:extLst>
              <a:ext uri="{FF2B5EF4-FFF2-40B4-BE49-F238E27FC236}">
                <a16:creationId xmlns:a16="http://schemas.microsoft.com/office/drawing/2014/main" id="{42F9B55F-1A55-4C45-99DA-11881285FB9A}"/>
              </a:ext>
            </a:extLst>
          </p:cNvPr>
          <p:cNvSpPr txBox="1">
            <a:spLocks/>
          </p:cNvSpPr>
          <p:nvPr/>
        </p:nvSpPr>
        <p:spPr>
          <a:xfrm>
            <a:off x="1186180" y="-767185"/>
            <a:ext cx="10058400" cy="24676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1800" b="1" dirty="0">
                <a:solidFill>
                  <a:srgbClr val="7030A0"/>
                </a:solidFill>
                <a:latin typeface="+mn-lt"/>
                <a:ea typeface="+mn-ea"/>
                <a:cs typeface="+mn-cs"/>
              </a:rPr>
              <a:t>Candle stick Plot, OCHL</a:t>
            </a:r>
          </a:p>
          <a:p>
            <a:endParaRPr lang="en-US" sz="2000" dirty="0">
              <a:latin typeface="+mn-lt"/>
              <a:ea typeface="+mn-ea"/>
              <a:cs typeface="+mn-cs"/>
            </a:endParaRPr>
          </a:p>
        </p:txBody>
      </p:sp>
      <p:pic>
        <p:nvPicPr>
          <p:cNvPr id="1030" name="Picture 6">
            <a:extLst>
              <a:ext uri="{FF2B5EF4-FFF2-40B4-BE49-F238E27FC236}">
                <a16:creationId xmlns:a16="http://schemas.microsoft.com/office/drawing/2014/main" id="{4AE0DACB-4103-4B39-8D8E-E95C453F3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375230"/>
            <a:ext cx="7747395" cy="297084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47C30604-2973-481A-A682-ADCE37C098B7}"/>
              </a:ext>
            </a:extLst>
          </p:cNvPr>
          <p:cNvGrpSpPr/>
          <p:nvPr/>
        </p:nvGrpSpPr>
        <p:grpSpPr>
          <a:xfrm>
            <a:off x="3489157" y="2728560"/>
            <a:ext cx="7787239" cy="3400812"/>
            <a:chOff x="3489157" y="2728560"/>
            <a:chExt cx="7787239" cy="3400812"/>
          </a:xfrm>
        </p:grpSpPr>
        <p:pic>
          <p:nvPicPr>
            <p:cNvPr id="1028" name="Picture 4">
              <a:extLst>
                <a:ext uri="{FF2B5EF4-FFF2-40B4-BE49-F238E27FC236}">
                  <a16:creationId xmlns:a16="http://schemas.microsoft.com/office/drawing/2014/main" id="{7E01B495-005C-4C7D-8EF4-879C5742C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157" y="3393573"/>
              <a:ext cx="7747395" cy="273579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rapezoid 9">
              <a:extLst>
                <a:ext uri="{FF2B5EF4-FFF2-40B4-BE49-F238E27FC236}">
                  <a16:creationId xmlns:a16="http://schemas.microsoft.com/office/drawing/2014/main" id="{1319501A-EFE4-4706-96EA-96815D9DA972}"/>
                </a:ext>
              </a:extLst>
            </p:cNvPr>
            <p:cNvSpPr/>
            <p:nvPr/>
          </p:nvSpPr>
          <p:spPr>
            <a:xfrm>
              <a:off x="3489157" y="2728560"/>
              <a:ext cx="7787239" cy="665013"/>
            </a:xfrm>
            <a:custGeom>
              <a:avLst/>
              <a:gdLst>
                <a:gd name="connsiteX0" fmla="*/ 0 w 7307179"/>
                <a:gd name="connsiteY0" fmla="*/ 625642 h 625642"/>
                <a:gd name="connsiteX1" fmla="*/ 156411 w 7307179"/>
                <a:gd name="connsiteY1" fmla="*/ 0 h 625642"/>
                <a:gd name="connsiteX2" fmla="*/ 7150769 w 7307179"/>
                <a:gd name="connsiteY2" fmla="*/ 0 h 625642"/>
                <a:gd name="connsiteX3" fmla="*/ 7307179 w 7307179"/>
                <a:gd name="connsiteY3" fmla="*/ 625642 h 625642"/>
                <a:gd name="connsiteX4" fmla="*/ 0 w 7307179"/>
                <a:gd name="connsiteY4" fmla="*/ 625642 h 625642"/>
                <a:gd name="connsiteX0" fmla="*/ 324852 w 7632031"/>
                <a:gd name="connsiteY0" fmla="*/ 1163052 h 1163052"/>
                <a:gd name="connsiteX1" fmla="*/ 0 w 7632031"/>
                <a:gd name="connsiteY1" fmla="*/ 0 h 1163052"/>
                <a:gd name="connsiteX2" fmla="*/ 7475621 w 7632031"/>
                <a:gd name="connsiteY2" fmla="*/ 537410 h 1163052"/>
                <a:gd name="connsiteX3" fmla="*/ 7632031 w 7632031"/>
                <a:gd name="connsiteY3" fmla="*/ 1163052 h 1163052"/>
                <a:gd name="connsiteX4" fmla="*/ 324852 w 7632031"/>
                <a:gd name="connsiteY4" fmla="*/ 1163052 h 1163052"/>
                <a:gd name="connsiteX0" fmla="*/ 324852 w 7632031"/>
                <a:gd name="connsiteY0" fmla="*/ 1219199 h 1219199"/>
                <a:gd name="connsiteX1" fmla="*/ 0 w 7632031"/>
                <a:gd name="connsiteY1" fmla="*/ 56147 h 1219199"/>
                <a:gd name="connsiteX2" fmla="*/ 80210 w 7632031"/>
                <a:gd name="connsiteY2" fmla="*/ 0 h 1219199"/>
                <a:gd name="connsiteX3" fmla="*/ 7632031 w 7632031"/>
                <a:gd name="connsiteY3" fmla="*/ 1219199 h 1219199"/>
                <a:gd name="connsiteX4" fmla="*/ 324852 w 7632031"/>
                <a:gd name="connsiteY4" fmla="*/ 1219199 h 1219199"/>
                <a:gd name="connsiteX0" fmla="*/ 830178 w 8137357"/>
                <a:gd name="connsiteY0" fmla="*/ 1219199 h 1219199"/>
                <a:gd name="connsiteX1" fmla="*/ 0 w 8137357"/>
                <a:gd name="connsiteY1" fmla="*/ 104273 h 1219199"/>
                <a:gd name="connsiteX2" fmla="*/ 585536 w 8137357"/>
                <a:gd name="connsiteY2" fmla="*/ 0 h 1219199"/>
                <a:gd name="connsiteX3" fmla="*/ 8137357 w 8137357"/>
                <a:gd name="connsiteY3" fmla="*/ 1219199 h 1219199"/>
                <a:gd name="connsiteX4" fmla="*/ 830178 w 8137357"/>
                <a:gd name="connsiteY4" fmla="*/ 1219199 h 1219199"/>
                <a:gd name="connsiteX0" fmla="*/ 830178 w 8137357"/>
                <a:gd name="connsiteY0" fmla="*/ 1114926 h 1114926"/>
                <a:gd name="connsiteX1" fmla="*/ 0 w 8137357"/>
                <a:gd name="connsiteY1" fmla="*/ 0 h 1114926"/>
                <a:gd name="connsiteX2" fmla="*/ 112294 w 8137357"/>
                <a:gd name="connsiteY2" fmla="*/ 24063 h 1114926"/>
                <a:gd name="connsiteX3" fmla="*/ 8137357 w 8137357"/>
                <a:gd name="connsiteY3" fmla="*/ 1114926 h 1114926"/>
                <a:gd name="connsiteX4" fmla="*/ 830178 w 8137357"/>
                <a:gd name="connsiteY4" fmla="*/ 1114926 h 1114926"/>
                <a:gd name="connsiteX0" fmla="*/ 830178 w 8137357"/>
                <a:gd name="connsiteY0" fmla="*/ 1411705 h 1411705"/>
                <a:gd name="connsiteX1" fmla="*/ 0 w 8137357"/>
                <a:gd name="connsiteY1" fmla="*/ 296779 h 1411705"/>
                <a:gd name="connsiteX2" fmla="*/ 1042736 w 8137357"/>
                <a:gd name="connsiteY2" fmla="*/ 0 h 1411705"/>
                <a:gd name="connsiteX3" fmla="*/ 8137357 w 8137357"/>
                <a:gd name="connsiteY3" fmla="*/ 1411705 h 1411705"/>
                <a:gd name="connsiteX4" fmla="*/ 830178 w 8137357"/>
                <a:gd name="connsiteY4" fmla="*/ 1411705 h 1411705"/>
                <a:gd name="connsiteX0" fmla="*/ 0 w 7307179"/>
                <a:gd name="connsiteY0" fmla="*/ 1411705 h 1411705"/>
                <a:gd name="connsiteX1" fmla="*/ 116306 w 7307179"/>
                <a:gd name="connsiteY1" fmla="*/ 56148 h 1411705"/>
                <a:gd name="connsiteX2" fmla="*/ 212558 w 7307179"/>
                <a:gd name="connsiteY2" fmla="*/ 0 h 1411705"/>
                <a:gd name="connsiteX3" fmla="*/ 7307179 w 7307179"/>
                <a:gd name="connsiteY3" fmla="*/ 1411705 h 1411705"/>
                <a:gd name="connsiteX4" fmla="*/ 0 w 7307179"/>
                <a:gd name="connsiteY4" fmla="*/ 1411705 h 1411705"/>
                <a:gd name="connsiteX0" fmla="*/ 0 w 7307179"/>
                <a:gd name="connsiteY0" fmla="*/ 1355557 h 1355557"/>
                <a:gd name="connsiteX1" fmla="*/ 116306 w 7307179"/>
                <a:gd name="connsiteY1" fmla="*/ 0 h 1355557"/>
                <a:gd name="connsiteX2" fmla="*/ 260684 w 7307179"/>
                <a:gd name="connsiteY2" fmla="*/ 0 h 1355557"/>
                <a:gd name="connsiteX3" fmla="*/ 7307179 w 7307179"/>
                <a:gd name="connsiteY3" fmla="*/ 1355557 h 1355557"/>
                <a:gd name="connsiteX4" fmla="*/ 0 w 7307179"/>
                <a:gd name="connsiteY4" fmla="*/ 1355557 h 1355557"/>
                <a:gd name="connsiteX0" fmla="*/ 0 w 7307179"/>
                <a:gd name="connsiteY0" fmla="*/ 1395663 h 1395663"/>
                <a:gd name="connsiteX1" fmla="*/ 116306 w 7307179"/>
                <a:gd name="connsiteY1" fmla="*/ 40106 h 1395663"/>
                <a:gd name="connsiteX2" fmla="*/ 188494 w 7307179"/>
                <a:gd name="connsiteY2" fmla="*/ 0 h 1395663"/>
                <a:gd name="connsiteX3" fmla="*/ 7307179 w 7307179"/>
                <a:gd name="connsiteY3" fmla="*/ 1395663 h 1395663"/>
                <a:gd name="connsiteX4" fmla="*/ 0 w 7307179"/>
                <a:gd name="connsiteY4" fmla="*/ 1395663 h 1395663"/>
                <a:gd name="connsiteX0" fmla="*/ 0 w 7307179"/>
                <a:gd name="connsiteY0" fmla="*/ 1412707 h 1412707"/>
                <a:gd name="connsiteX1" fmla="*/ 121069 w 7307179"/>
                <a:gd name="connsiteY1" fmla="*/ 0 h 1412707"/>
                <a:gd name="connsiteX2" fmla="*/ 188494 w 7307179"/>
                <a:gd name="connsiteY2" fmla="*/ 17044 h 1412707"/>
                <a:gd name="connsiteX3" fmla="*/ 7307179 w 7307179"/>
                <a:gd name="connsiteY3" fmla="*/ 1412707 h 1412707"/>
                <a:gd name="connsiteX4" fmla="*/ 0 w 7307179"/>
                <a:gd name="connsiteY4" fmla="*/ 1412707 h 1412707"/>
                <a:gd name="connsiteX0" fmla="*/ 0 w 7307179"/>
                <a:gd name="connsiteY0" fmla="*/ 1412707 h 1412707"/>
                <a:gd name="connsiteX1" fmla="*/ 121069 w 7307179"/>
                <a:gd name="connsiteY1" fmla="*/ 0 h 1412707"/>
                <a:gd name="connsiteX2" fmla="*/ 205162 w 7307179"/>
                <a:gd name="connsiteY2" fmla="*/ 2757 h 1412707"/>
                <a:gd name="connsiteX3" fmla="*/ 7307179 w 7307179"/>
                <a:gd name="connsiteY3" fmla="*/ 1412707 h 1412707"/>
                <a:gd name="connsiteX4" fmla="*/ 0 w 7307179"/>
                <a:gd name="connsiteY4" fmla="*/ 1412707 h 1412707"/>
                <a:gd name="connsiteX0" fmla="*/ 0 w 7764379"/>
                <a:gd name="connsiteY0" fmla="*/ 1412707 h 1412707"/>
                <a:gd name="connsiteX1" fmla="*/ 121069 w 7764379"/>
                <a:gd name="connsiteY1" fmla="*/ 0 h 1412707"/>
                <a:gd name="connsiteX2" fmla="*/ 205162 w 7764379"/>
                <a:gd name="connsiteY2" fmla="*/ 2757 h 1412707"/>
                <a:gd name="connsiteX3" fmla="*/ 7764379 w 7764379"/>
                <a:gd name="connsiteY3" fmla="*/ 1389847 h 1412707"/>
                <a:gd name="connsiteX4" fmla="*/ 0 w 7764379"/>
                <a:gd name="connsiteY4" fmla="*/ 1412707 h 1412707"/>
                <a:gd name="connsiteX0" fmla="*/ 0 w 7771999"/>
                <a:gd name="connsiteY0" fmla="*/ 1412707 h 1412707"/>
                <a:gd name="connsiteX1" fmla="*/ 121069 w 7771999"/>
                <a:gd name="connsiteY1" fmla="*/ 0 h 1412707"/>
                <a:gd name="connsiteX2" fmla="*/ 205162 w 7771999"/>
                <a:gd name="connsiteY2" fmla="*/ 2757 h 1412707"/>
                <a:gd name="connsiteX3" fmla="*/ 7771999 w 7771999"/>
                <a:gd name="connsiteY3" fmla="*/ 1389847 h 1412707"/>
                <a:gd name="connsiteX4" fmla="*/ 0 w 7771999"/>
                <a:gd name="connsiteY4" fmla="*/ 1412707 h 1412707"/>
                <a:gd name="connsiteX0" fmla="*/ 0 w 7771999"/>
                <a:gd name="connsiteY0" fmla="*/ 1409950 h 1409950"/>
                <a:gd name="connsiteX1" fmla="*/ 75349 w 7771999"/>
                <a:gd name="connsiteY1" fmla="*/ 39356 h 1409950"/>
                <a:gd name="connsiteX2" fmla="*/ 205162 w 7771999"/>
                <a:gd name="connsiteY2" fmla="*/ 0 h 1409950"/>
                <a:gd name="connsiteX3" fmla="*/ 7771999 w 7771999"/>
                <a:gd name="connsiteY3" fmla="*/ 1387090 h 1409950"/>
                <a:gd name="connsiteX4" fmla="*/ 0 w 7771999"/>
                <a:gd name="connsiteY4" fmla="*/ 1409950 h 1409950"/>
                <a:gd name="connsiteX0" fmla="*/ 0 w 7771999"/>
                <a:gd name="connsiteY0" fmla="*/ 1370594 h 1370594"/>
                <a:gd name="connsiteX1" fmla="*/ 75349 w 7771999"/>
                <a:gd name="connsiteY1" fmla="*/ 0 h 1370594"/>
                <a:gd name="connsiteX2" fmla="*/ 273742 w 7771999"/>
                <a:gd name="connsiteY2" fmla="*/ 23814 h 1370594"/>
                <a:gd name="connsiteX3" fmla="*/ 7771999 w 7771999"/>
                <a:gd name="connsiteY3" fmla="*/ 1347734 h 1370594"/>
                <a:gd name="connsiteX4" fmla="*/ 0 w 7771999"/>
                <a:gd name="connsiteY4" fmla="*/ 1370594 h 1370594"/>
                <a:gd name="connsiteX0" fmla="*/ 0 w 7771999"/>
                <a:gd name="connsiteY0" fmla="*/ 1370594 h 1370594"/>
                <a:gd name="connsiteX1" fmla="*/ 75349 w 7771999"/>
                <a:gd name="connsiteY1" fmla="*/ 0 h 1370594"/>
                <a:gd name="connsiteX2" fmla="*/ 1119562 w 7771999"/>
                <a:gd name="connsiteY2" fmla="*/ 760798 h 1370594"/>
                <a:gd name="connsiteX3" fmla="*/ 7771999 w 7771999"/>
                <a:gd name="connsiteY3" fmla="*/ 1347734 h 1370594"/>
                <a:gd name="connsiteX4" fmla="*/ 0 w 7771999"/>
                <a:gd name="connsiteY4" fmla="*/ 1370594 h 1370594"/>
                <a:gd name="connsiteX0" fmla="*/ 0 w 7771999"/>
                <a:gd name="connsiteY0" fmla="*/ 612553 h 612553"/>
                <a:gd name="connsiteX1" fmla="*/ 997369 w 7771999"/>
                <a:gd name="connsiteY1" fmla="*/ 0 h 612553"/>
                <a:gd name="connsiteX2" fmla="*/ 1119562 w 7771999"/>
                <a:gd name="connsiteY2" fmla="*/ 2757 h 612553"/>
                <a:gd name="connsiteX3" fmla="*/ 7771999 w 7771999"/>
                <a:gd name="connsiteY3" fmla="*/ 589693 h 612553"/>
                <a:gd name="connsiteX4" fmla="*/ 0 w 7771999"/>
                <a:gd name="connsiteY4" fmla="*/ 612553 h 612553"/>
                <a:gd name="connsiteX0" fmla="*/ 0 w 7787239"/>
                <a:gd name="connsiteY0" fmla="*/ 612553 h 612553"/>
                <a:gd name="connsiteX1" fmla="*/ 997369 w 7787239"/>
                <a:gd name="connsiteY1" fmla="*/ 0 h 612553"/>
                <a:gd name="connsiteX2" fmla="*/ 1119562 w 7787239"/>
                <a:gd name="connsiteY2" fmla="*/ 2757 h 612553"/>
                <a:gd name="connsiteX3" fmla="*/ 7787239 w 7787239"/>
                <a:gd name="connsiteY3" fmla="*/ 603731 h 612553"/>
                <a:gd name="connsiteX4" fmla="*/ 0 w 7787239"/>
                <a:gd name="connsiteY4" fmla="*/ 612553 h 612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7239" h="612553">
                  <a:moveTo>
                    <a:pt x="0" y="612553"/>
                  </a:moveTo>
                  <a:lnTo>
                    <a:pt x="997369" y="0"/>
                  </a:lnTo>
                  <a:lnTo>
                    <a:pt x="1119562" y="2757"/>
                  </a:lnTo>
                  <a:lnTo>
                    <a:pt x="7787239" y="603731"/>
                  </a:lnTo>
                  <a:lnTo>
                    <a:pt x="0" y="612553"/>
                  </a:lnTo>
                  <a:close/>
                </a:path>
              </a:pathLst>
            </a:custGeom>
            <a:solidFill>
              <a:srgbClr val="E88B33">
                <a:alpha val="43137"/>
              </a:srgb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prstDash val="lgDash"/>
                </a:ln>
              </a:endParaRPr>
            </a:p>
          </p:txBody>
        </p:sp>
      </p:grpSp>
    </p:spTree>
    <p:extLst>
      <p:ext uri="{BB962C8B-B14F-4D97-AF65-F5344CB8AC3E}">
        <p14:creationId xmlns:p14="http://schemas.microsoft.com/office/powerpoint/2010/main" val="56853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{32328FA3-0590-44E7-A50D-45F11BE3D52F}tf11437505_win32</Template>
  <TotalTime>3942</TotalTime>
  <Words>1762</Words>
  <Application>Microsoft Office PowerPoint</Application>
  <PresentationFormat>Widescreen</PresentationFormat>
  <Paragraphs>186</Paragraphs>
  <Slides>35</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charter</vt:lpstr>
      <vt:lpstr>Helvetica Neue</vt:lpstr>
      <vt:lpstr>Montserrat</vt:lpstr>
      <vt:lpstr>Arial</vt:lpstr>
      <vt:lpstr>Arial Nova</vt:lpstr>
      <vt:lpstr>Calibri</vt:lpstr>
      <vt:lpstr>Cambria Math</vt:lpstr>
      <vt:lpstr>Georgia Pro Cond Light</vt:lpstr>
      <vt:lpstr>Speak Pro</vt:lpstr>
      <vt:lpstr>RetrospectVTI</vt:lpstr>
      <vt:lpstr>Forex Pair Price Forecasting with Time Series Machine Learning Models</vt:lpstr>
      <vt:lpstr>Problem Statement</vt:lpstr>
      <vt:lpstr>Background</vt:lpstr>
      <vt:lpstr>PowerPoint Presentation</vt:lpstr>
      <vt:lpstr>Dataset Sample</vt:lpstr>
      <vt:lpstr>Dataset Information</vt:lpstr>
      <vt:lpstr>PowerPoint Presentation</vt:lpstr>
      <vt:lpstr>Time Series Data</vt:lpstr>
      <vt:lpstr>Visualization of the Dataset</vt:lpstr>
      <vt:lpstr>PowerPoint Presentation</vt:lpstr>
      <vt:lpstr>Important Concept/Properties of Time Series Analysis</vt:lpstr>
      <vt:lpstr>1. Smoothing Effect of Moving Average</vt:lpstr>
      <vt:lpstr>2. Weighted Exponential Smoothing</vt:lpstr>
      <vt:lpstr>3. Exponential and Double Exponential Smoothing </vt:lpstr>
      <vt:lpstr>4. Seasonality - Repeating Trends </vt:lpstr>
      <vt:lpstr>5. Stationary vs Non-Stationary Data </vt:lpstr>
      <vt:lpstr>6. Stationary vs Non-Stationary Data </vt:lpstr>
      <vt:lpstr>7. Differencing </vt:lpstr>
      <vt:lpstr>Datetime Series Analysis Forecasting Models </vt:lpstr>
      <vt:lpstr>1. Holt-Winters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Forex Pairs Correlation Prediction with Machine Learning</dc:title>
  <dc:creator>Jo E Yaw Huei</dc:creator>
  <cp:lastModifiedBy>Jo E Yaw Huei</cp:lastModifiedBy>
  <cp:revision>23</cp:revision>
  <dcterms:created xsi:type="dcterms:W3CDTF">2021-04-16T15:33:29Z</dcterms:created>
  <dcterms:modified xsi:type="dcterms:W3CDTF">2021-06-12T02:57:16Z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