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192.168.0.81:81/stream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\Users\jungchaewon\OneDrive\&#48148;&#53461;%20&#54868;&#47732;\&#46041;&#50689;&#49345;1.mp4" TargetMode="External"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\Users\jungchaewon\OneDrive\&#48148;&#53461;%20&#54868;&#47732;\&#46041;&#50689;&#49345;2.mp4" TargetMode="External"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1282" y="68704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rPr>
              <a:t>덕트</a:t>
            </a:r>
            <a:r>
              <a:rPr lang="en-US" altLang="ko-KR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ko-KR" altLang="en-US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rPr>
              <a:t>청소 로봇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0" y="3540961"/>
            <a:ext cx="6096000" cy="2625530"/>
          </a:xfrm>
        </p:spPr>
        <p:txBody>
          <a:bodyPr vert="horz" lIns="91440" tIns="45720" rIns="91440" bIns="45720" rtlCol="0" anchor="t">
            <a:noAutofit/>
          </a:bodyPr>
          <a:lstStyle/>
          <a:p>
            <a:pPr latinLnBrk="0"/>
            <a:endParaRPr lang="en-US" altLang="ko-KR" sz="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40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endParaRPr lang="en-US" altLang="ko-KR" sz="40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endParaRPr lang="en-US" altLang="ko-KR" sz="40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1658001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강 선용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1658029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정 진욱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1858026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정 채원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01282" y="-116704"/>
            <a:ext cx="6884895" cy="912101"/>
          </a:xfrm>
        </p:spPr>
        <p:txBody>
          <a:bodyPr vert="horz" lIns="91440" tIns="45720" rIns="91440" bIns="45720" anchor="b">
            <a:normAutofit/>
          </a:bodyPr>
          <a:lstStyle/>
          <a:p>
            <a:pPr algn="ctr" latinLnBrk="0">
              <a:defRPr/>
            </a:pPr>
            <a:r>
              <a:rPr lang="ko-KR" altLang="en-US"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rPr>
              <a:t>특이사항</a:t>
            </a:r>
            <a:endParaRPr lang="en-US" altLang="ko-KR" sz="48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33819" y="1213882"/>
            <a:ext cx="9912645" cy="28323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1.</a:t>
            </a:r>
            <a:r>
              <a:rPr lang="ko-KR" altLang="en-US" sz="3000"/>
              <a:t> 블루투스 통신을 하여 모터 값을 받아오는데 어려움이 있어 무선으로 움직이기 힘듦</a:t>
            </a:r>
            <a:r>
              <a:rPr lang="en-US" altLang="ko-KR" sz="3000"/>
              <a:t>.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2.</a:t>
            </a:r>
            <a:r>
              <a:rPr lang="ko-KR" altLang="en-US" sz="3000"/>
              <a:t> 덕트 크기가 로봇의 크기와 너무 딱 맞아 부드럽게 움직이는데 어려움이 있음</a:t>
            </a:r>
            <a:r>
              <a:rPr lang="en-US" altLang="ko-KR" sz="3000"/>
              <a:t>.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6A1D6-DA97-4509-A05E-081DDCF7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목차</a:t>
            </a:r>
            <a:endParaRPr lang="ko-KR" sz="4800" b="1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pPr algn="ctr"/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184D2-8ED7-4A0A-AD28-6CC9EEBB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제작동기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r>
              <a:rPr 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사용된 재료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GUI</a:t>
            </a:r>
            <a:endParaRPr lang="ko-KR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r>
              <a:rPr 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간단한 코드 설명</a:t>
            </a:r>
            <a:endParaRPr lang="ko-KR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r>
              <a:rPr 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작동영상</a:t>
            </a:r>
            <a:endParaRPr lang="ko-KR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r>
              <a:rPr 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특이사항</a:t>
            </a:r>
            <a:endParaRPr 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0855BD-621C-4D0F-ADC4-458178D2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ko-KR" sz="4800" b="1" dirty="0">
                <a:solidFill>
                  <a:srgbClr val="595959"/>
                </a:solidFill>
                <a:ea typeface="+mj-lt"/>
                <a:cs typeface="+mj-lt"/>
              </a:rPr>
              <a:t>제작 동기</a:t>
            </a:r>
          </a:p>
          <a:p>
            <a:pPr algn="ctr"/>
            <a:endParaRPr lang="ko-KR" altLang="en-US" sz="3200">
              <a:solidFill>
                <a:srgbClr val="595959"/>
              </a:solidFill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4C022-D128-44A6-9323-A7796775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피자집에서 </a:t>
            </a:r>
            <a:r>
              <a:rPr lang="ko-KR" altLang="en-US" sz="2000" dirty="0">
                <a:solidFill>
                  <a:srgbClr val="595959"/>
                </a:solidFill>
                <a:ea typeface="+mn-lt"/>
                <a:cs typeface="+mn-lt"/>
              </a:rPr>
              <a:t>알바 하는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도중 </a:t>
            </a:r>
            <a:r>
              <a:rPr lang="ko-KR" sz="2000" dirty="0" err="1">
                <a:solidFill>
                  <a:srgbClr val="595959"/>
                </a:solidFill>
                <a:ea typeface="+mn-lt"/>
                <a:cs typeface="+mn-lt"/>
              </a:rPr>
              <a:t>덕트에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치즈 기름때가 껴서 직접 손으로 닦은 적이 있습니다</a:t>
            </a:r>
            <a:r>
              <a:rPr lang="en-US" altLang="ko-KR" sz="2000" dirty="0">
                <a:solidFill>
                  <a:srgbClr val="595959"/>
                </a:solidFill>
                <a:ea typeface="+mn-lt"/>
                <a:cs typeface="+mn-lt"/>
              </a:rPr>
              <a:t>.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사람이 직접 들어가 닦기에는 너무 비좁고 청소 할 수 있는 환경이 되지 않았습니다</a:t>
            </a:r>
            <a:r>
              <a:rPr lang="en-US" altLang="ko-KR" sz="2000" dirty="0">
                <a:solidFill>
                  <a:srgbClr val="595959"/>
                </a:solidFill>
                <a:ea typeface="+mn-lt"/>
                <a:cs typeface="+mn-lt"/>
              </a:rPr>
              <a:t>.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이것을 바탕으로 </a:t>
            </a:r>
            <a:r>
              <a:rPr lang="ko-KR" sz="2000" dirty="0" err="1">
                <a:solidFill>
                  <a:srgbClr val="595959"/>
                </a:solidFill>
                <a:ea typeface="+mn-lt"/>
                <a:cs typeface="+mn-lt"/>
              </a:rPr>
              <a:t>덕트를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청소해주는 로봇을 생각하게 되었고</a:t>
            </a:r>
            <a:r>
              <a:rPr lang="en-US" altLang="ko-KR" sz="2000" dirty="0">
                <a:solidFill>
                  <a:srgbClr val="595959"/>
                </a:solidFill>
                <a:ea typeface="+mn-lt"/>
                <a:cs typeface="+mn-lt"/>
              </a:rPr>
              <a:t>,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실제 사례로 </a:t>
            </a:r>
            <a:r>
              <a:rPr lang="en-US" altLang="ko-KR" sz="2000" dirty="0">
                <a:solidFill>
                  <a:srgbClr val="595959"/>
                </a:solidFill>
                <a:ea typeface="+mn-lt"/>
                <a:cs typeface="+mn-lt"/>
              </a:rPr>
              <a:t>2018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년 초 서울 세브란스병원 </a:t>
            </a:r>
            <a:r>
              <a:rPr lang="ko-KR" altLang="en-US" sz="2000" dirty="0" err="1">
                <a:solidFill>
                  <a:srgbClr val="595959"/>
                </a:solidFill>
                <a:ea typeface="+mn-lt"/>
                <a:cs typeface="+mn-lt"/>
              </a:rPr>
              <a:t>푸드</a:t>
            </a:r>
            <a:r>
              <a:rPr lang="ko-KR" altLang="en-US" sz="2000" dirty="0">
                <a:solidFill>
                  <a:srgbClr val="595959"/>
                </a:solidFill>
                <a:ea typeface="+mn-lt"/>
                <a:cs typeface="+mn-lt"/>
              </a:rPr>
              <a:t> 코트에서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화재가 발생하였는데 이때 발생한 화재는 피자 화덕에서 발생한 불씨가 </a:t>
            </a:r>
            <a:r>
              <a:rPr lang="ko-KR" sz="2000" dirty="0" err="1">
                <a:solidFill>
                  <a:srgbClr val="595959"/>
                </a:solidFill>
                <a:ea typeface="+mn-lt"/>
                <a:cs typeface="+mn-lt"/>
              </a:rPr>
              <a:t>덕트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속에 </a:t>
            </a:r>
            <a:r>
              <a:rPr lang="ko-KR" sz="2000" dirty="0" err="1">
                <a:solidFill>
                  <a:srgbClr val="595959"/>
                </a:solidFill>
                <a:ea typeface="+mn-lt"/>
                <a:cs typeface="+mn-lt"/>
              </a:rPr>
              <a:t>쌓여있는</a:t>
            </a:r>
            <a:r>
              <a:rPr lang="ko-KR" sz="2000" dirty="0">
                <a:solidFill>
                  <a:srgbClr val="595959"/>
                </a:solidFill>
                <a:ea typeface="+mn-lt"/>
                <a:cs typeface="+mn-lt"/>
              </a:rPr>
              <a:t> 기름에 옮겨 붙으면서 시작되었다는 것을 찾게 되었습니다</a:t>
            </a:r>
            <a:r>
              <a:rPr lang="en-US" altLang="ko-KR" sz="2000" dirty="0">
                <a:solidFill>
                  <a:srgbClr val="595959"/>
                </a:solidFill>
                <a:ea typeface="+mn-lt"/>
                <a:cs typeface="+mn-lt"/>
              </a:rPr>
              <a:t>.</a:t>
            </a:r>
            <a:endParaRPr lang="ko-KR" altLang="en-US" sz="2000" dirty="0">
              <a:solidFill>
                <a:srgbClr val="595959"/>
              </a:solidFill>
            </a:endParaRPr>
          </a:p>
        </p:txBody>
      </p:sp>
      <p:pic>
        <p:nvPicPr>
          <p:cNvPr id="4" name="그림 4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261C3AF1-8EEA-4BFD-AD8C-FDEDDF55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010536"/>
            <a:ext cx="4797056" cy="48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F9C120-49CF-42BA-82D0-AFBA8080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" y="717115"/>
            <a:ext cx="6075444" cy="942310"/>
          </a:xfrm>
        </p:spPr>
        <p:txBody>
          <a:bodyPr anchor="b">
            <a:normAutofit/>
          </a:bodyPr>
          <a:lstStyle/>
          <a:p>
            <a:pPr algn="ctr"/>
            <a:r>
              <a:rPr lang="ko-KR" sz="4800" b="1" dirty="0">
                <a:solidFill>
                  <a:srgbClr val="595959"/>
                </a:solidFill>
                <a:latin typeface="Malgun Gothic"/>
                <a:ea typeface="Malgun Gothic"/>
              </a:rPr>
              <a:t>사용된 재료 및 </a:t>
            </a:r>
            <a:r>
              <a:rPr lang="en-US" altLang="ko-KR" sz="4800" b="1" dirty="0">
                <a:solidFill>
                  <a:srgbClr val="595959"/>
                </a:solidFill>
                <a:latin typeface="Malgun Gothic"/>
                <a:ea typeface="+mj-lt"/>
              </a:rPr>
              <a:t>GUI</a:t>
            </a:r>
            <a:endParaRPr lang="ko-KR" sz="4800" b="1">
              <a:solidFill>
                <a:srgbClr val="595959"/>
              </a:solidFill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3908E-2016-4F50-8C9D-04772454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rgbClr val="595959"/>
                </a:solidFill>
                <a:ea typeface="+mn-lt"/>
                <a:cs typeface="+mn-lt"/>
              </a:rPr>
              <a:t>Open Cm 9.04</a:t>
            </a:r>
            <a:endParaRPr lang="ko-KR" altLang="en-US" dirty="0">
              <a:solidFill>
                <a:srgbClr val="595959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595959"/>
                </a:solidFill>
                <a:ea typeface="+mn-lt"/>
                <a:cs typeface="+mn-lt"/>
              </a:rPr>
              <a:t>Motor (AX-18)</a:t>
            </a:r>
            <a:endParaRPr lang="ko-KR" dirty="0">
              <a:solidFill>
                <a:srgbClr val="595959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595959"/>
                </a:solidFill>
                <a:ea typeface="+mn-lt"/>
                <a:cs typeface="+mn-lt"/>
              </a:rPr>
              <a:t>Caterpillar</a:t>
            </a:r>
            <a:endParaRPr lang="ko-KR" dirty="0">
              <a:solidFill>
                <a:srgbClr val="595959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595959"/>
                </a:solidFill>
                <a:ea typeface="+mn-lt"/>
                <a:cs typeface="+mn-lt"/>
              </a:rPr>
              <a:t>ESP32 (Camera module)</a:t>
            </a:r>
            <a:endParaRPr lang="en-US" altLang="ko-KR" dirty="0">
              <a:solidFill>
                <a:srgbClr val="595959"/>
              </a:solidFill>
              <a:ea typeface="맑은 고딕"/>
            </a:endParaRPr>
          </a:p>
          <a:p>
            <a:r>
              <a:rPr lang="ko-KR" altLang="en" dirty="0" err="1">
                <a:solidFill>
                  <a:srgbClr val="595959"/>
                </a:solidFill>
                <a:latin typeface="Consolas"/>
                <a:ea typeface="맑은 고딕"/>
              </a:rPr>
              <a:t>Duct</a:t>
            </a:r>
            <a:endParaRPr lang="ko-KR" altLang="en">
              <a:solidFill>
                <a:srgbClr val="595959"/>
              </a:solidFill>
              <a:latin typeface="Consolas"/>
              <a:ea typeface="맑은 고딕"/>
            </a:endParaRPr>
          </a:p>
          <a:p>
            <a:endParaRPr lang="ko-KR" altLang="en-US" sz="2000">
              <a:solidFill>
                <a:srgbClr val="595959"/>
              </a:solidFill>
              <a:ea typeface="맑은 고딕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FF01245-97EE-419A-853D-2CE4AEB6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5" y="1535576"/>
            <a:ext cx="5645062" cy="36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CEDB1-39C5-43D1-9CA0-50FE2F5C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85942"/>
            <a:ext cx="10515600" cy="897591"/>
          </a:xfrm>
        </p:spPr>
        <p:txBody>
          <a:bodyPr>
            <a:normAutofit/>
          </a:bodyPr>
          <a:lstStyle/>
          <a:p>
            <a:r>
              <a:rPr lang="ko-KR" sz="4800" b="1" dirty="0">
                <a:latin typeface="Malgun Gothic"/>
                <a:ea typeface="Malgun Gothic"/>
              </a:rPr>
              <a:t>간단한 코드 설명</a:t>
            </a:r>
            <a:endParaRPr lang="ko-KR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03520-0C60-421C-85F2-3E90A0E73727}"/>
              </a:ext>
            </a:extLst>
          </p:cNvPr>
          <p:cNvSpPr txBox="1"/>
          <p:nvPr/>
        </p:nvSpPr>
        <p:spPr>
          <a:xfrm>
            <a:off x="79332" y="1509386"/>
            <a:ext cx="397492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System;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System.Collections.Generic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System.ComponentModel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System.Data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System.Drawing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System.Linq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System.Text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System.Threading.Tasks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System.Windows.Forms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OpenCvSharp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System.IO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using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System.IO.Ports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// 필요한 </a:t>
            </a:r>
            <a:r>
              <a:rPr lang="ko-KR" sz="1000" dirty="0" err="1">
                <a:ea typeface="+mn-lt"/>
                <a:cs typeface="+mn-lt"/>
              </a:rPr>
              <a:t>openCM</a:t>
            </a:r>
            <a:r>
              <a:rPr lang="ko-KR" sz="1000" dirty="0">
                <a:ea typeface="+mn-lt"/>
                <a:cs typeface="+mn-lt"/>
              </a:rPr>
              <a:t> 파일 이름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// </a:t>
            </a:r>
            <a:r>
              <a:rPr lang="ko-KR" sz="1000" dirty="0" err="1">
                <a:ea typeface="+mn-lt"/>
                <a:cs typeface="+mn-lt"/>
              </a:rPr>
              <a:t>ID_change</a:t>
            </a:r>
            <a:r>
              <a:rPr lang="ko-KR" sz="1000" dirty="0">
                <a:ea typeface="+mn-lt"/>
                <a:cs typeface="+mn-lt"/>
              </a:rPr>
              <a:t> -&gt; 모터 ID 설정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// SerialReadUSB3 -&gt; 모터 조정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 err="1">
                <a:ea typeface="+mn-lt"/>
                <a:cs typeface="+mn-lt"/>
              </a:rPr>
              <a:t>namespace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Duct_Robot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 </a:t>
            </a:r>
            <a:r>
              <a:rPr lang="ko-KR" sz="1000" dirty="0" err="1">
                <a:ea typeface="+mn-lt"/>
                <a:cs typeface="+mn-lt"/>
              </a:rPr>
              <a:t>public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partial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class</a:t>
            </a:r>
            <a:r>
              <a:rPr lang="ko-KR" sz="1000" dirty="0">
                <a:ea typeface="+mn-lt"/>
                <a:cs typeface="+mn-lt"/>
              </a:rPr>
              <a:t> Form1 : </a:t>
            </a:r>
            <a:r>
              <a:rPr lang="ko-KR" sz="1000" dirty="0" err="1">
                <a:ea typeface="+mn-lt"/>
                <a:cs typeface="+mn-lt"/>
              </a:rPr>
              <a:t>Form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string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cam_path</a:t>
            </a:r>
            <a:r>
              <a:rPr lang="ko-KR" sz="1000" dirty="0">
                <a:ea typeface="+mn-lt"/>
                <a:cs typeface="+mn-lt"/>
              </a:rPr>
              <a:t> = "</a:t>
            </a:r>
            <a:r>
              <a:rPr lang="ko-KR" sz="1000" dirty="0">
                <a:ea typeface="+mn-lt"/>
                <a:cs typeface="+mn-lt"/>
                <a:hlinkClick r:id="rId2"/>
              </a:rPr>
              <a:t>http://192.168.0.81:81/stream</a:t>
            </a:r>
            <a:r>
              <a:rPr lang="ko-KR" sz="1000" dirty="0">
                <a:ea typeface="+mn-lt"/>
                <a:cs typeface="+mn-lt"/>
              </a:rPr>
              <a:t>";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VideoCapture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vc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new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VideoCapture</a:t>
            </a:r>
            <a:r>
              <a:rPr lang="ko-KR" sz="1000" dirty="0">
                <a:ea typeface="+mn-lt"/>
                <a:cs typeface="+mn-lt"/>
              </a:rPr>
              <a:t>();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byte</a:t>
            </a:r>
            <a:r>
              <a:rPr lang="ko-KR" sz="1000" dirty="0">
                <a:ea typeface="+mn-lt"/>
                <a:cs typeface="+mn-lt"/>
              </a:rPr>
              <a:t>[] _</a:t>
            </a:r>
            <a:r>
              <a:rPr lang="ko-KR" sz="1000" dirty="0" err="1">
                <a:ea typeface="+mn-lt"/>
                <a:cs typeface="+mn-lt"/>
              </a:rPr>
              <a:t>writeBuffer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new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byte</a:t>
            </a:r>
            <a:r>
              <a:rPr lang="ko-KR" sz="1000" dirty="0">
                <a:ea typeface="+mn-lt"/>
                <a:cs typeface="+mn-lt"/>
              </a:rPr>
              <a:t>[30];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byte</a:t>
            </a:r>
            <a:r>
              <a:rPr lang="ko-KR" sz="1000" dirty="0">
                <a:ea typeface="+mn-lt"/>
                <a:cs typeface="+mn-lt"/>
              </a:rPr>
              <a:t>[] _</a:t>
            </a:r>
            <a:r>
              <a:rPr lang="ko-KR" sz="1000" dirty="0" err="1">
                <a:ea typeface="+mn-lt"/>
                <a:cs typeface="+mn-lt"/>
              </a:rPr>
              <a:t>motor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new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byte</a:t>
            </a:r>
            <a:r>
              <a:rPr lang="ko-KR" sz="1000" dirty="0">
                <a:ea typeface="+mn-lt"/>
                <a:cs typeface="+mn-lt"/>
              </a:rPr>
              <a:t>[3];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int</a:t>
            </a:r>
            <a:r>
              <a:rPr lang="ko-KR" sz="1000" dirty="0">
                <a:ea typeface="+mn-lt"/>
                <a:cs typeface="+mn-lt"/>
              </a:rPr>
              <a:t>[] _</a:t>
            </a:r>
            <a:r>
              <a:rPr lang="ko-KR" sz="1000" dirty="0" err="1">
                <a:ea typeface="+mn-lt"/>
                <a:cs typeface="+mn-lt"/>
              </a:rPr>
              <a:t>sensor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new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int</a:t>
            </a:r>
            <a:r>
              <a:rPr lang="ko-KR" sz="1000" dirty="0">
                <a:ea typeface="+mn-lt"/>
                <a:cs typeface="+mn-lt"/>
              </a:rPr>
              <a:t>[6];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string</a:t>
            </a:r>
            <a:r>
              <a:rPr lang="ko-KR" sz="1000" dirty="0">
                <a:ea typeface="+mn-lt"/>
                <a:cs typeface="+mn-lt"/>
              </a:rPr>
              <a:t>[] </a:t>
            </a:r>
            <a:r>
              <a:rPr lang="ko-KR" sz="1000" dirty="0" err="1">
                <a:ea typeface="+mn-lt"/>
                <a:cs typeface="+mn-lt"/>
              </a:rPr>
              <a:t>B_mode</a:t>
            </a:r>
            <a:r>
              <a:rPr lang="ko-KR" sz="1000" dirty="0">
                <a:ea typeface="+mn-lt"/>
                <a:cs typeface="+mn-lt"/>
              </a:rPr>
              <a:t> = { "강도 선택", "약", "중", "강", "정지" };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99844-052B-4E52-BAC2-65B51CAE382D}"/>
              </a:ext>
            </a:extLst>
          </p:cNvPr>
          <p:cNvSpPr txBox="1"/>
          <p:nvPr/>
        </p:nvSpPr>
        <p:spPr>
          <a:xfrm>
            <a:off x="4042645" y="1412179"/>
            <a:ext cx="3661775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 err="1">
                <a:ea typeface="+mn-lt"/>
                <a:cs typeface="+mn-lt"/>
              </a:rPr>
              <a:t>public</a:t>
            </a:r>
            <a:r>
              <a:rPr lang="ko-KR" sz="1000" dirty="0">
                <a:ea typeface="+mn-lt"/>
                <a:cs typeface="+mn-lt"/>
              </a:rPr>
              <a:t> Form1()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InitializeComponent</a:t>
            </a:r>
            <a:r>
              <a:rPr lang="ko-KR" sz="1000" dirty="0">
                <a:ea typeface="+mn-lt"/>
                <a:cs typeface="+mn-lt"/>
              </a:rPr>
              <a:t>();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serialPort1.PortName = "COM6";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</a:t>
            </a:r>
            <a:r>
              <a:rPr lang="ko-KR" altLang="en-US" sz="1000" dirty="0">
                <a:ea typeface="+mn-lt"/>
                <a:cs typeface="+mn-lt"/>
              </a:rPr>
              <a:t> 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}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private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void</a:t>
            </a:r>
            <a:r>
              <a:rPr lang="ko-KR" sz="1000" dirty="0">
                <a:ea typeface="+mn-lt"/>
                <a:cs typeface="+mn-lt"/>
              </a:rPr>
              <a:t> timer1_Tick(</a:t>
            </a:r>
            <a:r>
              <a:rPr lang="ko-KR" sz="1000" dirty="0" err="1">
                <a:ea typeface="+mn-lt"/>
                <a:cs typeface="+mn-lt"/>
              </a:rPr>
              <a:t>object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sender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EventArgs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e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// </a:t>
            </a:r>
            <a:r>
              <a:rPr lang="ko-KR" sz="1000" dirty="0" err="1">
                <a:ea typeface="+mn-lt"/>
                <a:cs typeface="+mn-lt"/>
              </a:rPr>
              <a:t>스틸이미지를</a:t>
            </a:r>
            <a:r>
              <a:rPr lang="ko-KR" sz="1000" dirty="0">
                <a:ea typeface="+mn-lt"/>
                <a:cs typeface="+mn-lt"/>
              </a:rPr>
              <a:t> 저장할 공간을 만듦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Mat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image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new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Mat</a:t>
            </a:r>
            <a:r>
              <a:rPr lang="ko-KR" sz="1000" dirty="0">
                <a:ea typeface="+mn-lt"/>
                <a:cs typeface="+mn-lt"/>
              </a:rPr>
              <a:t>();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// </a:t>
            </a:r>
            <a:r>
              <a:rPr lang="ko-KR" sz="1000" dirty="0" err="1">
                <a:ea typeface="+mn-lt"/>
                <a:cs typeface="+mn-lt"/>
              </a:rPr>
              <a:t>스틸이미지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한장을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읽어옴</a:t>
            </a:r>
            <a:endParaRPr lang="ko-KR" sz="1000" dirty="0" err="1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vc.Read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image</a:t>
            </a:r>
            <a:r>
              <a:rPr lang="ko-KR" sz="1000" dirty="0">
                <a:ea typeface="+mn-lt"/>
                <a:cs typeface="+mn-lt"/>
              </a:rPr>
              <a:t>);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// 읽어온 이미지를 </a:t>
            </a:r>
            <a:r>
              <a:rPr lang="ko-KR" sz="1000" dirty="0" err="1">
                <a:ea typeface="+mn-lt"/>
                <a:cs typeface="+mn-lt"/>
              </a:rPr>
              <a:t>픽처박스에</a:t>
            </a:r>
            <a:r>
              <a:rPr lang="ko-KR" sz="1000" dirty="0">
                <a:ea typeface="+mn-lt"/>
                <a:cs typeface="+mn-lt"/>
              </a:rPr>
              <a:t> 드로잉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Video_Screen.ImageIpl</a:t>
            </a:r>
            <a:r>
              <a:rPr lang="ko-KR" sz="1000" dirty="0">
                <a:ea typeface="+mn-lt"/>
                <a:cs typeface="+mn-lt"/>
              </a:rPr>
              <a:t> = </a:t>
            </a:r>
            <a:r>
              <a:rPr lang="ko-KR" sz="1000" dirty="0" err="1">
                <a:ea typeface="+mn-lt"/>
                <a:cs typeface="+mn-lt"/>
              </a:rPr>
              <a:t>image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}</a:t>
            </a:r>
          </a:p>
          <a:p>
            <a:r>
              <a:rPr lang="ko-KR" sz="1000" dirty="0" err="1">
                <a:ea typeface="+mn-lt"/>
                <a:cs typeface="+mn-lt"/>
              </a:rPr>
              <a:t>private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void</a:t>
            </a:r>
            <a:r>
              <a:rPr lang="ko-KR" sz="1000" dirty="0">
                <a:ea typeface="+mn-lt"/>
                <a:cs typeface="+mn-lt"/>
              </a:rPr>
              <a:t> Form1_Load(</a:t>
            </a:r>
            <a:r>
              <a:rPr lang="ko-KR" sz="1000" dirty="0" err="1">
                <a:ea typeface="+mn-lt"/>
                <a:cs typeface="+mn-lt"/>
              </a:rPr>
              <a:t>object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sender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EventArgs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e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 {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vc.Open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cam_path</a:t>
            </a:r>
            <a:r>
              <a:rPr lang="ko-KR" sz="1000" dirty="0">
                <a:ea typeface="+mn-lt"/>
                <a:cs typeface="+mn-lt"/>
              </a:rPr>
              <a:t>);</a:t>
            </a:r>
            <a:endParaRPr lang="ko-KR" dirty="0"/>
          </a:p>
          <a:p>
            <a:endParaRPr lang="ko-KR"/>
          </a:p>
          <a:p>
            <a:r>
              <a:rPr lang="ko-KR" sz="1000" dirty="0">
                <a:ea typeface="+mn-lt"/>
                <a:cs typeface="+mn-lt"/>
              </a:rPr>
              <a:t>            comboBox1.Items.AddRange(</a:t>
            </a:r>
            <a:r>
              <a:rPr lang="ko-KR" sz="1000" dirty="0" err="1">
                <a:ea typeface="+mn-lt"/>
                <a:cs typeface="+mn-lt"/>
              </a:rPr>
              <a:t>B_mode</a:t>
            </a:r>
            <a:r>
              <a:rPr lang="ko-KR" sz="1000" dirty="0">
                <a:ea typeface="+mn-lt"/>
                <a:cs typeface="+mn-lt"/>
              </a:rPr>
              <a:t>);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     comboBox1.SelectedIndex = 0;</a:t>
            </a:r>
            <a:endParaRPr lang="ko-KR" dirty="0"/>
          </a:p>
          <a:p>
            <a:r>
              <a:rPr lang="ko-KR" sz="1000" dirty="0">
                <a:ea typeface="+mn-lt"/>
                <a:cs typeface="+mn-lt"/>
              </a:rPr>
              <a:t>        }</a:t>
            </a:r>
          </a:p>
          <a:p>
            <a:endParaRPr lang="en-US" altLang="ko-KR" sz="1000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50A2E-5013-43D5-A31F-52E36A0F0795}"/>
              </a:ext>
            </a:extLst>
          </p:cNvPr>
          <p:cNvSpPr txBox="1"/>
          <p:nvPr/>
        </p:nvSpPr>
        <p:spPr>
          <a:xfrm>
            <a:off x="7849383" y="1325410"/>
            <a:ext cx="3849664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 err="1">
                <a:ea typeface="+mn-lt"/>
                <a:cs typeface="+mn-lt"/>
              </a:rPr>
              <a:t>private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void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Start_Button_Click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object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sender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EventArgs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e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// 타이머가 </a:t>
            </a:r>
            <a:r>
              <a:rPr lang="ko-KR" sz="1000" dirty="0" err="1">
                <a:ea typeface="+mn-lt"/>
                <a:cs typeface="+mn-lt"/>
              </a:rPr>
              <a:t>멈춰있으면</a:t>
            </a:r>
            <a:endParaRPr lang="ko-KR" sz="1000" dirty="0" err="1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if</a:t>
            </a:r>
            <a:r>
              <a:rPr lang="ko-KR" sz="1000" dirty="0">
                <a:ea typeface="+mn-lt"/>
                <a:cs typeface="+mn-lt"/>
              </a:rPr>
              <a:t> (timer1.Enabled == </a:t>
            </a:r>
            <a:r>
              <a:rPr lang="ko-KR" sz="1000" dirty="0" err="1">
                <a:ea typeface="+mn-lt"/>
                <a:cs typeface="+mn-lt"/>
              </a:rPr>
              <a:t>false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// 작동시킴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timer1.Start();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}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if</a:t>
            </a:r>
            <a:r>
              <a:rPr lang="ko-KR" sz="1000" dirty="0">
                <a:ea typeface="+mn-lt"/>
                <a:cs typeface="+mn-lt"/>
              </a:rPr>
              <a:t>(!serialPort1.IsOpen)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serialPort1.Open();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label1.Text = "</a:t>
            </a:r>
            <a:r>
              <a:rPr lang="ko-KR" sz="1000" dirty="0" err="1">
                <a:ea typeface="+mn-lt"/>
                <a:cs typeface="+mn-lt"/>
              </a:rPr>
              <a:t>Open</a:t>
            </a:r>
            <a:r>
              <a:rPr lang="ko-KR" sz="1000" dirty="0">
                <a:ea typeface="+mn-lt"/>
                <a:cs typeface="+mn-lt"/>
              </a:rPr>
              <a:t>";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}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}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void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SendMotorAngles</a:t>
            </a:r>
            <a:r>
              <a:rPr lang="ko-KR" sz="1000" dirty="0">
                <a:ea typeface="+mn-lt"/>
                <a:cs typeface="+mn-lt"/>
              </a:rPr>
              <a:t>()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_</a:t>
            </a:r>
            <a:r>
              <a:rPr lang="ko-KR" sz="1000" dirty="0" err="1">
                <a:ea typeface="+mn-lt"/>
                <a:cs typeface="+mn-lt"/>
              </a:rPr>
              <a:t>writeBuffer</a:t>
            </a:r>
            <a:r>
              <a:rPr lang="ko-KR" sz="1000" dirty="0">
                <a:ea typeface="+mn-lt"/>
                <a:cs typeface="+mn-lt"/>
              </a:rPr>
              <a:t>[0] = (</a:t>
            </a:r>
            <a:r>
              <a:rPr lang="ko-KR" sz="1000" dirty="0" err="1">
                <a:ea typeface="+mn-lt"/>
                <a:cs typeface="+mn-lt"/>
              </a:rPr>
              <a:t>byte</a:t>
            </a:r>
            <a:r>
              <a:rPr lang="ko-KR" sz="1000" dirty="0">
                <a:ea typeface="+mn-lt"/>
                <a:cs typeface="+mn-lt"/>
              </a:rPr>
              <a:t>)'</a:t>
            </a:r>
            <a:r>
              <a:rPr lang="ko-KR" sz="1000" dirty="0" err="1">
                <a:ea typeface="+mn-lt"/>
                <a:cs typeface="+mn-lt"/>
              </a:rPr>
              <a:t>S</a:t>
            </a:r>
            <a:r>
              <a:rPr lang="ko-KR" sz="1000" dirty="0">
                <a:ea typeface="+mn-lt"/>
                <a:cs typeface="+mn-lt"/>
              </a:rPr>
              <a:t>';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_</a:t>
            </a:r>
            <a:r>
              <a:rPr lang="ko-KR" sz="1000" dirty="0" err="1">
                <a:ea typeface="+mn-lt"/>
                <a:cs typeface="+mn-lt"/>
              </a:rPr>
              <a:t>writeBuffer</a:t>
            </a:r>
            <a:r>
              <a:rPr lang="ko-KR" sz="1000" dirty="0">
                <a:ea typeface="+mn-lt"/>
                <a:cs typeface="+mn-lt"/>
              </a:rPr>
              <a:t>[1] = (</a:t>
            </a:r>
            <a:r>
              <a:rPr lang="ko-KR" sz="1000" dirty="0" err="1">
                <a:ea typeface="+mn-lt"/>
                <a:cs typeface="+mn-lt"/>
              </a:rPr>
              <a:t>byte</a:t>
            </a:r>
            <a:r>
              <a:rPr lang="ko-KR" sz="1000" dirty="0">
                <a:ea typeface="+mn-lt"/>
                <a:cs typeface="+mn-lt"/>
              </a:rPr>
              <a:t>)'</a:t>
            </a:r>
            <a:r>
              <a:rPr lang="ko-KR" sz="1000" dirty="0" err="1">
                <a:ea typeface="+mn-lt"/>
                <a:cs typeface="+mn-lt"/>
              </a:rPr>
              <a:t>y</a:t>
            </a:r>
            <a:r>
              <a:rPr lang="ko-KR" sz="1000" dirty="0">
                <a:ea typeface="+mn-lt"/>
                <a:cs typeface="+mn-lt"/>
              </a:rPr>
              <a:t>';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_</a:t>
            </a:r>
            <a:r>
              <a:rPr lang="ko-KR" sz="1000" dirty="0" err="1">
                <a:ea typeface="+mn-lt"/>
                <a:cs typeface="+mn-lt"/>
              </a:rPr>
              <a:t>writeBuffer</a:t>
            </a:r>
            <a:r>
              <a:rPr lang="ko-KR" sz="1000" dirty="0">
                <a:ea typeface="+mn-lt"/>
                <a:cs typeface="+mn-lt"/>
              </a:rPr>
              <a:t>[2] = _</a:t>
            </a:r>
            <a:r>
              <a:rPr lang="ko-KR" sz="1000" dirty="0" err="1">
                <a:ea typeface="+mn-lt"/>
                <a:cs typeface="+mn-lt"/>
              </a:rPr>
              <a:t>motor</a:t>
            </a:r>
            <a:r>
              <a:rPr lang="ko-KR" sz="1000" dirty="0">
                <a:ea typeface="+mn-lt"/>
                <a:cs typeface="+mn-lt"/>
              </a:rPr>
              <a:t>[0];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_</a:t>
            </a:r>
            <a:r>
              <a:rPr lang="ko-KR" sz="1000" dirty="0" err="1">
                <a:ea typeface="+mn-lt"/>
                <a:cs typeface="+mn-lt"/>
              </a:rPr>
              <a:t>writeBuffer</a:t>
            </a:r>
            <a:r>
              <a:rPr lang="ko-KR" sz="1000" dirty="0">
                <a:ea typeface="+mn-lt"/>
                <a:cs typeface="+mn-lt"/>
              </a:rPr>
              <a:t>[3] = _</a:t>
            </a:r>
            <a:r>
              <a:rPr lang="ko-KR" sz="1000" dirty="0" err="1">
                <a:ea typeface="+mn-lt"/>
                <a:cs typeface="+mn-lt"/>
              </a:rPr>
              <a:t>motor</a:t>
            </a:r>
            <a:r>
              <a:rPr lang="ko-KR" sz="1000" dirty="0">
                <a:ea typeface="+mn-lt"/>
                <a:cs typeface="+mn-lt"/>
              </a:rPr>
              <a:t>[1];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_</a:t>
            </a:r>
            <a:r>
              <a:rPr lang="ko-KR" sz="1000" dirty="0" err="1">
                <a:ea typeface="+mn-lt"/>
                <a:cs typeface="+mn-lt"/>
              </a:rPr>
              <a:t>writeBuffer</a:t>
            </a:r>
            <a:r>
              <a:rPr lang="ko-KR" sz="1000" dirty="0">
                <a:ea typeface="+mn-lt"/>
                <a:cs typeface="+mn-lt"/>
              </a:rPr>
              <a:t>[4] = _</a:t>
            </a:r>
            <a:r>
              <a:rPr lang="ko-KR" sz="1000" dirty="0" err="1">
                <a:ea typeface="+mn-lt"/>
                <a:cs typeface="+mn-lt"/>
              </a:rPr>
              <a:t>motor</a:t>
            </a:r>
            <a:r>
              <a:rPr lang="ko-KR" sz="1000" dirty="0">
                <a:ea typeface="+mn-lt"/>
                <a:cs typeface="+mn-lt"/>
              </a:rPr>
              <a:t>[2]; // </a:t>
            </a:r>
            <a:r>
              <a:rPr lang="ko-KR" sz="1000" dirty="0" err="1">
                <a:ea typeface="+mn-lt"/>
                <a:cs typeface="+mn-lt"/>
              </a:rPr>
              <a:t>temp</a:t>
            </a:r>
            <a:endParaRPr lang="ko-KR" sz="1000" dirty="0" err="1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int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size</a:t>
            </a:r>
            <a:r>
              <a:rPr lang="ko-KR" sz="1000" dirty="0">
                <a:ea typeface="+mn-lt"/>
                <a:cs typeface="+mn-lt"/>
              </a:rPr>
              <a:t> = 5;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serialPort1.Write(_</a:t>
            </a:r>
            <a:r>
              <a:rPr lang="ko-KR" sz="1000" dirty="0" err="1">
                <a:ea typeface="+mn-lt"/>
                <a:cs typeface="+mn-lt"/>
              </a:rPr>
              <a:t>writeBuffer</a:t>
            </a:r>
            <a:r>
              <a:rPr lang="ko-KR" sz="1000" dirty="0">
                <a:ea typeface="+mn-lt"/>
                <a:cs typeface="+mn-lt"/>
              </a:rPr>
              <a:t>, 0, </a:t>
            </a:r>
            <a:r>
              <a:rPr lang="ko-KR" sz="1000" dirty="0" err="1">
                <a:ea typeface="+mn-lt"/>
                <a:cs typeface="+mn-lt"/>
              </a:rPr>
              <a:t>size</a:t>
            </a:r>
            <a:r>
              <a:rPr lang="ko-KR" sz="1000" dirty="0">
                <a:ea typeface="+mn-lt"/>
                <a:cs typeface="+mn-lt"/>
              </a:rPr>
              <a:t>);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}</a:t>
            </a:r>
            <a:endParaRPr lang="ko-KR" sz="1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053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4C864-4C38-4CE6-BD2D-92F24F83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0515600" cy="688824"/>
          </a:xfrm>
        </p:spPr>
        <p:txBody>
          <a:bodyPr>
            <a:noAutofit/>
          </a:bodyPr>
          <a:lstStyle/>
          <a:p>
            <a:r>
              <a:rPr lang="ko-KR" sz="4800" b="1" dirty="0">
                <a:latin typeface="Malgun Gothic"/>
                <a:ea typeface="Malgun Gothic"/>
              </a:rPr>
              <a:t>간단한 코드 설명</a:t>
            </a:r>
            <a:endParaRPr lang="ko-KR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DE44B-A32C-411E-BFC0-F3E2426CAB42}"/>
              </a:ext>
            </a:extLst>
          </p:cNvPr>
          <p:cNvSpPr txBox="1"/>
          <p:nvPr/>
        </p:nvSpPr>
        <p:spPr>
          <a:xfrm>
            <a:off x="-4175" y="789140"/>
            <a:ext cx="3787034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 err="1">
                <a:ea typeface="+mn-lt"/>
                <a:cs typeface="+mn-lt"/>
              </a:rPr>
              <a:t>private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void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End_Button_Click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object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sender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EventArgs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e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// 타이머가 </a:t>
            </a:r>
            <a:r>
              <a:rPr lang="ko-KR" sz="1000" dirty="0" err="1">
                <a:ea typeface="+mn-lt"/>
                <a:cs typeface="+mn-lt"/>
              </a:rPr>
              <a:t>작동중이면</a:t>
            </a:r>
            <a:endParaRPr lang="ko-KR" sz="1000" dirty="0" err="1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if</a:t>
            </a:r>
            <a:r>
              <a:rPr lang="ko-KR" sz="1000" dirty="0">
                <a:ea typeface="+mn-lt"/>
                <a:cs typeface="+mn-lt"/>
              </a:rPr>
              <a:t> (timer1.Enabled == </a:t>
            </a:r>
            <a:r>
              <a:rPr lang="ko-KR" sz="1000" dirty="0" err="1">
                <a:ea typeface="+mn-lt"/>
                <a:cs typeface="+mn-lt"/>
              </a:rPr>
              <a:t>true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// 타이머를 멈춤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timer1.Stop();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}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if</a:t>
            </a:r>
            <a:r>
              <a:rPr lang="ko-KR" sz="1000" dirty="0">
                <a:ea typeface="+mn-lt"/>
                <a:cs typeface="+mn-lt"/>
              </a:rPr>
              <a:t>(serialPort1.IsOpen)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serialPort1.Close();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label1.Text = "</a:t>
            </a:r>
            <a:r>
              <a:rPr lang="ko-KR" sz="1000" dirty="0" err="1">
                <a:ea typeface="+mn-lt"/>
                <a:cs typeface="+mn-lt"/>
              </a:rPr>
              <a:t>Close</a:t>
            </a:r>
            <a:r>
              <a:rPr lang="ko-KR" sz="1000" dirty="0">
                <a:ea typeface="+mn-lt"/>
                <a:cs typeface="+mn-lt"/>
              </a:rPr>
              <a:t>";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}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}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</a:t>
            </a:r>
            <a:r>
              <a:rPr lang="ko-KR" sz="1000" dirty="0" err="1">
                <a:ea typeface="+mn-lt"/>
                <a:cs typeface="+mn-lt"/>
              </a:rPr>
              <a:t>private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void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Forward_Bar_Scroll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object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sender</a:t>
            </a:r>
            <a:r>
              <a:rPr lang="ko-KR" sz="1000" dirty="0">
                <a:ea typeface="+mn-lt"/>
                <a:cs typeface="+mn-lt"/>
              </a:rPr>
              <a:t>, </a:t>
            </a:r>
            <a:r>
              <a:rPr lang="ko-KR" sz="1000" dirty="0" err="1">
                <a:ea typeface="+mn-lt"/>
                <a:cs typeface="+mn-lt"/>
              </a:rPr>
              <a:t>EventArgs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e</a:t>
            </a:r>
            <a:r>
              <a:rPr lang="ko-KR" sz="1000" dirty="0">
                <a:ea typeface="+mn-lt"/>
                <a:cs typeface="+mn-lt"/>
              </a:rPr>
              <a:t>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if</a:t>
            </a:r>
            <a:r>
              <a:rPr lang="ko-KR" sz="1000" dirty="0">
                <a:ea typeface="+mn-lt"/>
                <a:cs typeface="+mn-lt"/>
              </a:rPr>
              <a:t> (label2.Text == "비상 멈춤")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label4.Text = "청소 동작 상태 라벨";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}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label2.Text = "앞으로 " + </a:t>
            </a:r>
            <a:r>
              <a:rPr lang="ko-KR" sz="1000" dirty="0" err="1">
                <a:ea typeface="+mn-lt"/>
                <a:cs typeface="+mn-lt"/>
              </a:rPr>
              <a:t>Forward_Bar.Value.ToString</a:t>
            </a:r>
            <a:r>
              <a:rPr lang="ko-KR" sz="1000" dirty="0">
                <a:ea typeface="+mn-lt"/>
                <a:cs typeface="+mn-lt"/>
              </a:rPr>
              <a:t>() + "속도로 </a:t>
            </a:r>
            <a:r>
              <a:rPr lang="ko-KR" sz="1000" dirty="0" err="1">
                <a:ea typeface="+mn-lt"/>
                <a:cs typeface="+mn-lt"/>
              </a:rPr>
              <a:t>가는중</a:t>
            </a:r>
            <a:r>
              <a:rPr lang="ko-KR" sz="1000" dirty="0">
                <a:ea typeface="+mn-lt"/>
                <a:cs typeface="+mn-lt"/>
              </a:rPr>
              <a:t>...";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if</a:t>
            </a:r>
            <a:r>
              <a:rPr lang="ko-KR" sz="1000" dirty="0">
                <a:ea typeface="+mn-lt"/>
                <a:cs typeface="+mn-lt"/>
              </a:rPr>
              <a:t>(</a:t>
            </a:r>
            <a:r>
              <a:rPr lang="ko-KR" sz="1000" dirty="0" err="1">
                <a:ea typeface="+mn-lt"/>
                <a:cs typeface="+mn-lt"/>
              </a:rPr>
              <a:t>Forward_Bar.Value</a:t>
            </a:r>
            <a:r>
              <a:rPr lang="ko-KR" sz="1000" dirty="0">
                <a:ea typeface="+mn-lt"/>
                <a:cs typeface="+mn-lt"/>
              </a:rPr>
              <a:t> == 0)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{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     label2.Text = "현재 </a:t>
            </a:r>
            <a:r>
              <a:rPr lang="ko-KR" sz="1000" dirty="0" err="1">
                <a:ea typeface="+mn-lt"/>
                <a:cs typeface="+mn-lt"/>
              </a:rPr>
              <a:t>덕트로봇이</a:t>
            </a:r>
            <a:r>
              <a:rPr lang="ko-KR" sz="1000" dirty="0">
                <a:ea typeface="+mn-lt"/>
                <a:cs typeface="+mn-lt"/>
              </a:rPr>
              <a:t> </a:t>
            </a:r>
            <a:r>
              <a:rPr lang="ko-KR" sz="1000" dirty="0" err="1">
                <a:ea typeface="+mn-lt"/>
                <a:cs typeface="+mn-lt"/>
              </a:rPr>
              <a:t>멈춰있습니다</a:t>
            </a:r>
            <a:r>
              <a:rPr lang="ko-KR" sz="1000" dirty="0">
                <a:ea typeface="+mn-lt"/>
                <a:cs typeface="+mn-lt"/>
              </a:rPr>
              <a:t>^^";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}</a:t>
            </a:r>
            <a:endParaRPr lang="ko-KR" sz="1000" dirty="0">
              <a:ea typeface="맑은 고딕"/>
            </a:endParaRPr>
          </a:p>
          <a:p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_</a:t>
            </a:r>
            <a:r>
              <a:rPr lang="ko-KR" sz="1000" dirty="0" err="1">
                <a:ea typeface="+mn-lt"/>
                <a:cs typeface="+mn-lt"/>
              </a:rPr>
              <a:t>motor</a:t>
            </a:r>
            <a:r>
              <a:rPr lang="ko-KR" sz="1000" dirty="0">
                <a:ea typeface="+mn-lt"/>
                <a:cs typeface="+mn-lt"/>
              </a:rPr>
              <a:t>[1] = (</a:t>
            </a:r>
            <a:r>
              <a:rPr lang="ko-KR" sz="1000" dirty="0" err="1">
                <a:ea typeface="+mn-lt"/>
                <a:cs typeface="+mn-lt"/>
              </a:rPr>
              <a:t>byte</a:t>
            </a:r>
            <a:r>
              <a:rPr lang="ko-KR" sz="1000" dirty="0">
                <a:ea typeface="+mn-lt"/>
                <a:cs typeface="+mn-lt"/>
              </a:rPr>
              <a:t>)</a:t>
            </a:r>
            <a:r>
              <a:rPr lang="ko-KR" sz="1000" dirty="0" err="1">
                <a:ea typeface="+mn-lt"/>
                <a:cs typeface="+mn-lt"/>
              </a:rPr>
              <a:t>Forward_Bar.Value</a:t>
            </a:r>
            <a:r>
              <a:rPr lang="ko-KR" sz="1000" dirty="0">
                <a:ea typeface="+mn-lt"/>
                <a:cs typeface="+mn-lt"/>
              </a:rPr>
              <a:t>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     </a:t>
            </a:r>
            <a:r>
              <a:rPr lang="ko-KR" sz="1000" dirty="0" err="1">
                <a:ea typeface="+mn-lt"/>
                <a:cs typeface="+mn-lt"/>
              </a:rPr>
              <a:t>SendMotorAngles</a:t>
            </a:r>
            <a:r>
              <a:rPr lang="ko-KR" sz="1000" dirty="0">
                <a:ea typeface="+mn-lt"/>
                <a:cs typeface="+mn-lt"/>
              </a:rPr>
              <a:t>();</a:t>
            </a:r>
            <a:endParaRPr lang="ko-KR" sz="1000" dirty="0">
              <a:ea typeface="맑은 고딕"/>
            </a:endParaRPr>
          </a:p>
          <a:p>
            <a:r>
              <a:rPr lang="ko-KR" sz="1000" dirty="0">
                <a:ea typeface="+mn-lt"/>
                <a:cs typeface="+mn-lt"/>
              </a:rPr>
              <a:t>        }</a:t>
            </a:r>
            <a:endParaRPr lang="ko-KR" sz="10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FACF0-92AC-4303-A72C-E0457845F7E7}"/>
              </a:ext>
            </a:extLst>
          </p:cNvPr>
          <p:cNvSpPr txBox="1"/>
          <p:nvPr/>
        </p:nvSpPr>
        <p:spPr>
          <a:xfrm>
            <a:off x="3774510" y="684756"/>
            <a:ext cx="4350706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800" dirty="0" err="1">
                <a:ea typeface="+mn-lt"/>
                <a:cs typeface="+mn-lt"/>
              </a:rPr>
              <a:t>private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dirty="0" err="1">
                <a:ea typeface="+mn-lt"/>
                <a:cs typeface="+mn-lt"/>
              </a:rPr>
              <a:t>void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dirty="0" err="1">
                <a:ea typeface="+mn-lt"/>
                <a:cs typeface="+mn-lt"/>
              </a:rPr>
              <a:t>Back_Bar_Scroll</a:t>
            </a:r>
            <a:r>
              <a:rPr lang="ko-KR" sz="800" dirty="0">
                <a:ea typeface="+mn-lt"/>
                <a:cs typeface="+mn-lt"/>
              </a:rPr>
              <a:t>(</a:t>
            </a:r>
            <a:r>
              <a:rPr lang="ko-KR" sz="800" dirty="0" err="1">
                <a:ea typeface="+mn-lt"/>
                <a:cs typeface="+mn-lt"/>
              </a:rPr>
              <a:t>object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dirty="0" err="1">
                <a:ea typeface="+mn-lt"/>
                <a:cs typeface="+mn-lt"/>
              </a:rPr>
              <a:t>sender</a:t>
            </a:r>
            <a:r>
              <a:rPr lang="ko-KR" sz="800" dirty="0">
                <a:ea typeface="+mn-lt"/>
                <a:cs typeface="+mn-lt"/>
              </a:rPr>
              <a:t>, </a:t>
            </a:r>
            <a:r>
              <a:rPr lang="ko-KR" sz="800" dirty="0" err="1">
                <a:ea typeface="+mn-lt"/>
                <a:cs typeface="+mn-lt"/>
              </a:rPr>
              <a:t>EventArgs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dirty="0" err="1">
                <a:ea typeface="+mn-lt"/>
                <a:cs typeface="+mn-lt"/>
              </a:rPr>
              <a:t>e</a:t>
            </a:r>
            <a:r>
              <a:rPr lang="ko-KR" sz="800" dirty="0">
                <a:ea typeface="+mn-lt"/>
                <a:cs typeface="+mn-lt"/>
              </a:rPr>
              <a:t>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dirty="0" err="1">
                <a:ea typeface="+mn-lt"/>
                <a:cs typeface="+mn-lt"/>
              </a:rPr>
              <a:t>if</a:t>
            </a:r>
            <a:r>
              <a:rPr lang="ko-KR" sz="800" dirty="0">
                <a:ea typeface="+mn-lt"/>
                <a:cs typeface="+mn-lt"/>
              </a:rPr>
              <a:t> (label2.Text == "비상 멈춤")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label4.Text = "청소 동작 상태 라벨";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}</a:t>
            </a:r>
            <a:endParaRPr lang="ko-KR" sz="800" dirty="0">
              <a:ea typeface="맑은 고딕"/>
            </a:endParaRPr>
          </a:p>
          <a:p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label2.Text = "뒤로 " + </a:t>
            </a:r>
            <a:r>
              <a:rPr lang="ko-KR" sz="800" dirty="0" err="1">
                <a:ea typeface="+mn-lt"/>
                <a:cs typeface="+mn-lt"/>
              </a:rPr>
              <a:t>Back_Bar.Value.ToString</a:t>
            </a:r>
            <a:r>
              <a:rPr lang="ko-KR" sz="800" dirty="0">
                <a:ea typeface="+mn-lt"/>
                <a:cs typeface="+mn-lt"/>
              </a:rPr>
              <a:t>() + "속도로 </a:t>
            </a:r>
            <a:r>
              <a:rPr lang="ko-KR" sz="800" dirty="0" err="1">
                <a:ea typeface="+mn-lt"/>
                <a:cs typeface="+mn-lt"/>
              </a:rPr>
              <a:t>가는중</a:t>
            </a:r>
            <a:r>
              <a:rPr lang="ko-KR" sz="800" dirty="0">
                <a:ea typeface="+mn-lt"/>
                <a:cs typeface="+mn-lt"/>
              </a:rPr>
              <a:t>...";</a:t>
            </a:r>
            <a:endParaRPr lang="ko-KR" sz="800" dirty="0">
              <a:ea typeface="맑은 고딕"/>
            </a:endParaRPr>
          </a:p>
          <a:p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dirty="0" err="1">
                <a:ea typeface="+mn-lt"/>
                <a:cs typeface="+mn-lt"/>
              </a:rPr>
              <a:t>if</a:t>
            </a:r>
            <a:r>
              <a:rPr lang="ko-KR" sz="800" dirty="0">
                <a:ea typeface="+mn-lt"/>
                <a:cs typeface="+mn-lt"/>
              </a:rPr>
              <a:t> (</a:t>
            </a:r>
            <a:r>
              <a:rPr lang="ko-KR" sz="800" dirty="0" err="1">
                <a:ea typeface="+mn-lt"/>
                <a:cs typeface="+mn-lt"/>
              </a:rPr>
              <a:t>Back_Bar.Value</a:t>
            </a:r>
            <a:r>
              <a:rPr lang="ko-KR" sz="800" dirty="0">
                <a:ea typeface="+mn-lt"/>
                <a:cs typeface="+mn-lt"/>
              </a:rPr>
              <a:t> == 0)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label2.Text = "현재 </a:t>
            </a:r>
            <a:r>
              <a:rPr lang="ko-KR" sz="800" dirty="0" err="1">
                <a:ea typeface="+mn-lt"/>
                <a:cs typeface="+mn-lt"/>
              </a:rPr>
              <a:t>덕트로봇이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dirty="0" err="1">
                <a:ea typeface="+mn-lt"/>
                <a:cs typeface="+mn-lt"/>
              </a:rPr>
              <a:t>멈춰있습니다</a:t>
            </a:r>
            <a:r>
              <a:rPr lang="ko-KR" sz="800" dirty="0">
                <a:ea typeface="+mn-lt"/>
                <a:cs typeface="+mn-lt"/>
              </a:rPr>
              <a:t>^^";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}</a:t>
            </a:r>
            <a:endParaRPr lang="ko-KR" sz="800" dirty="0">
              <a:ea typeface="맑은 고딕"/>
            </a:endParaRPr>
          </a:p>
          <a:p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_</a:t>
            </a:r>
            <a:r>
              <a:rPr lang="ko-KR" sz="800" dirty="0" err="1">
                <a:ea typeface="+mn-lt"/>
                <a:cs typeface="+mn-lt"/>
              </a:rPr>
              <a:t>motor</a:t>
            </a:r>
            <a:r>
              <a:rPr lang="ko-KR" sz="800" dirty="0">
                <a:ea typeface="+mn-lt"/>
                <a:cs typeface="+mn-lt"/>
              </a:rPr>
              <a:t>[1] = (</a:t>
            </a:r>
            <a:r>
              <a:rPr lang="ko-KR" sz="800" dirty="0" err="1">
                <a:ea typeface="+mn-lt"/>
                <a:cs typeface="+mn-lt"/>
              </a:rPr>
              <a:t>byte</a:t>
            </a:r>
            <a:r>
              <a:rPr lang="ko-KR" sz="800" dirty="0">
                <a:ea typeface="+mn-lt"/>
                <a:cs typeface="+mn-lt"/>
              </a:rPr>
              <a:t>)(Back_Bar.Value+128);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dirty="0" err="1">
                <a:ea typeface="+mn-lt"/>
                <a:cs typeface="+mn-lt"/>
              </a:rPr>
              <a:t>SendMotorAngles</a:t>
            </a:r>
            <a:r>
              <a:rPr lang="ko-KR" sz="800" dirty="0">
                <a:ea typeface="+mn-lt"/>
                <a:cs typeface="+mn-lt"/>
              </a:rPr>
              <a:t>();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 }</a:t>
            </a:r>
            <a:endParaRPr lang="ko-KR" sz="800" dirty="0">
              <a:ea typeface="맑은 고딕"/>
            </a:endParaRPr>
          </a:p>
          <a:p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 </a:t>
            </a:r>
            <a:r>
              <a:rPr lang="ko-KR" sz="800" err="1">
                <a:ea typeface="+mn-lt"/>
                <a:cs typeface="+mn-lt"/>
              </a:rPr>
              <a:t>private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err="1">
                <a:ea typeface="+mn-lt"/>
                <a:cs typeface="+mn-lt"/>
              </a:rPr>
              <a:t>void</a:t>
            </a:r>
            <a:r>
              <a:rPr lang="ko-KR" sz="800" dirty="0">
                <a:ea typeface="+mn-lt"/>
                <a:cs typeface="+mn-lt"/>
              </a:rPr>
              <a:t> comboBox1_SelectedIndexChanged(</a:t>
            </a:r>
            <a:r>
              <a:rPr lang="ko-KR" sz="800" err="1">
                <a:ea typeface="+mn-lt"/>
                <a:cs typeface="+mn-lt"/>
              </a:rPr>
              <a:t>object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err="1">
                <a:ea typeface="+mn-lt"/>
                <a:cs typeface="+mn-lt"/>
              </a:rPr>
              <a:t>sender</a:t>
            </a:r>
            <a:r>
              <a:rPr lang="ko-KR" sz="800" dirty="0">
                <a:ea typeface="+mn-lt"/>
                <a:cs typeface="+mn-lt"/>
              </a:rPr>
              <a:t>, </a:t>
            </a:r>
            <a:r>
              <a:rPr lang="ko-KR" sz="800" err="1">
                <a:ea typeface="+mn-lt"/>
                <a:cs typeface="+mn-lt"/>
              </a:rPr>
              <a:t>EventArgs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err="1">
                <a:ea typeface="+mn-lt"/>
                <a:cs typeface="+mn-lt"/>
              </a:rPr>
              <a:t>e</a:t>
            </a:r>
            <a:r>
              <a:rPr lang="ko-KR" sz="800" dirty="0">
                <a:ea typeface="+mn-lt"/>
                <a:cs typeface="+mn-lt"/>
              </a:rPr>
              <a:t>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err="1">
                <a:ea typeface="+mn-lt"/>
                <a:cs typeface="+mn-lt"/>
              </a:rPr>
              <a:t>if</a:t>
            </a:r>
            <a:r>
              <a:rPr lang="ko-KR" sz="800" dirty="0">
                <a:ea typeface="+mn-lt"/>
                <a:cs typeface="+mn-lt"/>
              </a:rPr>
              <a:t> (label4.Text == "비상 멈춤")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label2.Text = "안녕하세요?";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}</a:t>
            </a:r>
            <a:endParaRPr lang="ko-KR" sz="800" dirty="0">
              <a:ea typeface="맑은 고딕"/>
            </a:endParaRPr>
          </a:p>
          <a:p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err="1">
                <a:ea typeface="+mn-lt"/>
                <a:cs typeface="+mn-lt"/>
              </a:rPr>
              <a:t>if</a:t>
            </a:r>
            <a:r>
              <a:rPr lang="ko-KR" sz="800" dirty="0">
                <a:ea typeface="+mn-lt"/>
                <a:cs typeface="+mn-lt"/>
              </a:rPr>
              <a:t> (comboBox1.SelectedIndex == 1)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label4.Text = "현재 약 </a:t>
            </a:r>
            <a:r>
              <a:rPr lang="ko-KR" sz="800" err="1">
                <a:ea typeface="+mn-lt"/>
                <a:cs typeface="+mn-lt"/>
              </a:rPr>
              <a:t>으로</a:t>
            </a:r>
            <a:r>
              <a:rPr lang="ko-KR" sz="800" dirty="0">
                <a:ea typeface="+mn-lt"/>
                <a:cs typeface="+mn-lt"/>
              </a:rPr>
              <a:t> 청소 중 입니다.";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_</a:t>
            </a:r>
            <a:r>
              <a:rPr lang="ko-KR" sz="800" err="1">
                <a:ea typeface="+mn-lt"/>
                <a:cs typeface="+mn-lt"/>
              </a:rPr>
              <a:t>motor</a:t>
            </a:r>
            <a:r>
              <a:rPr lang="ko-KR" sz="800" dirty="0">
                <a:ea typeface="+mn-lt"/>
                <a:cs typeface="+mn-lt"/>
              </a:rPr>
              <a:t>[0] = 0;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</a:t>
            </a:r>
            <a:r>
              <a:rPr lang="ko-KR" sz="800" err="1">
                <a:ea typeface="+mn-lt"/>
                <a:cs typeface="+mn-lt"/>
              </a:rPr>
              <a:t>SendMotorAngles</a:t>
            </a:r>
            <a:r>
              <a:rPr lang="ko-KR" sz="800" dirty="0">
                <a:ea typeface="+mn-lt"/>
                <a:cs typeface="+mn-lt"/>
              </a:rPr>
              <a:t>();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}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err="1">
                <a:ea typeface="+mn-lt"/>
                <a:cs typeface="+mn-lt"/>
              </a:rPr>
              <a:t>else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err="1">
                <a:ea typeface="+mn-lt"/>
                <a:cs typeface="+mn-lt"/>
              </a:rPr>
              <a:t>if</a:t>
            </a:r>
            <a:r>
              <a:rPr lang="ko-KR" sz="800" dirty="0">
                <a:ea typeface="+mn-lt"/>
                <a:cs typeface="+mn-lt"/>
              </a:rPr>
              <a:t> (comboBox1.SelectedIndex == 2)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label4.Text = "현재 중 </a:t>
            </a:r>
            <a:r>
              <a:rPr lang="ko-KR" sz="800" err="1">
                <a:ea typeface="+mn-lt"/>
                <a:cs typeface="+mn-lt"/>
              </a:rPr>
              <a:t>으로</a:t>
            </a:r>
            <a:r>
              <a:rPr lang="ko-KR" sz="800" dirty="0">
                <a:ea typeface="+mn-lt"/>
                <a:cs typeface="+mn-lt"/>
              </a:rPr>
              <a:t> 청소 중 입니다.";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_</a:t>
            </a:r>
            <a:r>
              <a:rPr lang="ko-KR" sz="800" err="1">
                <a:ea typeface="+mn-lt"/>
                <a:cs typeface="+mn-lt"/>
              </a:rPr>
              <a:t>motor</a:t>
            </a:r>
            <a:r>
              <a:rPr lang="ko-KR" sz="800" dirty="0">
                <a:ea typeface="+mn-lt"/>
                <a:cs typeface="+mn-lt"/>
              </a:rPr>
              <a:t>[0] = 1;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</a:t>
            </a:r>
            <a:r>
              <a:rPr lang="ko-KR" sz="800" err="1">
                <a:ea typeface="+mn-lt"/>
                <a:cs typeface="+mn-lt"/>
              </a:rPr>
              <a:t>SendMotorAngles</a:t>
            </a:r>
            <a:r>
              <a:rPr lang="ko-KR" sz="800" dirty="0">
                <a:ea typeface="+mn-lt"/>
                <a:cs typeface="+mn-lt"/>
              </a:rPr>
              <a:t>();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}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err="1">
                <a:ea typeface="+mn-lt"/>
                <a:cs typeface="+mn-lt"/>
              </a:rPr>
              <a:t>else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err="1">
                <a:ea typeface="+mn-lt"/>
                <a:cs typeface="+mn-lt"/>
              </a:rPr>
              <a:t>if</a:t>
            </a:r>
            <a:r>
              <a:rPr lang="ko-KR" sz="800" dirty="0">
                <a:ea typeface="+mn-lt"/>
                <a:cs typeface="+mn-lt"/>
              </a:rPr>
              <a:t> (comboBox1.SelectedIndex == 3)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label4.Text = "현재 강 </a:t>
            </a:r>
            <a:r>
              <a:rPr lang="ko-KR" sz="800" err="1">
                <a:ea typeface="+mn-lt"/>
                <a:cs typeface="+mn-lt"/>
              </a:rPr>
              <a:t>으로</a:t>
            </a:r>
            <a:r>
              <a:rPr lang="ko-KR" sz="800" dirty="0">
                <a:ea typeface="+mn-lt"/>
                <a:cs typeface="+mn-lt"/>
              </a:rPr>
              <a:t> 청소 중 입니다.";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_</a:t>
            </a:r>
            <a:r>
              <a:rPr lang="ko-KR" sz="800" err="1">
                <a:ea typeface="+mn-lt"/>
                <a:cs typeface="+mn-lt"/>
              </a:rPr>
              <a:t>motor</a:t>
            </a:r>
            <a:r>
              <a:rPr lang="ko-KR" sz="800" dirty="0">
                <a:ea typeface="+mn-lt"/>
                <a:cs typeface="+mn-lt"/>
              </a:rPr>
              <a:t>[0] = 2;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</a:t>
            </a:r>
            <a:r>
              <a:rPr lang="ko-KR" sz="800" err="1">
                <a:ea typeface="+mn-lt"/>
                <a:cs typeface="+mn-lt"/>
              </a:rPr>
              <a:t>SendMotorAngles</a:t>
            </a:r>
            <a:r>
              <a:rPr lang="ko-KR" sz="800" dirty="0">
                <a:ea typeface="+mn-lt"/>
                <a:cs typeface="+mn-lt"/>
              </a:rPr>
              <a:t>();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}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</a:t>
            </a:r>
            <a:r>
              <a:rPr lang="ko-KR" sz="800" err="1">
                <a:ea typeface="+mn-lt"/>
                <a:cs typeface="+mn-lt"/>
              </a:rPr>
              <a:t>else</a:t>
            </a:r>
            <a:r>
              <a:rPr lang="ko-KR" sz="800" dirty="0">
                <a:ea typeface="+mn-lt"/>
                <a:cs typeface="+mn-lt"/>
              </a:rPr>
              <a:t> </a:t>
            </a:r>
            <a:r>
              <a:rPr lang="ko-KR" sz="800" err="1">
                <a:ea typeface="+mn-lt"/>
                <a:cs typeface="+mn-lt"/>
              </a:rPr>
              <a:t>if</a:t>
            </a:r>
            <a:r>
              <a:rPr lang="ko-KR" sz="800" dirty="0">
                <a:ea typeface="+mn-lt"/>
                <a:cs typeface="+mn-lt"/>
              </a:rPr>
              <a:t> (comboBox1.SelectedIndex == 4)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{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label4.Text = "</a:t>
            </a:r>
            <a:r>
              <a:rPr lang="ko-KR" sz="800" err="1">
                <a:ea typeface="+mn-lt"/>
                <a:cs typeface="+mn-lt"/>
              </a:rPr>
              <a:t>덕트로봇</a:t>
            </a:r>
            <a:r>
              <a:rPr lang="ko-KR" sz="800" dirty="0">
                <a:ea typeface="+mn-lt"/>
                <a:cs typeface="+mn-lt"/>
              </a:rPr>
              <a:t> 근무태만";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_</a:t>
            </a:r>
            <a:r>
              <a:rPr lang="ko-KR" sz="800" err="1">
                <a:ea typeface="+mn-lt"/>
                <a:cs typeface="+mn-lt"/>
              </a:rPr>
              <a:t>motor</a:t>
            </a:r>
            <a:r>
              <a:rPr lang="ko-KR" sz="800" dirty="0">
                <a:ea typeface="+mn-lt"/>
                <a:cs typeface="+mn-lt"/>
              </a:rPr>
              <a:t>[0] = 3;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     </a:t>
            </a:r>
            <a:r>
              <a:rPr lang="ko-KR" sz="800" err="1">
                <a:ea typeface="+mn-lt"/>
                <a:cs typeface="+mn-lt"/>
              </a:rPr>
              <a:t>SendMotorAngles</a:t>
            </a:r>
            <a:r>
              <a:rPr lang="ko-KR" sz="800" dirty="0">
                <a:ea typeface="+mn-lt"/>
                <a:cs typeface="+mn-lt"/>
              </a:rPr>
              <a:t>();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     }</a:t>
            </a:r>
            <a:endParaRPr lang="ko-KR" sz="800" dirty="0">
              <a:ea typeface="맑은 고딕"/>
            </a:endParaRPr>
          </a:p>
          <a:p>
            <a:r>
              <a:rPr lang="ko-KR" sz="800" dirty="0">
                <a:ea typeface="+mn-lt"/>
                <a:cs typeface="+mn-lt"/>
              </a:rPr>
              <a:t>        }</a:t>
            </a:r>
            <a:endParaRPr lang="ko-KR" sz="800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D6C25-DE97-4494-BD26-FE31BA9DB181}"/>
              </a:ext>
            </a:extLst>
          </p:cNvPr>
          <p:cNvSpPr txBox="1"/>
          <p:nvPr/>
        </p:nvSpPr>
        <p:spPr>
          <a:xfrm>
            <a:off x="8405877" y="691933"/>
            <a:ext cx="3233802" cy="2516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50" dirty="0" err="1">
                <a:ea typeface="+mn-lt"/>
                <a:cs typeface="+mn-lt"/>
              </a:rPr>
              <a:t>private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void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Emergency_Click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object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sender</a:t>
            </a:r>
            <a:r>
              <a:rPr lang="ko-KR" sz="1050" dirty="0">
                <a:ea typeface="+mn-lt"/>
                <a:cs typeface="+mn-lt"/>
              </a:rPr>
              <a:t>, </a:t>
            </a:r>
            <a:r>
              <a:rPr lang="ko-KR" sz="1050" dirty="0" err="1">
                <a:ea typeface="+mn-lt"/>
                <a:cs typeface="+mn-lt"/>
              </a:rPr>
              <a:t>EventArgs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e</a:t>
            </a:r>
            <a:r>
              <a:rPr lang="ko-KR" sz="1050" dirty="0">
                <a:ea typeface="+mn-lt"/>
                <a:cs typeface="+mn-lt"/>
              </a:rPr>
              <a:t>)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 {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_</a:t>
            </a:r>
            <a:r>
              <a:rPr lang="ko-KR" sz="1050" dirty="0" err="1">
                <a:ea typeface="+mn-lt"/>
                <a:cs typeface="+mn-lt"/>
              </a:rPr>
              <a:t>motor</a:t>
            </a:r>
            <a:r>
              <a:rPr lang="ko-KR" sz="1050" dirty="0">
                <a:ea typeface="+mn-lt"/>
                <a:cs typeface="+mn-lt"/>
              </a:rPr>
              <a:t>[0] = 3;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_</a:t>
            </a:r>
            <a:r>
              <a:rPr lang="ko-KR" sz="1050" dirty="0" err="1">
                <a:ea typeface="+mn-lt"/>
                <a:cs typeface="+mn-lt"/>
              </a:rPr>
              <a:t>motor</a:t>
            </a:r>
            <a:r>
              <a:rPr lang="ko-KR" sz="1050" dirty="0">
                <a:ea typeface="+mn-lt"/>
                <a:cs typeface="+mn-lt"/>
              </a:rPr>
              <a:t>[1] = 0;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</a:t>
            </a:r>
            <a:r>
              <a:rPr lang="ko-KR" sz="1050" dirty="0" err="1">
                <a:ea typeface="+mn-lt"/>
                <a:cs typeface="+mn-lt"/>
              </a:rPr>
              <a:t>Forward_Bar.Value</a:t>
            </a:r>
            <a:r>
              <a:rPr lang="ko-KR" sz="1050" dirty="0">
                <a:ea typeface="+mn-lt"/>
                <a:cs typeface="+mn-lt"/>
              </a:rPr>
              <a:t> = 0;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</a:t>
            </a:r>
            <a:r>
              <a:rPr lang="ko-KR" sz="1050" dirty="0" err="1">
                <a:ea typeface="+mn-lt"/>
                <a:cs typeface="+mn-lt"/>
              </a:rPr>
              <a:t>Back_Bar.Value</a:t>
            </a:r>
            <a:r>
              <a:rPr lang="ko-KR" sz="1050" dirty="0">
                <a:ea typeface="+mn-lt"/>
                <a:cs typeface="+mn-lt"/>
              </a:rPr>
              <a:t> = 0;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comboBox1.SelectedIndex = 0;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</a:t>
            </a:r>
            <a:r>
              <a:rPr lang="ko-KR" altLang="en-US" sz="1050" dirty="0">
                <a:ea typeface="+mn-lt"/>
                <a:cs typeface="+mn-lt"/>
              </a:rPr>
              <a:t> 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label2.Text = "비상 멈춤";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label4.Text = "비상 멈춤";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     </a:t>
            </a:r>
            <a:r>
              <a:rPr lang="ko-KR" sz="1050" dirty="0" err="1">
                <a:ea typeface="+mn-lt"/>
                <a:cs typeface="+mn-lt"/>
              </a:rPr>
              <a:t>SendMotorAngles</a:t>
            </a:r>
            <a:r>
              <a:rPr lang="ko-KR" sz="1050" dirty="0">
                <a:ea typeface="+mn-lt"/>
                <a:cs typeface="+mn-lt"/>
              </a:rPr>
              <a:t>();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 }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 }</a:t>
            </a:r>
            <a:endParaRPr lang="ko-KR" sz="1050">
              <a:ea typeface="맑은 고딕"/>
            </a:endParaRPr>
          </a:p>
          <a:p>
            <a:pPr algn="l"/>
            <a:r>
              <a:rPr lang="ko-KR" sz="1050" dirty="0">
                <a:ea typeface="+mn-lt"/>
                <a:cs typeface="+mn-lt"/>
              </a:rPr>
              <a:t>}</a:t>
            </a:r>
            <a:endParaRPr lang="ko-KR" sz="10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393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529C2-F15C-4980-8ADC-DF2A14B1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0390340" cy="1325560"/>
          </a:xfrm>
        </p:spPr>
        <p:txBody>
          <a:bodyPr>
            <a:normAutofit/>
          </a:bodyPr>
          <a:lstStyle/>
          <a:p>
            <a:r>
              <a:rPr lang="ko-KR" sz="4800" b="1" dirty="0">
                <a:latin typeface="Malgun Gothic"/>
                <a:ea typeface="Malgun Gothic"/>
              </a:rPr>
              <a:t>간단한 코드 설명</a:t>
            </a:r>
            <a:endParaRPr lang="ko-KR" sz="4800" b="1" dirty="0">
              <a:ea typeface="+mj-lt"/>
              <a:cs typeface="+mj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54619-ACFF-4716-A7A8-1CEE6895398E}"/>
              </a:ext>
            </a:extLst>
          </p:cNvPr>
          <p:cNvSpPr txBox="1"/>
          <p:nvPr/>
        </p:nvSpPr>
        <p:spPr>
          <a:xfrm>
            <a:off x="-35490" y="1008345"/>
            <a:ext cx="3891418" cy="57477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50" dirty="0">
                <a:ea typeface="+mn-lt"/>
                <a:cs typeface="+mn-lt"/>
              </a:rPr>
              <a:t>#include &lt;</a:t>
            </a:r>
            <a:r>
              <a:rPr lang="ko-KR" sz="1050" dirty="0" err="1">
                <a:ea typeface="+mn-lt"/>
                <a:cs typeface="+mn-lt"/>
              </a:rPr>
              <a:t>stdio.h</a:t>
            </a:r>
            <a:r>
              <a:rPr lang="ko-KR" sz="1050" dirty="0">
                <a:ea typeface="+mn-lt"/>
                <a:cs typeface="+mn-lt"/>
              </a:rPr>
              <a:t>&gt;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/* </a:t>
            </a:r>
            <a:r>
              <a:rPr lang="ko-KR" sz="1050" dirty="0" err="1">
                <a:ea typeface="+mn-lt"/>
                <a:cs typeface="+mn-lt"/>
              </a:rPr>
              <a:t>Control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table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defines</a:t>
            </a:r>
            <a:r>
              <a:rPr lang="ko-KR" sz="1050" dirty="0">
                <a:ea typeface="+mn-lt"/>
                <a:cs typeface="+mn-lt"/>
              </a:rPr>
              <a:t> */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GOAL_POSITION 30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GOAL_SPEED 32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 8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ID_NUM1 1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ID_NUM2 2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ID_NUM3 3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ID_NUM4 4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ID_NUM5 5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ID_NUM6 6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#define ID_NUM7 7</a:t>
            </a:r>
            <a:endParaRPr lang="ko-KR" sz="1050" dirty="0">
              <a:ea typeface="맑은 고딕"/>
            </a:endParaRPr>
          </a:p>
          <a:p>
            <a:endParaRPr lang="ko-KR" sz="1050" dirty="0">
              <a:ea typeface="맑은 고딕"/>
            </a:endParaRPr>
          </a:p>
          <a:p>
            <a:r>
              <a:rPr lang="ko-KR" sz="1050" dirty="0" err="1">
                <a:ea typeface="+mn-lt"/>
                <a:cs typeface="+mn-lt"/>
              </a:rPr>
              <a:t>Dynamixel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Dxl</a:t>
            </a:r>
            <a:r>
              <a:rPr lang="ko-KR" sz="1050" dirty="0">
                <a:ea typeface="+mn-lt"/>
                <a:cs typeface="+mn-lt"/>
              </a:rPr>
              <a:t>(1);</a:t>
            </a:r>
            <a:endParaRPr lang="ko-KR" sz="1050" dirty="0">
              <a:ea typeface="맑은 고딕"/>
            </a:endParaRPr>
          </a:p>
          <a:p>
            <a:r>
              <a:rPr lang="ko-KR" sz="1050" dirty="0" err="1">
                <a:ea typeface="+mn-lt"/>
                <a:cs typeface="+mn-lt"/>
              </a:rPr>
              <a:t>void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setup</a:t>
            </a:r>
            <a:r>
              <a:rPr lang="ko-KR" sz="1050" dirty="0">
                <a:ea typeface="+mn-lt"/>
                <a:cs typeface="+mn-lt"/>
              </a:rPr>
              <a:t>(){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// </a:t>
            </a:r>
            <a:r>
              <a:rPr lang="ko-KR" sz="1050" dirty="0" err="1">
                <a:ea typeface="+mn-lt"/>
                <a:cs typeface="+mn-lt"/>
              </a:rPr>
              <a:t>attachInterrupt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first</a:t>
            </a:r>
            <a:r>
              <a:rPr lang="ko-KR" sz="1050" dirty="0">
                <a:ea typeface="+mn-lt"/>
                <a:cs typeface="+mn-lt"/>
              </a:rPr>
              <a:t>!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Serial2.begin(9600);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SerialUSB.attachInterrupt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usbInterrupt</a:t>
            </a:r>
            <a:r>
              <a:rPr lang="ko-KR" sz="1050" dirty="0">
                <a:ea typeface="+mn-lt"/>
                <a:cs typeface="+mn-lt"/>
              </a:rPr>
              <a:t>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SerialUSB.begin</a:t>
            </a:r>
            <a:r>
              <a:rPr lang="ko-KR" sz="1050" dirty="0">
                <a:ea typeface="+mn-lt"/>
                <a:cs typeface="+mn-lt"/>
              </a:rPr>
              <a:t>();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</a:t>
            </a:r>
            <a:r>
              <a:rPr lang="ko-KR" altLang="en-US" sz="1050" dirty="0">
                <a:ea typeface="+mn-lt"/>
                <a:cs typeface="+mn-lt"/>
              </a:rPr>
              <a:t> </a:t>
            </a:r>
          </a:p>
          <a:p>
            <a:r>
              <a:rPr lang="ko-KR" altLang="en-US" sz="1050" dirty="0">
                <a:ea typeface="+mn-lt"/>
                <a:cs typeface="+mn-lt"/>
              </a:rPr>
              <a:t> 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pinMode</a:t>
            </a:r>
            <a:r>
              <a:rPr lang="ko-KR" sz="1050" dirty="0">
                <a:ea typeface="+mn-lt"/>
                <a:cs typeface="+mn-lt"/>
              </a:rPr>
              <a:t>(0, INPUT_ANALOG); // </a:t>
            </a:r>
            <a:r>
              <a:rPr lang="ko-KR" sz="1050" dirty="0" err="1">
                <a:ea typeface="+mn-lt"/>
                <a:cs typeface="+mn-lt"/>
              </a:rPr>
              <a:t>set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pin</a:t>
            </a:r>
            <a:r>
              <a:rPr lang="ko-KR" sz="1050" dirty="0">
                <a:ea typeface="+mn-lt"/>
                <a:cs typeface="+mn-lt"/>
              </a:rPr>
              <a:t> 0 </a:t>
            </a:r>
            <a:r>
              <a:rPr lang="ko-KR" sz="1050" dirty="0" err="1">
                <a:ea typeface="+mn-lt"/>
                <a:cs typeface="+mn-lt"/>
              </a:rPr>
              <a:t>as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analog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input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pinMode</a:t>
            </a:r>
            <a:r>
              <a:rPr lang="ko-KR" sz="1050" dirty="0">
                <a:ea typeface="+mn-lt"/>
                <a:cs typeface="+mn-lt"/>
              </a:rPr>
              <a:t>(0, INPUT_ANALOG); // </a:t>
            </a:r>
            <a:r>
              <a:rPr lang="ko-KR" sz="1050" dirty="0" err="1">
                <a:ea typeface="+mn-lt"/>
                <a:cs typeface="+mn-lt"/>
              </a:rPr>
              <a:t>set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pin</a:t>
            </a:r>
            <a:r>
              <a:rPr lang="ko-KR" sz="1050" dirty="0">
                <a:ea typeface="+mn-lt"/>
                <a:cs typeface="+mn-lt"/>
              </a:rPr>
              <a:t> 0 </a:t>
            </a:r>
            <a:r>
              <a:rPr lang="ko-KR" sz="1050" dirty="0" err="1">
                <a:ea typeface="+mn-lt"/>
                <a:cs typeface="+mn-lt"/>
              </a:rPr>
              <a:t>as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analog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input</a:t>
            </a:r>
            <a:r>
              <a:rPr lang="ko-KR" altLang="en-US" sz="1050" dirty="0">
                <a:ea typeface="+mn-lt"/>
                <a:cs typeface="+mn-lt"/>
              </a:rPr>
              <a:t> 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pinMode</a:t>
            </a:r>
            <a:r>
              <a:rPr lang="ko-KR" sz="1050" dirty="0">
                <a:ea typeface="+mn-lt"/>
                <a:cs typeface="+mn-lt"/>
              </a:rPr>
              <a:t>(BOARD_LED_PIN, OUTPUT);</a:t>
            </a:r>
          </a:p>
          <a:p>
            <a:r>
              <a:rPr lang="ko-KR" sz="1050" dirty="0">
                <a:ea typeface="+mn-lt"/>
                <a:cs typeface="+mn-lt"/>
              </a:rPr>
              <a:t>// </a:t>
            </a:r>
            <a:r>
              <a:rPr lang="ko-KR" sz="1050" dirty="0" err="1">
                <a:ea typeface="+mn-lt"/>
                <a:cs typeface="+mn-lt"/>
              </a:rPr>
              <a:t>Dynamixel</a:t>
            </a:r>
            <a:r>
              <a:rPr lang="ko-KR" sz="1050" dirty="0">
                <a:ea typeface="+mn-lt"/>
                <a:cs typeface="+mn-lt"/>
              </a:rPr>
              <a:t> 2.0 </a:t>
            </a:r>
            <a:r>
              <a:rPr lang="ko-KR" sz="1050" dirty="0" err="1">
                <a:ea typeface="+mn-lt"/>
                <a:cs typeface="+mn-lt"/>
              </a:rPr>
              <a:t>Baudrate</a:t>
            </a:r>
            <a:r>
              <a:rPr lang="ko-KR" sz="1050" dirty="0">
                <a:ea typeface="+mn-lt"/>
                <a:cs typeface="+mn-lt"/>
              </a:rPr>
              <a:t> -&gt; 0: 9600, 1: 57600, 2: 115200, 3: 1Mbps</a:t>
            </a:r>
            <a:r>
              <a:rPr lang="ko-KR" altLang="en-US" sz="1050" dirty="0">
                <a:ea typeface="+mn-lt"/>
                <a:cs typeface="+mn-lt"/>
              </a:rPr>
              <a:t> </a:t>
            </a:r>
            <a:endParaRPr lang="ko-KR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Dxl.begin</a:t>
            </a:r>
            <a:r>
              <a:rPr lang="ko-KR" sz="1050" dirty="0">
                <a:ea typeface="+mn-lt"/>
                <a:cs typeface="+mn-lt"/>
              </a:rPr>
              <a:t>(3);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Dxl.jointMode</a:t>
            </a:r>
            <a:r>
              <a:rPr lang="ko-KR" sz="1050" dirty="0">
                <a:ea typeface="+mn-lt"/>
                <a:cs typeface="+mn-lt"/>
              </a:rPr>
              <a:t>(1);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(ID_NUM1,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, 0);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(ID_NUM2,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, 0);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(ID_NUM3,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, 0);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(ID_NUM4,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, 0);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(ID_NUM5,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, 0);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(ID_NUM6,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, 0);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(ID_NUM7, </a:t>
            </a:r>
            <a:r>
              <a:rPr lang="ko-KR" sz="1050" dirty="0" err="1">
                <a:ea typeface="+mn-lt"/>
                <a:cs typeface="+mn-lt"/>
              </a:rPr>
              <a:t>CCW_Angle_Limit</a:t>
            </a:r>
            <a:r>
              <a:rPr lang="ko-KR" sz="1050" dirty="0">
                <a:ea typeface="+mn-lt"/>
                <a:cs typeface="+mn-lt"/>
              </a:rPr>
              <a:t>, 0);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}</a:t>
            </a:r>
            <a:endParaRPr 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C3ACE-9DAF-434C-97BC-EF06E9E027DB}"/>
              </a:ext>
            </a:extLst>
          </p:cNvPr>
          <p:cNvSpPr txBox="1"/>
          <p:nvPr/>
        </p:nvSpPr>
        <p:spPr>
          <a:xfrm>
            <a:off x="3854754" y="1005083"/>
            <a:ext cx="4037556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50" dirty="0" err="1">
                <a:ea typeface="+mn-lt"/>
                <a:cs typeface="+mn-lt"/>
              </a:rPr>
              <a:t>char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buff</a:t>
            </a:r>
            <a:r>
              <a:rPr lang="ko-KR" sz="1050" dirty="0">
                <a:ea typeface="+mn-lt"/>
                <a:cs typeface="+mn-lt"/>
              </a:rPr>
              <a:t>[50]={0};</a:t>
            </a:r>
            <a:endParaRPr lang="ko-KR" sz="1050" dirty="0">
              <a:ea typeface="맑은 고딕"/>
            </a:endParaRPr>
          </a:p>
          <a:p>
            <a:r>
              <a:rPr lang="ko-KR" sz="1050" dirty="0" err="1">
                <a:ea typeface="+mn-lt"/>
                <a:cs typeface="+mn-lt"/>
              </a:rPr>
              <a:t>void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loop</a:t>
            </a:r>
            <a:r>
              <a:rPr lang="ko-KR" sz="1050" dirty="0">
                <a:ea typeface="+mn-lt"/>
                <a:cs typeface="+mn-lt"/>
              </a:rPr>
              <a:t>(){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SerialUSB.available</a:t>
            </a:r>
            <a:r>
              <a:rPr lang="ko-KR" sz="1050" dirty="0">
                <a:ea typeface="+mn-lt"/>
                <a:cs typeface="+mn-lt"/>
              </a:rPr>
              <a:t>()){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 Serial2.println((</a:t>
            </a:r>
            <a:r>
              <a:rPr lang="ko-KR" sz="1050" dirty="0" err="1">
                <a:ea typeface="+mn-lt"/>
                <a:cs typeface="+mn-lt"/>
              </a:rPr>
              <a:t>int</a:t>
            </a:r>
            <a:r>
              <a:rPr lang="ko-KR" sz="1050" dirty="0">
                <a:ea typeface="+mn-lt"/>
                <a:cs typeface="+mn-lt"/>
              </a:rPr>
              <a:t>)</a:t>
            </a:r>
            <a:r>
              <a:rPr lang="ko-KR" sz="1050" dirty="0" err="1">
                <a:ea typeface="+mn-lt"/>
                <a:cs typeface="+mn-lt"/>
              </a:rPr>
              <a:t>SerialUSB.read</a:t>
            </a:r>
            <a:r>
              <a:rPr lang="ko-KR" sz="1050" dirty="0">
                <a:ea typeface="+mn-lt"/>
                <a:cs typeface="+mn-lt"/>
              </a:rPr>
              <a:t>());//</a:t>
            </a:r>
            <a:r>
              <a:rPr lang="ko-KR" sz="1050" dirty="0" err="1">
                <a:ea typeface="+mn-lt"/>
                <a:cs typeface="+mn-lt"/>
              </a:rPr>
              <a:t>send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data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coming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from</a:t>
            </a:r>
            <a:r>
              <a:rPr lang="ko-KR" sz="1050" dirty="0">
                <a:ea typeface="+mn-lt"/>
                <a:cs typeface="+mn-lt"/>
              </a:rPr>
              <a:t> USB </a:t>
            </a:r>
            <a:r>
              <a:rPr lang="ko-KR" sz="1050" dirty="0" err="1">
                <a:ea typeface="+mn-lt"/>
                <a:cs typeface="+mn-lt"/>
              </a:rPr>
              <a:t>to</a:t>
            </a:r>
            <a:r>
              <a:rPr lang="ko-KR" sz="1050" dirty="0">
                <a:ea typeface="+mn-lt"/>
                <a:cs typeface="+mn-lt"/>
              </a:rPr>
              <a:t> Serial2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}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</a:t>
            </a:r>
            <a:r>
              <a:rPr lang="ko-KR" altLang="en-US" sz="1050" dirty="0">
                <a:ea typeface="+mn-lt"/>
                <a:cs typeface="+mn-lt"/>
              </a:rPr>
              <a:t> </a:t>
            </a:r>
          </a:p>
          <a:p>
            <a:r>
              <a:rPr lang="ko-KR" altLang="en-US" sz="1050" dirty="0">
                <a:ea typeface="+mn-lt"/>
                <a:cs typeface="+mn-lt"/>
              </a:rPr>
              <a:t> 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int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psd</a:t>
            </a:r>
            <a:r>
              <a:rPr lang="ko-KR" sz="1050" dirty="0">
                <a:ea typeface="+mn-lt"/>
                <a:cs typeface="+mn-lt"/>
              </a:rPr>
              <a:t> = </a:t>
            </a:r>
            <a:r>
              <a:rPr lang="ko-KR" sz="1050" dirty="0" err="1">
                <a:ea typeface="+mn-lt"/>
                <a:cs typeface="+mn-lt"/>
              </a:rPr>
              <a:t>analogRead</a:t>
            </a:r>
            <a:r>
              <a:rPr lang="ko-KR" sz="1050" dirty="0">
                <a:ea typeface="+mn-lt"/>
                <a:cs typeface="+mn-lt"/>
              </a:rPr>
              <a:t>(0);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int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vr</a:t>
            </a:r>
            <a:r>
              <a:rPr lang="ko-KR" sz="1050" dirty="0">
                <a:ea typeface="+mn-lt"/>
                <a:cs typeface="+mn-lt"/>
              </a:rPr>
              <a:t> = </a:t>
            </a:r>
            <a:r>
              <a:rPr lang="ko-KR" sz="1050" dirty="0" err="1">
                <a:ea typeface="+mn-lt"/>
                <a:cs typeface="+mn-lt"/>
              </a:rPr>
              <a:t>analogRead</a:t>
            </a:r>
            <a:r>
              <a:rPr lang="ko-KR" sz="1050" dirty="0">
                <a:ea typeface="+mn-lt"/>
                <a:cs typeface="+mn-lt"/>
              </a:rPr>
              <a:t>(1);</a:t>
            </a:r>
            <a:endParaRPr lang="ko-KR" sz="1050" dirty="0">
              <a:ea typeface="맑은 고딕"/>
            </a:endParaRPr>
          </a:p>
          <a:p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int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pos</a:t>
            </a:r>
            <a:r>
              <a:rPr lang="ko-KR" sz="1050" dirty="0">
                <a:ea typeface="+mn-lt"/>
                <a:cs typeface="+mn-lt"/>
              </a:rPr>
              <a:t> = </a:t>
            </a:r>
            <a:r>
              <a:rPr lang="ko-KR" sz="1050" dirty="0" err="1">
                <a:ea typeface="+mn-lt"/>
                <a:cs typeface="+mn-lt"/>
              </a:rPr>
              <a:t>Dxl.readWord</a:t>
            </a:r>
            <a:r>
              <a:rPr lang="ko-KR" sz="1050" dirty="0">
                <a:ea typeface="+mn-lt"/>
                <a:cs typeface="+mn-lt"/>
              </a:rPr>
              <a:t>(1, 36);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sprintf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</a:t>
            </a:r>
            <a:r>
              <a:rPr lang="ko-KR" sz="1050" dirty="0">
                <a:ea typeface="+mn-lt"/>
                <a:cs typeface="+mn-lt"/>
              </a:rPr>
              <a:t>,"OK %04d %04d %04d 2222", </a:t>
            </a:r>
            <a:r>
              <a:rPr lang="ko-KR" sz="1050" dirty="0" err="1">
                <a:ea typeface="+mn-lt"/>
                <a:cs typeface="+mn-lt"/>
              </a:rPr>
              <a:t>psd</a:t>
            </a:r>
            <a:r>
              <a:rPr lang="ko-KR" sz="1050" dirty="0">
                <a:ea typeface="+mn-lt"/>
                <a:cs typeface="+mn-lt"/>
              </a:rPr>
              <a:t>, </a:t>
            </a:r>
            <a:r>
              <a:rPr lang="ko-KR" sz="1050" dirty="0" err="1">
                <a:ea typeface="+mn-lt"/>
                <a:cs typeface="+mn-lt"/>
              </a:rPr>
              <a:t>vr</a:t>
            </a:r>
            <a:r>
              <a:rPr lang="ko-KR" sz="1050" dirty="0">
                <a:ea typeface="+mn-lt"/>
                <a:cs typeface="+mn-lt"/>
              </a:rPr>
              <a:t>, </a:t>
            </a:r>
            <a:r>
              <a:rPr lang="ko-KR" sz="1050" dirty="0" err="1">
                <a:ea typeface="+mn-lt"/>
                <a:cs typeface="+mn-lt"/>
              </a:rPr>
              <a:t>pos</a:t>
            </a:r>
            <a:r>
              <a:rPr lang="ko-KR" sz="1050" dirty="0">
                <a:ea typeface="+mn-lt"/>
                <a:cs typeface="+mn-lt"/>
              </a:rPr>
              <a:t>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</a:t>
            </a:r>
            <a:r>
              <a:rPr lang="ko-KR" altLang="en-US" sz="1050" dirty="0">
                <a:ea typeface="+mn-lt"/>
                <a:cs typeface="+mn-lt"/>
              </a:rPr>
              <a:t> 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err="1">
                <a:ea typeface="+mn-lt"/>
                <a:cs typeface="+mn-lt"/>
              </a:rPr>
              <a:t>SerialUSB.println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err="1">
                <a:ea typeface="+mn-lt"/>
                <a:cs typeface="+mn-lt"/>
              </a:rPr>
              <a:t>buff</a:t>
            </a:r>
            <a:r>
              <a:rPr lang="ko-KR" sz="1050" dirty="0">
                <a:ea typeface="+mn-lt"/>
                <a:cs typeface="+mn-lt"/>
              </a:rPr>
              <a:t>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err="1">
                <a:ea typeface="+mn-lt"/>
                <a:cs typeface="+mn-lt"/>
              </a:rPr>
              <a:t>delay</a:t>
            </a:r>
            <a:r>
              <a:rPr lang="ko-KR" sz="1050" dirty="0">
                <a:ea typeface="+mn-lt"/>
                <a:cs typeface="+mn-lt"/>
              </a:rPr>
              <a:t>(50);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</a:t>
            </a:r>
            <a:r>
              <a:rPr lang="ko-KR" altLang="en-US" sz="1050" dirty="0">
                <a:ea typeface="+mn-lt"/>
                <a:cs typeface="+mn-lt"/>
              </a:rPr>
              <a:t> 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(Serial2.available()){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 </a:t>
            </a:r>
            <a:r>
              <a:rPr lang="ko-KR" sz="1050" err="1">
                <a:ea typeface="+mn-lt"/>
                <a:cs typeface="+mn-lt"/>
              </a:rPr>
              <a:t>toggleLED</a:t>
            </a:r>
            <a:r>
              <a:rPr lang="ko-KR" sz="1050" dirty="0">
                <a:ea typeface="+mn-lt"/>
                <a:cs typeface="+mn-lt"/>
              </a:rPr>
              <a:t>();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 </a:t>
            </a:r>
            <a:r>
              <a:rPr lang="ko-KR" sz="1050" err="1">
                <a:ea typeface="+mn-lt"/>
                <a:cs typeface="+mn-lt"/>
              </a:rPr>
              <a:t>SerialUSB.println</a:t>
            </a:r>
            <a:r>
              <a:rPr lang="ko-KR" sz="1050" dirty="0">
                <a:ea typeface="+mn-lt"/>
                <a:cs typeface="+mn-lt"/>
              </a:rPr>
              <a:t>((</a:t>
            </a:r>
            <a:r>
              <a:rPr lang="ko-KR" sz="1050" err="1">
                <a:ea typeface="+mn-lt"/>
                <a:cs typeface="+mn-lt"/>
              </a:rPr>
              <a:t>int</a:t>
            </a:r>
            <a:r>
              <a:rPr lang="ko-KR" sz="1050" dirty="0">
                <a:ea typeface="+mn-lt"/>
                <a:cs typeface="+mn-lt"/>
              </a:rPr>
              <a:t>)Serial2.read()); //</a:t>
            </a:r>
            <a:r>
              <a:rPr lang="ko-KR" sz="1050" err="1">
                <a:ea typeface="+mn-lt"/>
                <a:cs typeface="+mn-lt"/>
              </a:rPr>
              <a:t>send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err="1">
                <a:ea typeface="+mn-lt"/>
                <a:cs typeface="+mn-lt"/>
              </a:rPr>
              <a:t>data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err="1">
                <a:ea typeface="+mn-lt"/>
                <a:cs typeface="+mn-lt"/>
              </a:rPr>
              <a:t>coming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err="1">
                <a:ea typeface="+mn-lt"/>
                <a:cs typeface="+mn-lt"/>
              </a:rPr>
              <a:t>from</a:t>
            </a:r>
            <a:r>
              <a:rPr lang="ko-KR" sz="1050" dirty="0">
                <a:ea typeface="+mn-lt"/>
                <a:cs typeface="+mn-lt"/>
              </a:rPr>
              <a:t> Serial2 </a:t>
            </a:r>
            <a:r>
              <a:rPr lang="ko-KR" sz="1050" err="1">
                <a:ea typeface="+mn-lt"/>
                <a:cs typeface="+mn-lt"/>
              </a:rPr>
              <a:t>to</a:t>
            </a:r>
            <a:r>
              <a:rPr lang="ko-KR" sz="1050" dirty="0">
                <a:ea typeface="+mn-lt"/>
                <a:cs typeface="+mn-lt"/>
              </a:rPr>
              <a:t> USB(PC)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}</a:t>
            </a:r>
            <a:endParaRPr lang="ko-KR" sz="1050" dirty="0">
              <a:ea typeface="맑은 고딕"/>
            </a:endParaRPr>
          </a:p>
          <a:p>
            <a:pPr algn="l"/>
            <a:r>
              <a:rPr lang="ko-KR" sz="1050" dirty="0">
                <a:ea typeface="+mn-lt"/>
                <a:cs typeface="+mn-lt"/>
              </a:rPr>
              <a:t>}</a:t>
            </a:r>
          </a:p>
          <a:p>
            <a:r>
              <a:rPr lang="ko-KR" sz="1050" dirty="0" err="1">
                <a:ea typeface="+mn-lt"/>
                <a:cs typeface="+mn-lt"/>
              </a:rPr>
              <a:t>int</a:t>
            </a:r>
            <a:r>
              <a:rPr lang="ko-KR" sz="1050" dirty="0">
                <a:ea typeface="+mn-lt"/>
                <a:cs typeface="+mn-lt"/>
              </a:rPr>
              <a:t> _motor0=0, _motor1=0, _motor2=0;</a:t>
            </a:r>
            <a:endParaRPr lang="ko-KR" dirty="0"/>
          </a:p>
          <a:p>
            <a:endParaRPr lang="ko-KR"/>
          </a:p>
          <a:p>
            <a:r>
              <a:rPr lang="ko-KR" sz="1050" dirty="0" err="1">
                <a:ea typeface="+mn-lt"/>
                <a:cs typeface="+mn-lt"/>
              </a:rPr>
              <a:t>void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usbInterrupt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byte</a:t>
            </a:r>
            <a:r>
              <a:rPr lang="ko-KR" sz="1050" dirty="0">
                <a:ea typeface="+mn-lt"/>
                <a:cs typeface="+mn-lt"/>
              </a:rPr>
              <a:t>* 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, </a:t>
            </a:r>
            <a:r>
              <a:rPr lang="ko-KR" sz="1050" dirty="0" err="1">
                <a:ea typeface="+mn-lt"/>
                <a:cs typeface="+mn-lt"/>
              </a:rPr>
              <a:t>byte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nCount</a:t>
            </a:r>
            <a:r>
              <a:rPr lang="ko-KR" sz="1050" dirty="0">
                <a:ea typeface="+mn-lt"/>
                <a:cs typeface="+mn-lt"/>
              </a:rPr>
              <a:t>){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/*</a:t>
            </a:r>
            <a:r>
              <a:rPr lang="ko-KR" sz="1050" dirty="0" err="1">
                <a:ea typeface="+mn-lt"/>
                <a:cs typeface="+mn-lt"/>
              </a:rPr>
              <a:t>SerialUSB.print</a:t>
            </a:r>
            <a:r>
              <a:rPr lang="ko-KR" sz="1050" dirty="0">
                <a:ea typeface="+mn-lt"/>
                <a:cs typeface="+mn-lt"/>
              </a:rPr>
              <a:t>("</a:t>
            </a:r>
            <a:r>
              <a:rPr lang="ko-KR" sz="1050" dirty="0" err="1">
                <a:ea typeface="+mn-lt"/>
                <a:cs typeface="+mn-lt"/>
              </a:rPr>
              <a:t>nCount</a:t>
            </a:r>
            <a:r>
              <a:rPr lang="ko-KR" sz="1050" dirty="0">
                <a:ea typeface="+mn-lt"/>
                <a:cs typeface="+mn-lt"/>
              </a:rPr>
              <a:t> =");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SerialUSB.println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nCount</a:t>
            </a:r>
            <a:r>
              <a:rPr lang="ko-KR" sz="1050" dirty="0">
                <a:ea typeface="+mn-lt"/>
                <a:cs typeface="+mn-lt"/>
              </a:rPr>
              <a:t>);*/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/*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// </a:t>
            </a:r>
            <a:r>
              <a:rPr lang="ko-KR" sz="1050" dirty="0" err="1">
                <a:ea typeface="+mn-lt"/>
                <a:cs typeface="+mn-lt"/>
              </a:rPr>
              <a:t>Loop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back</a:t>
            </a:r>
            <a:endParaRPr lang="ko-KR" dirty="0" err="1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for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unsigned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int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</a:t>
            </a:r>
            <a:r>
              <a:rPr lang="ko-KR" sz="1050" dirty="0">
                <a:ea typeface="+mn-lt"/>
                <a:cs typeface="+mn-lt"/>
              </a:rPr>
              <a:t>=0; </a:t>
            </a:r>
            <a:r>
              <a:rPr lang="ko-KR" sz="1050" dirty="0" err="1">
                <a:ea typeface="+mn-lt"/>
                <a:cs typeface="+mn-lt"/>
              </a:rPr>
              <a:t>i</a:t>
            </a:r>
            <a:r>
              <a:rPr lang="ko-KR" sz="1050" dirty="0">
                <a:ea typeface="+mn-lt"/>
                <a:cs typeface="+mn-lt"/>
              </a:rPr>
              <a:t> &lt; </a:t>
            </a:r>
            <a:r>
              <a:rPr lang="ko-KR" sz="1050" dirty="0" err="1">
                <a:ea typeface="+mn-lt"/>
                <a:cs typeface="+mn-lt"/>
              </a:rPr>
              <a:t>nCount;i</a:t>
            </a:r>
            <a:r>
              <a:rPr lang="ko-KR" sz="1050" dirty="0">
                <a:ea typeface="+mn-lt"/>
                <a:cs typeface="+mn-lt"/>
              </a:rPr>
              <a:t>++)  //</a:t>
            </a:r>
            <a:r>
              <a:rPr lang="ko-KR" sz="1050" dirty="0" err="1">
                <a:ea typeface="+mn-lt"/>
                <a:cs typeface="+mn-lt"/>
              </a:rPr>
              <a:t>printf_SerialUSB_Buffer</a:t>
            </a:r>
            <a:r>
              <a:rPr lang="ko-KR" sz="1050" dirty="0">
                <a:ea typeface="+mn-lt"/>
                <a:cs typeface="+mn-lt"/>
              </a:rPr>
              <a:t>[</a:t>
            </a:r>
            <a:r>
              <a:rPr lang="ko-KR" sz="1050" dirty="0" err="1">
                <a:ea typeface="+mn-lt"/>
                <a:cs typeface="+mn-lt"/>
              </a:rPr>
              <a:t>N</a:t>
            </a:r>
            <a:r>
              <a:rPr lang="ko-KR" sz="1050" dirty="0">
                <a:ea typeface="+mn-lt"/>
                <a:cs typeface="+mn-lt"/>
              </a:rPr>
              <a:t>]_</a:t>
            </a:r>
            <a:r>
              <a:rPr lang="ko-KR" sz="1050" dirty="0" err="1">
                <a:ea typeface="+mn-lt"/>
                <a:cs typeface="+mn-lt"/>
              </a:rPr>
              <a:t>receive_Data</a:t>
            </a:r>
            <a:endParaRPr lang="ko-KR" dirty="0" err="1"/>
          </a:p>
          <a:p>
            <a:r>
              <a:rPr lang="ko-KR" sz="1050" dirty="0">
                <a:ea typeface="+mn-lt"/>
                <a:cs typeface="+mn-lt"/>
              </a:rPr>
              <a:t>    </a:t>
            </a:r>
            <a:r>
              <a:rPr lang="ko-KR" sz="1050" dirty="0" err="1">
                <a:ea typeface="+mn-lt"/>
                <a:cs typeface="+mn-lt"/>
              </a:rPr>
              <a:t>SerialUSB.print</a:t>
            </a:r>
            <a:r>
              <a:rPr lang="ko-KR" sz="1050" dirty="0">
                <a:ea typeface="+mn-lt"/>
                <a:cs typeface="+mn-lt"/>
              </a:rPr>
              <a:t>((</a:t>
            </a:r>
            <a:r>
              <a:rPr lang="ko-KR" sz="1050" dirty="0" err="1">
                <a:ea typeface="+mn-lt"/>
                <a:cs typeface="+mn-lt"/>
              </a:rPr>
              <a:t>char</a:t>
            </a:r>
            <a:r>
              <a:rPr lang="ko-KR" sz="1050" dirty="0">
                <a:ea typeface="+mn-lt"/>
                <a:cs typeface="+mn-lt"/>
              </a:rPr>
              <a:t>)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</a:t>
            </a:r>
            <a:r>
              <a:rPr lang="ko-KR" sz="1050" dirty="0" err="1">
                <a:ea typeface="+mn-lt"/>
                <a:cs typeface="+mn-lt"/>
              </a:rPr>
              <a:t>i</a:t>
            </a:r>
            <a:r>
              <a:rPr lang="ko-KR" sz="1050" dirty="0">
                <a:ea typeface="+mn-lt"/>
                <a:cs typeface="+mn-lt"/>
              </a:rPr>
              <a:t>]);</a:t>
            </a:r>
            <a:endParaRPr lang="ko-KR" dirty="0"/>
          </a:p>
          <a:p>
            <a:r>
              <a:rPr lang="ko-KR" sz="1050" dirty="0">
                <a:ea typeface="+mn-lt"/>
                <a:cs typeface="+mn-lt"/>
              </a:rPr>
              <a:t>  </a:t>
            </a:r>
            <a:r>
              <a:rPr lang="ko-KR" sz="1050" dirty="0" err="1">
                <a:ea typeface="+mn-lt"/>
                <a:cs typeface="+mn-lt"/>
              </a:rPr>
              <a:t>SerialUSB.println</a:t>
            </a:r>
            <a:r>
              <a:rPr lang="ko-KR" sz="1050" dirty="0">
                <a:ea typeface="+mn-lt"/>
                <a:cs typeface="+mn-lt"/>
              </a:rPr>
              <a:t>("");*/</a:t>
            </a:r>
            <a:endParaRPr 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0B256-443E-4FE5-AB46-66FE706292B0}"/>
              </a:ext>
            </a:extLst>
          </p:cNvPr>
          <p:cNvSpPr txBox="1"/>
          <p:nvPr/>
        </p:nvSpPr>
        <p:spPr>
          <a:xfrm>
            <a:off x="7891135" y="667794"/>
            <a:ext cx="4256761" cy="6394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50" dirty="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nCount</a:t>
            </a:r>
            <a:r>
              <a:rPr lang="ko-KR" sz="1050" dirty="0">
                <a:ea typeface="+mn-lt"/>
                <a:cs typeface="+mn-lt"/>
              </a:rPr>
              <a:t>&gt;=5)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 </a:t>
            </a:r>
            <a:r>
              <a:rPr lang="ko-KR" sz="1050" dirty="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[0]=='</a:t>
            </a:r>
            <a:r>
              <a:rPr lang="ko-KR" sz="1050" dirty="0" err="1">
                <a:ea typeface="+mn-lt"/>
                <a:cs typeface="+mn-lt"/>
              </a:rPr>
              <a:t>S</a:t>
            </a:r>
            <a:r>
              <a:rPr lang="ko-KR" sz="1050" dirty="0">
                <a:ea typeface="+mn-lt"/>
                <a:cs typeface="+mn-lt"/>
              </a:rPr>
              <a:t>' &amp;&amp; 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[1]=='</a:t>
            </a:r>
            <a:r>
              <a:rPr lang="ko-KR" sz="1050" dirty="0" err="1">
                <a:ea typeface="+mn-lt"/>
                <a:cs typeface="+mn-lt"/>
              </a:rPr>
              <a:t>y</a:t>
            </a:r>
            <a:r>
              <a:rPr lang="ko-KR" sz="1050" dirty="0">
                <a:ea typeface="+mn-lt"/>
                <a:cs typeface="+mn-lt"/>
              </a:rPr>
              <a:t>')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 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[2] == 0)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(ID_NUM7, GOAL_SPEED, 340);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}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else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[2] == 1)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(ID_NUM7, GOAL_SPEED, 680);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}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else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[2] == 2)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(ID_NUM7, GOAL_SPEED, 1023);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}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else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if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[2] == 3)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{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(ID_NUM7, GOAL_SPEED, 0);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}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</a:t>
            </a:r>
            <a:r>
              <a:rPr lang="ko-KR" altLang="en-US" sz="1050" dirty="0">
                <a:ea typeface="+mn-lt"/>
                <a:cs typeface="+mn-lt"/>
              </a:rPr>
              <a:t> </a:t>
            </a:r>
            <a:endParaRPr lang="ko-KR" altLang="en-US" sz="1050">
              <a:ea typeface="+mn-lt"/>
              <a:cs typeface="+mn-lt"/>
            </a:endParaRPr>
          </a:p>
          <a:p>
            <a:r>
              <a:rPr lang="ko-KR" altLang="en-US" sz="1050" dirty="0">
                <a:ea typeface="+mn-lt"/>
                <a:cs typeface="+mn-lt"/>
              </a:rPr>
              <a:t>     </a:t>
            </a:r>
            <a:r>
              <a:rPr lang="ko-KR" sz="1050" dirty="0">
                <a:ea typeface="+mn-lt"/>
                <a:cs typeface="+mn-lt"/>
              </a:rPr>
              <a:t>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(ID_NUM1, GOAL_SPEED, </a:t>
            </a:r>
            <a:r>
              <a:rPr lang="ko-KR" sz="1050" dirty="0" err="1">
                <a:ea typeface="+mn-lt"/>
                <a:cs typeface="+mn-lt"/>
              </a:rPr>
              <a:t>map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[3], 0, 255, 0, 2047));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(ID_NUM2, GOAL_SPEED, </a:t>
            </a:r>
            <a:r>
              <a:rPr lang="ko-KR" sz="1050" dirty="0" err="1">
                <a:ea typeface="+mn-lt"/>
                <a:cs typeface="+mn-lt"/>
              </a:rPr>
              <a:t>map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[3], 0, 255, 0, 2047));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(ID_NUM3, GOAL_SPEED, </a:t>
            </a:r>
            <a:r>
              <a:rPr lang="ko-KR" sz="1050" dirty="0" err="1">
                <a:ea typeface="+mn-lt"/>
                <a:cs typeface="+mn-lt"/>
              </a:rPr>
              <a:t>map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[3], 0, 255, 0, 2047));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(ID_NUM4, GOAL_SPEED, </a:t>
            </a:r>
            <a:r>
              <a:rPr lang="ko-KR" sz="1050" dirty="0" err="1">
                <a:ea typeface="+mn-lt"/>
                <a:cs typeface="+mn-lt"/>
              </a:rPr>
              <a:t>map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[3], 0, 255, 0, 2047));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(ID_NUM5, GOAL_SPEED, </a:t>
            </a:r>
            <a:r>
              <a:rPr lang="ko-KR" sz="1050" dirty="0" err="1">
                <a:ea typeface="+mn-lt"/>
                <a:cs typeface="+mn-lt"/>
              </a:rPr>
              <a:t>map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[3], 0, 255, 0, 2047));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</a:t>
            </a:r>
            <a:r>
              <a:rPr lang="ko-KR" sz="1050" dirty="0" err="1">
                <a:ea typeface="+mn-lt"/>
                <a:cs typeface="+mn-lt"/>
              </a:rPr>
              <a:t>Dxl.writeWord</a:t>
            </a:r>
            <a:r>
              <a:rPr lang="ko-KR" sz="1050" dirty="0">
                <a:ea typeface="+mn-lt"/>
                <a:cs typeface="+mn-lt"/>
              </a:rPr>
              <a:t>(ID_NUM6, GOAL_SPEED, </a:t>
            </a:r>
            <a:r>
              <a:rPr lang="ko-KR" sz="1050" dirty="0" err="1">
                <a:ea typeface="+mn-lt"/>
                <a:cs typeface="+mn-lt"/>
              </a:rPr>
              <a:t>map</a:t>
            </a:r>
            <a:r>
              <a:rPr lang="ko-KR" sz="1050" dirty="0">
                <a:ea typeface="+mn-lt"/>
                <a:cs typeface="+mn-lt"/>
              </a:rPr>
              <a:t>(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[3], 0, 255, 0, 2047));</a:t>
            </a:r>
            <a:endParaRPr lang="ko-KR" sz="105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//</a:t>
            </a:r>
            <a:r>
              <a:rPr lang="ko-KR" sz="1050" dirty="0" err="1">
                <a:ea typeface="+mn-lt"/>
                <a:cs typeface="+mn-lt"/>
              </a:rPr>
              <a:t>dxl</a:t>
            </a:r>
            <a:r>
              <a:rPr lang="ko-KR" sz="1050" dirty="0">
                <a:ea typeface="+mn-lt"/>
                <a:cs typeface="+mn-lt"/>
              </a:rPr>
              <a:t> motor1=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[3];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//</a:t>
            </a:r>
            <a:r>
              <a:rPr lang="ko-KR" sz="1050" dirty="0" err="1">
                <a:ea typeface="+mn-lt"/>
                <a:cs typeface="+mn-lt"/>
              </a:rPr>
              <a:t>dxl</a:t>
            </a:r>
            <a:r>
              <a:rPr lang="ko-KR" sz="1050" dirty="0">
                <a:ea typeface="+mn-lt"/>
                <a:cs typeface="+mn-lt"/>
              </a:rPr>
              <a:t> motor2=</a:t>
            </a:r>
            <a:r>
              <a:rPr lang="ko-KR" sz="1050" dirty="0" err="1">
                <a:ea typeface="+mn-lt"/>
                <a:cs typeface="+mn-lt"/>
              </a:rPr>
              <a:t>buffer</a:t>
            </a:r>
            <a:r>
              <a:rPr lang="ko-KR" sz="1050" dirty="0">
                <a:ea typeface="+mn-lt"/>
                <a:cs typeface="+mn-lt"/>
              </a:rPr>
              <a:t>[4];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   // 2. AX12 각도  0~255 =&gt; 0~1023 속 0~255 =&gt; 0~2047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   } </a:t>
            </a:r>
            <a:r>
              <a:rPr lang="ko-KR" altLang="en-US" sz="1050" dirty="0">
                <a:ea typeface="+mn-lt"/>
                <a:cs typeface="+mn-lt"/>
              </a:rPr>
              <a:t> </a:t>
            </a:r>
            <a:endParaRPr lang="ko-KR" sz="1050" dirty="0">
              <a:ea typeface="맑은 고딕"/>
            </a:endParaRPr>
          </a:p>
          <a:p>
            <a:r>
              <a:rPr lang="ko-KR" sz="1050" dirty="0">
                <a:ea typeface="+mn-lt"/>
                <a:cs typeface="+mn-lt"/>
              </a:rPr>
              <a:t>  }</a:t>
            </a:r>
            <a:endParaRPr lang="ko-KR" sz="1050" dirty="0">
              <a:ea typeface="맑은 고딕"/>
            </a:endParaRPr>
          </a:p>
          <a:p>
            <a:pPr algn="l"/>
            <a:r>
              <a:rPr lang="ko-KR" sz="1050" dirty="0">
                <a:ea typeface="+mn-lt"/>
                <a:cs typeface="+mn-lt"/>
              </a:rPr>
              <a:t>}</a:t>
            </a:r>
            <a:endParaRPr lang="ko-KR" sz="10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227466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23830" y="-1884"/>
            <a:ext cx="6884895" cy="776403"/>
          </a:xfrm>
        </p:spPr>
        <p:txBody>
          <a:bodyPr vert="horz" lIns="91440" tIns="45720" rIns="91440" bIns="45720" anchor="b">
            <a:normAutofit/>
          </a:bodyPr>
          <a:lstStyle/>
          <a:p>
            <a:pPr algn="ctr" latinLnBrk="0">
              <a:defRPr/>
            </a:pPr>
            <a:r>
              <a:rPr lang="ko-KR" altLang="en-US" sz="4800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작동 영상</a:t>
            </a:r>
            <a:endParaRPr lang="en-US" altLang="ko-KR" sz="4800" b="1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동영상1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3"/>
          <a:stretch>
            <a:fillRect/>
          </a:stretch>
        </p:blipFill>
        <p:spPr>
          <a:xfrm>
            <a:off x="935409" y="739457"/>
            <a:ext cx="10416430" cy="537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378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649091" y="-440294"/>
            <a:ext cx="6884895" cy="1642785"/>
          </a:xfrm>
        </p:spPr>
        <p:txBody>
          <a:bodyPr vert="horz" lIns="91440" tIns="45720" rIns="91440" bIns="45720" anchor="b">
            <a:normAutofit/>
          </a:bodyPr>
          <a:lstStyle/>
          <a:p>
            <a:pPr algn="ctr" latinLnBrk="0">
              <a:defRPr/>
            </a:pPr>
            <a:r>
              <a:rPr lang="ko-KR" altLang="en-US"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rPr>
              <a:t>작동 영상</a:t>
            </a:r>
            <a:endParaRPr lang="ko-KR" altLang="en-US" sz="4800" b="1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/>
              <a:cs typeface="+mj-cs"/>
            </a:endParaRPr>
          </a:p>
          <a:p>
            <a:pPr algn="ctr" latinLnBrk="0">
              <a:defRPr/>
            </a:pPr>
            <a:endParaRPr lang="en-US" altLang="ko-KR" sz="32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동영상2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3"/>
          <a:stretch>
            <a:fillRect/>
          </a:stretch>
        </p:blipFill>
        <p:spPr>
          <a:xfrm>
            <a:off x="900113" y="709910"/>
            <a:ext cx="10429874" cy="542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906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</ep:Words>
  <ep:PresentationFormat>와이드스크린</ep:PresentationFormat>
  <ep:Paragraphs>2</ep:Paragraphs>
  <ep:Slides>10</ep:Slides>
  <ep:Notes>0</ep:Notes>
  <ep:TotalTime>0</ep:TotalTime>
  <ep:HiddenSlides>0</ep:HiddenSlides>
  <ep:MMClips>2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덕트 청소 로봇</vt:lpstr>
      <vt:lpstr xml:space="preserve">목차 </vt:lpstr>
      <vt:lpstr xml:space="preserve">제작 동기 </vt:lpstr>
      <vt:lpstr>사용된 재료 및 GUI</vt:lpstr>
      <vt:lpstr>간단한 코드 설명</vt:lpstr>
      <vt:lpstr>간단한 코드 설명</vt:lpstr>
      <vt:lpstr xml:space="preserve">간단한 코드 설명 </vt:lpstr>
      <vt:lpstr>작동 영상</vt:lpstr>
      <vt:lpstr>작동 영상</vt:lpstr>
      <vt:lpstr>특이사항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2021-12-20T20:36:37.000</dcterms:created>
  <cp:lastModifiedBy>jungchaewon</cp:lastModifiedBy>
  <dcterms:modified xsi:type="dcterms:W3CDTF">2021-12-21T00:00:42.574</dcterms:modified>
  <cp:revision>193</cp:revision>
  <dc:title>PowerPoint 프레젠테이션</dc:title>
  <cp:version>1000.0000.01</cp:version>
</cp:coreProperties>
</file>