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2" r:id="rId4"/>
  </p:sldMasterIdLst>
  <p:notesMasterIdLst>
    <p:notesMasterId r:id="rId33"/>
  </p:notesMasterIdLst>
  <p:handoutMasterIdLst>
    <p:handoutMasterId r:id="rId34"/>
  </p:handoutMasterIdLst>
  <p:sldIdLst>
    <p:sldId id="1229" r:id="rId5"/>
    <p:sldId id="1728" r:id="rId6"/>
    <p:sldId id="1729" r:id="rId7"/>
    <p:sldId id="1730" r:id="rId8"/>
    <p:sldId id="1731" r:id="rId9"/>
    <p:sldId id="1732" r:id="rId10"/>
    <p:sldId id="1733" r:id="rId11"/>
    <p:sldId id="1734" r:id="rId12"/>
    <p:sldId id="1742" r:id="rId13"/>
    <p:sldId id="1744" r:id="rId14"/>
    <p:sldId id="1735" r:id="rId15"/>
    <p:sldId id="1743" r:id="rId16"/>
    <p:sldId id="1745" r:id="rId17"/>
    <p:sldId id="1746" r:id="rId18"/>
    <p:sldId id="1747" r:id="rId19"/>
    <p:sldId id="1736" r:id="rId20"/>
    <p:sldId id="1751" r:id="rId21"/>
    <p:sldId id="1748" r:id="rId22"/>
    <p:sldId id="1750" r:id="rId23"/>
    <p:sldId id="1749" r:id="rId24"/>
    <p:sldId id="1737" r:id="rId25"/>
    <p:sldId id="1752" r:id="rId26"/>
    <p:sldId id="1753" r:id="rId27"/>
    <p:sldId id="1754" r:id="rId28"/>
    <p:sldId id="1739" r:id="rId29"/>
    <p:sldId id="1740" r:id="rId30"/>
    <p:sldId id="1741" r:id="rId31"/>
    <p:sldId id="1738" r:id="rId3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0" userDrawn="1">
          <p15:clr>
            <a:srgbClr val="A4A3A4"/>
          </p15:clr>
        </p15:guide>
        <p15:guide id="2" orient="horz" pos="480" userDrawn="1">
          <p15:clr>
            <a:srgbClr val="A4A3A4"/>
          </p15:clr>
        </p15:guide>
        <p15:guide id="3" pos="14272" userDrawn="1">
          <p15:clr>
            <a:srgbClr val="A4A3A4"/>
          </p15:clr>
        </p15:guide>
        <p15:guide id="4" pos="1088" userDrawn="1">
          <p15:clr>
            <a:srgbClr val="A4A3A4"/>
          </p15:clr>
        </p15:guide>
        <p15:guide id="5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Looi" initials="JL" lastIdx="1" clrIdx="0">
    <p:extLst>
      <p:ext uri="{19B8F6BF-5375-455C-9EA6-DF929625EA0E}">
        <p15:presenceInfo xmlns:p15="http://schemas.microsoft.com/office/powerpoint/2012/main" userId="65ac6a32dc4a79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9"/>
    <a:srgbClr val="364D65"/>
    <a:srgbClr val="2F2F2F"/>
    <a:srgbClr val="FBB62B"/>
    <a:srgbClr val="000000"/>
    <a:srgbClr val="DA0000"/>
    <a:srgbClr val="175DA9"/>
    <a:srgbClr val="9B01BF"/>
    <a:srgbClr val="FBC81F"/>
    <a:srgbClr val="192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F09CD-748B-8040-AB20-9CA41266A184}" v="649" dt="2020-10-08T04:07:04.356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8" y="96"/>
      </p:cViewPr>
      <p:guideLst>
        <p:guide orient="horz" pos="8160"/>
        <p:guide orient="horz" pos="480"/>
        <p:guide pos="14272"/>
        <p:guide pos="1088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Lato Light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886AB-B9DF-A14A-8DFE-375EC13AA7D7}" type="datetimeFigureOut">
              <a:rPr lang="en-US" smtClean="0">
                <a:latin typeface="Lato Light" charset="0"/>
              </a:rPr>
              <a:t>2/25/2021</a:t>
            </a:fld>
            <a:endParaRPr lang="en-US">
              <a:latin typeface="Lato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Lato Light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8C781-13F4-3041-8CBC-1F7E6FC3770B}" type="slidenum">
              <a:rPr lang="en-US" smtClean="0">
                <a:latin typeface="Lato Light" charset="0"/>
              </a:rPr>
              <a:t>‹#›</a:t>
            </a:fld>
            <a:endParaRPr lang="en-US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7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63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70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57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14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4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85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90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79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44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52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5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45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8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69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16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92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10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25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0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547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9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80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0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66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6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6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0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313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034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711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13024626" y="156122"/>
            <a:ext cx="11597565" cy="13745863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315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7740963" y="12533971"/>
            <a:ext cx="8164819" cy="10019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b="0" i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6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Pad_Martik-fe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908131" y="2987773"/>
            <a:ext cx="6338381" cy="79527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010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330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4062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717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044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330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8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492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796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6D5D77-1D01-4DBE-A583-224FDFF8E3F5}"/>
              </a:ext>
            </a:extLst>
          </p:cNvPr>
          <p:cNvSpPr/>
          <p:nvPr userDrawn="1"/>
        </p:nvSpPr>
        <p:spPr>
          <a:xfrm>
            <a:off x="23075400" y="523001"/>
            <a:ext cx="859973" cy="649224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/>
            <a:endParaRPr lang="en-US" sz="2701" b="0" i="0">
              <a:latin typeface="Lato 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8C5FB-9CBE-4D2B-928A-72B763F39B87}"/>
              </a:ext>
            </a:extLst>
          </p:cNvPr>
          <p:cNvSpPr txBox="1"/>
          <p:nvPr userDrawn="1"/>
        </p:nvSpPr>
        <p:spPr>
          <a:xfrm>
            <a:off x="23208289" y="607071"/>
            <a:ext cx="623209" cy="461775"/>
          </a:xfrm>
          <a:prstGeom prst="rect">
            <a:avLst/>
          </a:prstGeom>
          <a:noFill/>
        </p:spPr>
        <p:txBody>
          <a:bodyPr wrap="none" lIns="137141" tIns="68571" rIns="137141" bIns="68571" rtlCol="0">
            <a:spAutoFit/>
          </a:bodyPr>
          <a:lstStyle/>
          <a:p>
            <a:pPr algn="ctr"/>
            <a:fld id="{260E2A6B-A809-4840-BF14-8648BC0BDF87}" type="slidenum">
              <a:rPr lang="id-ID" sz="2101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101" b="1" i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81" r:id="rId13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1.sv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1.sv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1.sv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1.sv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1.sv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1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5.jp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2.jpg"/><Relationship Id="rId4" Type="http://schemas.openxmlformats.org/officeDocument/2006/relationships/image" Target="../media/image11.svg"/><Relationship Id="rId9" Type="http://schemas.openxmlformats.org/officeDocument/2006/relationships/image" Target="../media/image1.jp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11.sv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5.jp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10" Type="http://schemas.openxmlformats.org/officeDocument/2006/relationships/image" Target="../media/image2.jpg"/><Relationship Id="rId4" Type="http://schemas.openxmlformats.org/officeDocument/2006/relationships/image" Target="../media/image11.svg"/><Relationship Id="rId9" Type="http://schemas.openxmlformats.org/officeDocument/2006/relationships/image" Target="../media/image1.jp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5.jp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10" Type="http://schemas.openxmlformats.org/officeDocument/2006/relationships/image" Target="../media/image2.jpg"/><Relationship Id="rId4" Type="http://schemas.openxmlformats.org/officeDocument/2006/relationships/image" Target="../media/image11.svg"/><Relationship Id="rId9" Type="http://schemas.openxmlformats.org/officeDocument/2006/relationships/image" Target="../media/image1.jp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5.jp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10" Type="http://schemas.openxmlformats.org/officeDocument/2006/relationships/image" Target="../media/image2.jpg"/><Relationship Id="rId4" Type="http://schemas.openxmlformats.org/officeDocument/2006/relationships/image" Target="../media/image11.svg"/><Relationship Id="rId9" Type="http://schemas.openxmlformats.org/officeDocument/2006/relationships/image" Target="../media/image1.jp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FD69805-726C-4EAA-A928-40367AACBC76}"/>
              </a:ext>
            </a:extLst>
          </p:cNvPr>
          <p:cNvGrpSpPr/>
          <p:nvPr/>
        </p:nvGrpSpPr>
        <p:grpSpPr>
          <a:xfrm>
            <a:off x="8423179" y="128891"/>
            <a:ext cx="7537641" cy="3476294"/>
            <a:chOff x="4934617" y="488392"/>
            <a:chExt cx="7537641" cy="3476294"/>
          </a:xfrm>
        </p:grpSpPr>
        <p:sp>
          <p:nvSpPr>
            <p:cNvPr id="2" name="TextBox 1"/>
            <p:cNvSpPr txBox="1"/>
            <p:nvPr/>
          </p:nvSpPr>
          <p:spPr>
            <a:xfrm>
              <a:off x="5798603" y="1923372"/>
              <a:ext cx="5809667" cy="166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203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GROUP 8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21910" y="3794342"/>
              <a:ext cx="3763231" cy="170344"/>
              <a:chOff x="6927228" y="7552706"/>
              <a:chExt cx="5016271" cy="227062"/>
            </a:xfrm>
          </p:grpSpPr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 rot="18861538">
                <a:off x="6927228" y="771191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 rot="18861538">
                <a:off x="7142741" y="770950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 rot="18861538">
                <a:off x="7358254" y="77070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 rot="18861538">
                <a:off x="7573766" y="771263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 rot="18861538">
                <a:off x="7789279" y="771022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 rot="18861538">
                <a:off x="8004792" y="771576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 rot="18861538">
                <a:off x="8220304" y="771334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 rot="18861538">
                <a:off x="8435817" y="7710937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 rot="18861538">
                <a:off x="8651330" y="77085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 rot="18861538">
                <a:off x="8866842" y="771406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 rot="18861538">
                <a:off x="9082355" y="771165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 rot="18861538">
                <a:off x="9297868" y="77092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 rot="18861538">
                <a:off x="6927228" y="755752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 rot="18861538">
                <a:off x="7142741" y="7555117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 rot="18861538">
                <a:off x="7358254" y="755270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 rot="18861538">
                <a:off x="7573766" y="755824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 rot="18861538">
                <a:off x="7789279" y="755583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 rot="18861538">
                <a:off x="8004792" y="756137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 rot="18861538">
                <a:off x="8220304" y="755896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 rot="18861538">
                <a:off x="8435817" y="755655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 rot="18861538">
                <a:off x="8651330" y="755414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 rot="18861538">
                <a:off x="8866842" y="755967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 rot="18861538">
                <a:off x="9082355" y="755726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 rot="18861538">
                <a:off x="9297868" y="7554857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 rot="18861538">
                <a:off x="9508851" y="771191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18861538">
                <a:off x="9724364" y="770950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18861538">
                <a:off x="9939877" y="77070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18861538">
                <a:off x="10155389" y="771263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18861538">
                <a:off x="10370902" y="771022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8861538">
                <a:off x="10586415" y="771576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18861538">
                <a:off x="10801927" y="771334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18861538">
                <a:off x="11017440" y="7710937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18861538">
                <a:off x="11232953" y="77085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11448465" y="771406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11663978" y="771165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11879491" y="77092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 rot="18861538">
                <a:off x="9508851" y="755752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 rot="18861538">
                <a:off x="9724364" y="7555117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 rot="18861538">
                <a:off x="9939877" y="755270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 rot="18861538">
                <a:off x="10155389" y="755824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 rot="18861538">
                <a:off x="10370902" y="755583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 rot="18861538">
                <a:off x="10586415" y="756137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 rot="18861538">
                <a:off x="10801927" y="755896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 rot="18861538">
                <a:off x="11017440" y="755655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 rot="18861538">
                <a:off x="11232953" y="755414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 rot="18861538">
                <a:off x="11448465" y="755967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rot="18861538">
                <a:off x="11663978" y="755726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 rot="18861538">
                <a:off x="11879491" y="7554857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55980E2-93E7-446C-A24D-3AB7B85595B0}"/>
                </a:ext>
              </a:extLst>
            </p:cNvPr>
            <p:cNvSpPr txBox="1"/>
            <p:nvPr/>
          </p:nvSpPr>
          <p:spPr>
            <a:xfrm>
              <a:off x="4934617" y="488392"/>
              <a:ext cx="7537641" cy="166199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sz="10200" b="1" dirty="0">
                  <a:solidFill>
                    <a:schemeClr val="tx2"/>
                  </a:solidFill>
                  <a:latin typeface="Lato Black"/>
                  <a:ea typeface="Lato Black" charset="0"/>
                  <a:cs typeface="Lato Black" charset="0"/>
                </a:rPr>
                <a:t>CS301: ITSA</a:t>
              </a:r>
              <a:endParaRPr lang="en-US" sz="10203" b="1" dirty="0">
                <a:solidFill>
                  <a:schemeClr val="tx2"/>
                </a:solidFill>
                <a:latin typeface="Lato Black"/>
                <a:ea typeface="Lato Black" charset="0"/>
                <a:cs typeface="Lato Black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6DDF9BDF-A103-4A0B-B6BB-8B0910D3033B}"/>
              </a:ext>
            </a:extLst>
          </p:cNvPr>
          <p:cNvSpPr txBox="1"/>
          <p:nvPr/>
        </p:nvSpPr>
        <p:spPr>
          <a:xfrm>
            <a:off x="8084376" y="10428777"/>
            <a:ext cx="82033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Project Proposal</a:t>
            </a:r>
            <a:b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</a:br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Hotel Booking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1D8949-EEDA-44EA-AD27-C5D6B82732CC}"/>
              </a:ext>
            </a:extLst>
          </p:cNvPr>
          <p:cNvSpPr/>
          <p:nvPr/>
        </p:nvSpPr>
        <p:spPr>
          <a:xfrm>
            <a:off x="11475155" y="12755033"/>
            <a:ext cx="1440001" cy="1003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22" tIns="34263" rIns="68522" bIns="34263" rtlCol="0" anchor="ctr"/>
          <a:lstStyle/>
          <a:p>
            <a:pPr algn="ctr"/>
            <a:endParaRPr lang="en-US" sz="2701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39F896-E945-4320-9CE0-90AB71ED5B0A}"/>
              </a:ext>
            </a:extLst>
          </p:cNvPr>
          <p:cNvSpPr/>
          <p:nvPr/>
        </p:nvSpPr>
        <p:spPr>
          <a:xfrm rot="16200000">
            <a:off x="13581809" y="12087572"/>
            <a:ext cx="100387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latin typeface="Lato Light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D8B0DA-8068-4F60-86A1-D25DA2D76127}"/>
              </a:ext>
            </a:extLst>
          </p:cNvPr>
          <p:cNvSpPr/>
          <p:nvPr/>
        </p:nvSpPr>
        <p:spPr>
          <a:xfrm rot="16200000">
            <a:off x="10703324" y="12085227"/>
            <a:ext cx="100387" cy="14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latin typeface="Lato Light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41AA945-BA21-4E7B-A35E-569A7B0636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86621" y="5401537"/>
            <a:ext cx="2523600" cy="2523600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8C21FEE-F4B8-4D1D-90DE-6CBD0C05314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213522" y="5360238"/>
            <a:ext cx="2520000" cy="2520000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D5546AC-0CC7-48AE-8FCF-D73E9D8113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15" t="13345" r="16321" b="13691"/>
          <a:stretch/>
        </p:blipFill>
        <p:spPr>
          <a:xfrm>
            <a:off x="7341680" y="5401537"/>
            <a:ext cx="2520000" cy="2520000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C18FDC5-AA45-4A95-B005-8FD35F673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58464" y="5401537"/>
            <a:ext cx="2520000" cy="2520000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22C9AA7-82F6-4642-B21A-14E96500875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0996740" y="5410303"/>
            <a:ext cx="2426667" cy="2426667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6A65876-8456-475A-8FD9-92D777E4AF25}"/>
              </a:ext>
            </a:extLst>
          </p:cNvPr>
          <p:cNvSpPr txBox="1"/>
          <p:nvPr/>
        </p:nvSpPr>
        <p:spPr>
          <a:xfrm>
            <a:off x="3651656" y="8087574"/>
            <a:ext cx="24997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Jasmine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BE9F072-1320-4034-AE2E-7A0FBD169DB5}"/>
              </a:ext>
            </a:extLst>
          </p:cNvPr>
          <p:cNvSpPr txBox="1"/>
          <p:nvPr/>
        </p:nvSpPr>
        <p:spPr>
          <a:xfrm>
            <a:off x="7279301" y="8087574"/>
            <a:ext cx="2644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Wei Hao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79480F-B4F0-480B-A764-AAFAA7F672CF}"/>
              </a:ext>
            </a:extLst>
          </p:cNvPr>
          <p:cNvSpPr txBox="1"/>
          <p:nvPr/>
        </p:nvSpPr>
        <p:spPr>
          <a:xfrm>
            <a:off x="10784859" y="8087574"/>
            <a:ext cx="2802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Junxiang	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6453EA-5F7B-4EB0-B95E-42BE3E39E56E}"/>
              </a:ext>
            </a:extLst>
          </p:cNvPr>
          <p:cNvSpPr txBox="1"/>
          <p:nvPr/>
        </p:nvSpPr>
        <p:spPr>
          <a:xfrm>
            <a:off x="14841883" y="8094576"/>
            <a:ext cx="1953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James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71595C-C5BF-4940-B1DD-F51E6ED37BA6}"/>
              </a:ext>
            </a:extLst>
          </p:cNvPr>
          <p:cNvSpPr txBox="1"/>
          <p:nvPr/>
        </p:nvSpPr>
        <p:spPr>
          <a:xfrm>
            <a:off x="18188950" y="8087574"/>
            <a:ext cx="2444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Wen Jie</a:t>
            </a:r>
          </a:p>
        </p:txBody>
      </p:sp>
      <p:pic>
        <p:nvPicPr>
          <p:cNvPr id="80" name="Graphic 79" descr="Remote work outline">
            <a:extLst>
              <a:ext uri="{FF2B5EF4-FFF2-40B4-BE49-F238E27FC236}">
                <a16:creationId xmlns:a16="http://schemas.microsoft.com/office/drawing/2014/main" id="{484AC007-6EF6-476A-83F7-BCA14F5902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592298" y="5797646"/>
            <a:ext cx="2384653" cy="2384653"/>
          </a:xfrm>
          <a:prstGeom prst="rect">
            <a:avLst/>
          </a:prstGeom>
        </p:spPr>
      </p:pic>
      <p:pic>
        <p:nvPicPr>
          <p:cNvPr id="82" name="Graphic 81" descr="Sleep with solid fill">
            <a:extLst>
              <a:ext uri="{FF2B5EF4-FFF2-40B4-BE49-F238E27FC236}">
                <a16:creationId xmlns:a16="http://schemas.microsoft.com/office/drawing/2014/main" id="{4028D030-AA34-44B0-8F9E-E988D69064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22890" y="5797645"/>
            <a:ext cx="2384653" cy="2384653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B24B2F8C-CD17-4C8F-AD82-751157A4898C}"/>
              </a:ext>
            </a:extLst>
          </p:cNvPr>
          <p:cNvSpPr txBox="1"/>
          <p:nvPr/>
        </p:nvSpPr>
        <p:spPr>
          <a:xfrm>
            <a:off x="34952888" y="8384353"/>
            <a:ext cx="2048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Hotels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C0C90C5-488D-4E5A-BD35-02EC97BE6552}"/>
              </a:ext>
            </a:extLst>
          </p:cNvPr>
          <p:cNvSpPr txBox="1"/>
          <p:nvPr/>
        </p:nvSpPr>
        <p:spPr>
          <a:xfrm>
            <a:off x="9488705" y="-2335903"/>
            <a:ext cx="5406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Background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01911A6-B61B-4D82-B558-2B09B3C346AA}"/>
              </a:ext>
            </a:extLst>
          </p:cNvPr>
          <p:cNvSpPr/>
          <p:nvPr/>
        </p:nvSpPr>
        <p:spPr>
          <a:xfrm rot="16200000">
            <a:off x="12141806" y="-1575907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 descr="Caret Down">
            <a:extLst>
              <a:ext uri="{FF2B5EF4-FFF2-40B4-BE49-F238E27FC236}">
                <a16:creationId xmlns:a16="http://schemas.microsoft.com/office/drawing/2014/main" id="{896CB226-1437-415E-B9B2-5EDAED51D0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24843636" y="5997608"/>
            <a:ext cx="1984731" cy="1984731"/>
          </a:xfrm>
          <a:prstGeom prst="rect">
            <a:avLst/>
          </a:prstGeom>
        </p:spPr>
      </p:pic>
      <p:pic>
        <p:nvPicPr>
          <p:cNvPr id="87" name="Graphic 86" descr="Caret Down">
            <a:extLst>
              <a:ext uri="{FF2B5EF4-FFF2-40B4-BE49-F238E27FC236}">
                <a16:creationId xmlns:a16="http://schemas.microsoft.com/office/drawing/2014/main" id="{29B24EF4-24DC-4719-9734-901A15B023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30884870" y="5997608"/>
            <a:ext cx="1984731" cy="1984731"/>
          </a:xfrm>
          <a:prstGeom prst="rect">
            <a:avLst/>
          </a:prstGeom>
        </p:spPr>
      </p:pic>
      <p:pic>
        <p:nvPicPr>
          <p:cNvPr id="89" name="Graphic 88" descr="Caret Down">
            <a:extLst>
              <a:ext uri="{FF2B5EF4-FFF2-40B4-BE49-F238E27FC236}">
                <a16:creationId xmlns:a16="http://schemas.microsoft.com/office/drawing/2014/main" id="{CAB7F9D2-242A-4A61-8F29-02D7BA0617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24843636" y="5997605"/>
            <a:ext cx="1984731" cy="1984731"/>
          </a:xfrm>
          <a:prstGeom prst="rect">
            <a:avLst/>
          </a:prstGeom>
        </p:spPr>
      </p:pic>
      <p:pic>
        <p:nvPicPr>
          <p:cNvPr id="90" name="Graphic 89" descr="Caret Down">
            <a:extLst>
              <a:ext uri="{FF2B5EF4-FFF2-40B4-BE49-F238E27FC236}">
                <a16:creationId xmlns:a16="http://schemas.microsoft.com/office/drawing/2014/main" id="{A07061AD-629D-42B5-A048-A4A6C022AA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30884870" y="5997605"/>
            <a:ext cx="1984731" cy="1984731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85C3040-2285-437C-9624-3AA0EC70E10C}"/>
              </a:ext>
            </a:extLst>
          </p:cNvPr>
          <p:cNvSpPr txBox="1"/>
          <p:nvPr/>
        </p:nvSpPr>
        <p:spPr>
          <a:xfrm>
            <a:off x="3447740" y="14320509"/>
            <a:ext cx="3242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Customers</a:t>
            </a:r>
          </a:p>
        </p:txBody>
      </p:sp>
      <p:pic>
        <p:nvPicPr>
          <p:cNvPr id="92" name="Picture 2" descr="Image result for ascenda loyalty logo">
            <a:extLst>
              <a:ext uri="{FF2B5EF4-FFF2-40B4-BE49-F238E27FC236}">
                <a16:creationId xmlns:a16="http://schemas.microsoft.com/office/drawing/2014/main" id="{61C5E8EB-A35D-40FB-8AED-A65DE9811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3565" y="6361212"/>
            <a:ext cx="4943746" cy="99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96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6098C24C-827D-4BCD-857A-552D2DC6A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9" t="7164" r="25959" b="50242"/>
          <a:stretch/>
        </p:blipFill>
        <p:spPr>
          <a:xfrm>
            <a:off x="-1566269" y="1444347"/>
            <a:ext cx="27516538" cy="910309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8347891" y="-1909756"/>
            <a:ext cx="7702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Proposed Budget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09368F-FD34-4F12-A457-DBEB1ACB4422}"/>
              </a:ext>
            </a:extLst>
          </p:cNvPr>
          <p:cNvSpPr txBox="1"/>
          <p:nvPr/>
        </p:nvSpPr>
        <p:spPr>
          <a:xfrm>
            <a:off x="9439796" y="29092"/>
            <a:ext cx="228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Views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52254D-5350-46F3-81CB-EA46148EB735}"/>
              </a:ext>
            </a:extLst>
          </p:cNvPr>
          <p:cNvSpPr txBox="1"/>
          <p:nvPr/>
        </p:nvSpPr>
        <p:spPr>
          <a:xfrm>
            <a:off x="11626543" y="29092"/>
            <a:ext cx="4208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(Sequence)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4FDD52-6017-4FA1-8C3E-59F9EFFBFF46}"/>
              </a:ext>
            </a:extLst>
          </p:cNvPr>
          <p:cNvSpPr/>
          <p:nvPr/>
        </p:nvSpPr>
        <p:spPr>
          <a:xfrm rot="16200000">
            <a:off x="12148881" y="524551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Caret Down">
            <a:extLst>
              <a:ext uri="{FF2B5EF4-FFF2-40B4-BE49-F238E27FC236}">
                <a16:creationId xmlns:a16="http://schemas.microsoft.com/office/drawing/2014/main" id="{0D131F18-3DDD-4BAC-AF5D-4080F59C0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35" name="Graphic 34" descr="Caret Down">
            <a:extLst>
              <a:ext uri="{FF2B5EF4-FFF2-40B4-BE49-F238E27FC236}">
                <a16:creationId xmlns:a16="http://schemas.microsoft.com/office/drawing/2014/main" id="{0F67BF88-CDB6-46E9-9150-061D6DC53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36" name="Graphic 35" descr="Caret Down">
            <a:extLst>
              <a:ext uri="{FF2B5EF4-FFF2-40B4-BE49-F238E27FC236}">
                <a16:creationId xmlns:a16="http://schemas.microsoft.com/office/drawing/2014/main" id="{1CFD380D-8C02-40A7-87FE-1F5104FEE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37" name="Graphic 36" descr="Caret Down">
            <a:extLst>
              <a:ext uri="{FF2B5EF4-FFF2-40B4-BE49-F238E27FC236}">
                <a16:creationId xmlns:a16="http://schemas.microsoft.com/office/drawing/2014/main" id="{D5FE67E6-1C00-41FF-86AB-ACDA9EEC9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8A053E6-EB4E-40F8-A04C-62C147104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8221" y="1428549"/>
            <a:ext cx="2772162" cy="2000529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9359BDE-495F-41CB-8609-1B494E4754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870" y="1444346"/>
            <a:ext cx="2772162" cy="2000529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E9B8AADC-6A5C-4E1D-9339-680AAD1CFC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05919" y="1444347"/>
            <a:ext cx="277216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2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EE82C50-903B-4E6C-9A33-180EF6DE8F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9" t="27650" r="25959" b="29756"/>
          <a:stretch/>
        </p:blipFill>
        <p:spPr>
          <a:xfrm>
            <a:off x="-1559196" y="3128768"/>
            <a:ext cx="27516538" cy="910309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8347891" y="-1909756"/>
            <a:ext cx="7702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Proposed Budget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09368F-FD34-4F12-A457-DBEB1ACB4422}"/>
              </a:ext>
            </a:extLst>
          </p:cNvPr>
          <p:cNvSpPr txBox="1"/>
          <p:nvPr/>
        </p:nvSpPr>
        <p:spPr>
          <a:xfrm>
            <a:off x="9439796" y="29092"/>
            <a:ext cx="228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Views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52254D-5350-46F3-81CB-EA46148EB735}"/>
              </a:ext>
            </a:extLst>
          </p:cNvPr>
          <p:cNvSpPr txBox="1"/>
          <p:nvPr/>
        </p:nvSpPr>
        <p:spPr>
          <a:xfrm>
            <a:off x="11626543" y="29092"/>
            <a:ext cx="4208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(Sequence)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4FDD52-6017-4FA1-8C3E-59F9EFFBFF46}"/>
              </a:ext>
            </a:extLst>
          </p:cNvPr>
          <p:cNvSpPr/>
          <p:nvPr/>
        </p:nvSpPr>
        <p:spPr>
          <a:xfrm rot="16200000">
            <a:off x="12148881" y="524551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Caret Down">
            <a:extLst>
              <a:ext uri="{FF2B5EF4-FFF2-40B4-BE49-F238E27FC236}">
                <a16:creationId xmlns:a16="http://schemas.microsoft.com/office/drawing/2014/main" id="{0D131F18-3DDD-4BAC-AF5D-4080F59C0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35" name="Graphic 34" descr="Caret Down">
            <a:extLst>
              <a:ext uri="{FF2B5EF4-FFF2-40B4-BE49-F238E27FC236}">
                <a16:creationId xmlns:a16="http://schemas.microsoft.com/office/drawing/2014/main" id="{0F67BF88-CDB6-46E9-9150-061D6DC53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36" name="Graphic 35" descr="Caret Down">
            <a:extLst>
              <a:ext uri="{FF2B5EF4-FFF2-40B4-BE49-F238E27FC236}">
                <a16:creationId xmlns:a16="http://schemas.microsoft.com/office/drawing/2014/main" id="{1CFD380D-8C02-40A7-87FE-1F5104FEE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37" name="Graphic 36" descr="Caret Down">
            <a:extLst>
              <a:ext uri="{FF2B5EF4-FFF2-40B4-BE49-F238E27FC236}">
                <a16:creationId xmlns:a16="http://schemas.microsoft.com/office/drawing/2014/main" id="{D5FE67E6-1C00-41FF-86AB-ACDA9EEC9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AFF2DB5-1ABD-4B24-AB91-CCFFA625B3D2}"/>
              </a:ext>
            </a:extLst>
          </p:cNvPr>
          <p:cNvGrpSpPr/>
          <p:nvPr/>
        </p:nvGrpSpPr>
        <p:grpSpPr>
          <a:xfrm>
            <a:off x="24063" y="1415359"/>
            <a:ext cx="24073164" cy="2043959"/>
            <a:chOff x="24063" y="1415359"/>
            <a:chExt cx="24073164" cy="2043959"/>
          </a:xfrm>
        </p:grpSpPr>
        <p:pic>
          <p:nvPicPr>
            <p:cNvPr id="66" name="Picture 65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AE4B2306-05E9-4495-9D9F-5D32BBA976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1" t="7164" r="85054" b="83458"/>
            <a:stretch/>
          </p:blipFill>
          <p:spPr>
            <a:xfrm>
              <a:off x="24063" y="1455145"/>
              <a:ext cx="2767263" cy="2004173"/>
            </a:xfrm>
            <a:prstGeom prst="rect">
              <a:avLst/>
            </a:prstGeom>
          </p:spPr>
        </p:pic>
        <p:pic>
          <p:nvPicPr>
            <p:cNvPr id="67" name="Picture 6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70850366-17EE-412B-BFA8-19123D67ED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453" t="7164" r="57492" b="83458"/>
            <a:stretch/>
          </p:blipFill>
          <p:spPr>
            <a:xfrm>
              <a:off x="10808368" y="1455145"/>
              <a:ext cx="2767263" cy="2004173"/>
            </a:xfrm>
            <a:prstGeom prst="rect">
              <a:avLst/>
            </a:prstGeom>
          </p:spPr>
        </p:pic>
        <p:pic>
          <p:nvPicPr>
            <p:cNvPr id="121" name="Picture 120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05F3BA3D-F597-4A18-B725-C0516672C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307" t="7164" r="30638" b="83458"/>
            <a:stretch/>
          </p:blipFill>
          <p:spPr>
            <a:xfrm>
              <a:off x="21329964" y="1415359"/>
              <a:ext cx="2767263" cy="2004173"/>
            </a:xfrm>
            <a:prstGeom prst="rect">
              <a:avLst/>
            </a:prstGeom>
          </p:spPr>
        </p:pic>
      </p:grpSp>
      <p:pic>
        <p:nvPicPr>
          <p:cNvPr id="126" name="Picture 125" descr="Text&#10;&#10;Description automatically generated">
            <a:extLst>
              <a:ext uri="{FF2B5EF4-FFF2-40B4-BE49-F238E27FC236}">
                <a16:creationId xmlns:a16="http://schemas.microsoft.com/office/drawing/2014/main" id="{E6359E3A-E21F-4BEC-86E2-4C5E81442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8221" y="1428549"/>
            <a:ext cx="2772162" cy="2000529"/>
          </a:xfrm>
          <a:prstGeom prst="rect">
            <a:avLst/>
          </a:prstGeom>
        </p:spPr>
      </p:pic>
      <p:pic>
        <p:nvPicPr>
          <p:cNvPr id="127" name="Picture 126" descr="Text&#10;&#10;Description automatically generated with medium confidence">
            <a:extLst>
              <a:ext uri="{FF2B5EF4-FFF2-40B4-BE49-F238E27FC236}">
                <a16:creationId xmlns:a16="http://schemas.microsoft.com/office/drawing/2014/main" id="{4C9D49AA-5B5A-4D5B-B5FD-B609BCA0EE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870" y="1444346"/>
            <a:ext cx="2772162" cy="2000529"/>
          </a:xfrm>
          <a:prstGeom prst="rect">
            <a:avLst/>
          </a:prstGeom>
        </p:spPr>
      </p:pic>
      <p:pic>
        <p:nvPicPr>
          <p:cNvPr id="128" name="Picture 127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2CC8F66E-0442-4C49-BAA3-5AB8EB0872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05919" y="1444347"/>
            <a:ext cx="2772162" cy="2000529"/>
          </a:xfrm>
          <a:prstGeom prst="rect">
            <a:avLst/>
          </a:prstGeom>
        </p:spPr>
      </p:pic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F0BDBD25-7396-45DC-8BE7-B59CB69F88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55854" y="1428549"/>
            <a:ext cx="277216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09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6098C24C-827D-4BCD-857A-552D2DC6A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82" t="67684" r="13373" b="-6173"/>
          <a:stretch/>
        </p:blipFill>
        <p:spPr>
          <a:xfrm>
            <a:off x="112294" y="5258280"/>
            <a:ext cx="24159411" cy="63765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8347891" y="-1909756"/>
            <a:ext cx="7702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Proposed Budget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09368F-FD34-4F12-A457-DBEB1ACB4422}"/>
              </a:ext>
            </a:extLst>
          </p:cNvPr>
          <p:cNvSpPr txBox="1"/>
          <p:nvPr/>
        </p:nvSpPr>
        <p:spPr>
          <a:xfrm>
            <a:off x="9439796" y="29092"/>
            <a:ext cx="228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Views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52254D-5350-46F3-81CB-EA46148EB735}"/>
              </a:ext>
            </a:extLst>
          </p:cNvPr>
          <p:cNvSpPr txBox="1"/>
          <p:nvPr/>
        </p:nvSpPr>
        <p:spPr>
          <a:xfrm>
            <a:off x="11626543" y="29092"/>
            <a:ext cx="4208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(Sequence)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4FDD52-6017-4FA1-8C3E-59F9EFFBFF46}"/>
              </a:ext>
            </a:extLst>
          </p:cNvPr>
          <p:cNvSpPr/>
          <p:nvPr/>
        </p:nvSpPr>
        <p:spPr>
          <a:xfrm rot="16200000">
            <a:off x="12148881" y="524551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Caret Down">
            <a:extLst>
              <a:ext uri="{FF2B5EF4-FFF2-40B4-BE49-F238E27FC236}">
                <a16:creationId xmlns:a16="http://schemas.microsoft.com/office/drawing/2014/main" id="{0D131F18-3DDD-4BAC-AF5D-4080F59C0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35" name="Graphic 34" descr="Caret Down">
            <a:extLst>
              <a:ext uri="{FF2B5EF4-FFF2-40B4-BE49-F238E27FC236}">
                <a16:creationId xmlns:a16="http://schemas.microsoft.com/office/drawing/2014/main" id="{0F67BF88-CDB6-46E9-9150-061D6DC53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36" name="Graphic 35" descr="Caret Down">
            <a:extLst>
              <a:ext uri="{FF2B5EF4-FFF2-40B4-BE49-F238E27FC236}">
                <a16:creationId xmlns:a16="http://schemas.microsoft.com/office/drawing/2014/main" id="{1CFD380D-8C02-40A7-87FE-1F5104FEE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37" name="Graphic 36" descr="Caret Down">
            <a:extLst>
              <a:ext uri="{FF2B5EF4-FFF2-40B4-BE49-F238E27FC236}">
                <a16:creationId xmlns:a16="http://schemas.microsoft.com/office/drawing/2014/main" id="{D5FE67E6-1C00-41FF-86AB-ACDA9EEC9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E0B2E0-3CA0-4715-BA7A-5BF668763430}"/>
              </a:ext>
            </a:extLst>
          </p:cNvPr>
          <p:cNvGrpSpPr/>
          <p:nvPr/>
        </p:nvGrpSpPr>
        <p:grpSpPr>
          <a:xfrm>
            <a:off x="3209927" y="15598376"/>
            <a:ext cx="17218379" cy="2365173"/>
            <a:chOff x="3209927" y="15598376"/>
            <a:chExt cx="17218379" cy="2365173"/>
          </a:xfrm>
        </p:grpSpPr>
        <p:pic>
          <p:nvPicPr>
            <p:cNvPr id="69" name="Picture 68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24441572-D88B-4320-B011-E19E01816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1" t="7164" r="85054" b="83458"/>
            <a:stretch/>
          </p:blipFill>
          <p:spPr>
            <a:xfrm>
              <a:off x="3209927" y="15598376"/>
              <a:ext cx="2767263" cy="2004173"/>
            </a:xfrm>
            <a:prstGeom prst="rect">
              <a:avLst/>
            </a:prstGeom>
          </p:spPr>
        </p:pic>
        <p:pic>
          <p:nvPicPr>
            <p:cNvPr id="71" name="Picture 70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78C778E2-5B8E-4DAD-9070-FD843313D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453" t="7164" r="57492" b="83458"/>
            <a:stretch/>
          </p:blipFill>
          <p:spPr>
            <a:xfrm>
              <a:off x="6943725" y="15763445"/>
              <a:ext cx="2767263" cy="2004173"/>
            </a:xfrm>
            <a:prstGeom prst="rect">
              <a:avLst/>
            </a:prstGeom>
          </p:spPr>
        </p:pic>
        <p:pic>
          <p:nvPicPr>
            <p:cNvPr id="72" name="Picture 71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D5454767-6108-4257-AD5C-162AA02A5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307" t="7164" r="30638" b="83458"/>
            <a:stretch/>
          </p:blipFill>
          <p:spPr>
            <a:xfrm>
              <a:off x="10174187" y="15745545"/>
              <a:ext cx="2767263" cy="2004173"/>
            </a:xfrm>
            <a:prstGeom prst="rect">
              <a:avLst/>
            </a:prstGeom>
          </p:spPr>
        </p:pic>
        <p:pic>
          <p:nvPicPr>
            <p:cNvPr id="76" name="Picture 75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C196CAEA-EDA5-47B2-9636-ED2772AAE7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631" t="7389" r="1314" b="83233"/>
            <a:stretch/>
          </p:blipFill>
          <p:spPr>
            <a:xfrm>
              <a:off x="17661043" y="15777782"/>
              <a:ext cx="2767263" cy="2004173"/>
            </a:xfrm>
            <a:prstGeom prst="rect">
              <a:avLst/>
            </a:prstGeom>
          </p:spPr>
        </p:pic>
        <p:pic>
          <p:nvPicPr>
            <p:cNvPr id="77" name="Picture 7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97493B50-B397-4F65-B010-9B68D8AF11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564" t="7277" r="14381" b="83345"/>
            <a:stretch/>
          </p:blipFill>
          <p:spPr>
            <a:xfrm>
              <a:off x="13792024" y="15959376"/>
              <a:ext cx="2767263" cy="2004173"/>
            </a:xfrm>
            <a:prstGeom prst="rect">
              <a:avLst/>
            </a:prstGeom>
          </p:spPr>
        </p:pic>
      </p:grpSp>
      <p:pic>
        <p:nvPicPr>
          <p:cNvPr id="118" name="Picture 117" descr="Text, whiteboard&#10;&#10;Description automatically generated">
            <a:extLst>
              <a:ext uri="{FF2B5EF4-FFF2-40B4-BE49-F238E27FC236}">
                <a16:creationId xmlns:a16="http://schemas.microsoft.com/office/drawing/2014/main" id="{AE557603-9C9A-4720-A628-FA34ABE82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99543" y="3199896"/>
            <a:ext cx="2772162" cy="2000529"/>
          </a:xfrm>
          <a:prstGeom prst="rect">
            <a:avLst/>
          </a:prstGeom>
        </p:spPr>
      </p:pic>
      <p:pic>
        <p:nvPicPr>
          <p:cNvPr id="4" name="Picture 3" descr="Graphical user interface, text, application, whiteboard&#10;&#10;Description automatically generated">
            <a:extLst>
              <a:ext uri="{FF2B5EF4-FFF2-40B4-BE49-F238E27FC236}">
                <a16:creationId xmlns:a16="http://schemas.microsoft.com/office/drawing/2014/main" id="{DAB334AD-D2CD-4B12-BB07-D5C0D8FC5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94802" y="3199896"/>
            <a:ext cx="2772162" cy="2010056"/>
          </a:xfrm>
          <a:prstGeom prst="rect">
            <a:avLst/>
          </a:prstGeom>
        </p:spPr>
      </p:pic>
      <p:pic>
        <p:nvPicPr>
          <p:cNvPr id="119" name="Picture 118" descr="Text&#10;&#10;Description automatically generated">
            <a:extLst>
              <a:ext uri="{FF2B5EF4-FFF2-40B4-BE49-F238E27FC236}">
                <a16:creationId xmlns:a16="http://schemas.microsoft.com/office/drawing/2014/main" id="{F0C8E837-0444-4AB2-8DDE-3C4779C2DE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59287" y="3257750"/>
            <a:ext cx="2772162" cy="2000529"/>
          </a:xfrm>
          <a:prstGeom prst="rect">
            <a:avLst/>
          </a:prstGeom>
        </p:spPr>
      </p:pic>
      <p:pic>
        <p:nvPicPr>
          <p:cNvPr id="120" name="Picture 119" descr="Text&#10;&#10;Description automatically generated with medium confidence">
            <a:extLst>
              <a:ext uri="{FF2B5EF4-FFF2-40B4-BE49-F238E27FC236}">
                <a16:creationId xmlns:a16="http://schemas.microsoft.com/office/drawing/2014/main" id="{7823DAFD-5554-4C28-8D27-BE6271DD92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257751"/>
            <a:ext cx="2772162" cy="2000529"/>
          </a:xfrm>
          <a:prstGeom prst="rect">
            <a:avLst/>
          </a:prstGeom>
        </p:spPr>
      </p:pic>
      <p:pic>
        <p:nvPicPr>
          <p:cNvPr id="121" name="Picture 120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90ECB14A-8B2E-49DA-AAAE-29A9BFD0E5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7118" y="3257750"/>
            <a:ext cx="277216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54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8347891" y="-1909756"/>
            <a:ext cx="7702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Proposed Budget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09368F-FD34-4F12-A457-DBEB1ACB4422}"/>
              </a:ext>
            </a:extLst>
          </p:cNvPr>
          <p:cNvSpPr txBox="1"/>
          <p:nvPr/>
        </p:nvSpPr>
        <p:spPr>
          <a:xfrm>
            <a:off x="9439796" y="29092"/>
            <a:ext cx="228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Views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52254D-5350-46F3-81CB-EA46148EB735}"/>
              </a:ext>
            </a:extLst>
          </p:cNvPr>
          <p:cNvSpPr txBox="1"/>
          <p:nvPr/>
        </p:nvSpPr>
        <p:spPr>
          <a:xfrm>
            <a:off x="11626543" y="29092"/>
            <a:ext cx="4208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(Sequence)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4FDD52-6017-4FA1-8C3E-59F9EFFBFF46}"/>
              </a:ext>
            </a:extLst>
          </p:cNvPr>
          <p:cNvSpPr/>
          <p:nvPr/>
        </p:nvSpPr>
        <p:spPr>
          <a:xfrm rot="16200000">
            <a:off x="12148881" y="524551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Caret Down">
            <a:extLst>
              <a:ext uri="{FF2B5EF4-FFF2-40B4-BE49-F238E27FC236}">
                <a16:creationId xmlns:a16="http://schemas.microsoft.com/office/drawing/2014/main" id="{0D131F18-3DDD-4BAC-AF5D-4080F59C0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35" name="Graphic 34" descr="Caret Down">
            <a:extLst>
              <a:ext uri="{FF2B5EF4-FFF2-40B4-BE49-F238E27FC236}">
                <a16:creationId xmlns:a16="http://schemas.microsoft.com/office/drawing/2014/main" id="{0F67BF88-CDB6-46E9-9150-061D6DC53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36" name="Graphic 35" descr="Caret Down">
            <a:extLst>
              <a:ext uri="{FF2B5EF4-FFF2-40B4-BE49-F238E27FC236}">
                <a16:creationId xmlns:a16="http://schemas.microsoft.com/office/drawing/2014/main" id="{1CFD380D-8C02-40A7-87FE-1F5104FEE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37" name="Graphic 36" descr="Caret Down">
            <a:extLst>
              <a:ext uri="{FF2B5EF4-FFF2-40B4-BE49-F238E27FC236}">
                <a16:creationId xmlns:a16="http://schemas.microsoft.com/office/drawing/2014/main" id="{D5FE67E6-1C00-41FF-86AB-ACDA9EEC9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6098C24C-827D-4BCD-857A-552D2DC6AD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186" t="68252" r="369" b="-6741"/>
          <a:stretch/>
        </p:blipFill>
        <p:spPr>
          <a:xfrm>
            <a:off x="112294" y="5258280"/>
            <a:ext cx="24159411" cy="637656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F43AFB6-9FE3-4129-929C-77DE772E6800}"/>
              </a:ext>
            </a:extLst>
          </p:cNvPr>
          <p:cNvGrpSpPr/>
          <p:nvPr/>
        </p:nvGrpSpPr>
        <p:grpSpPr>
          <a:xfrm>
            <a:off x="3209927" y="15598376"/>
            <a:ext cx="17218379" cy="2365173"/>
            <a:chOff x="3209927" y="15598376"/>
            <a:chExt cx="17218379" cy="2365173"/>
          </a:xfrm>
        </p:grpSpPr>
        <p:pic>
          <p:nvPicPr>
            <p:cNvPr id="69" name="Picture 68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24441572-D88B-4320-B011-E19E01816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891" t="7164" r="85054" b="83458"/>
            <a:stretch/>
          </p:blipFill>
          <p:spPr>
            <a:xfrm>
              <a:off x="3209927" y="15598376"/>
              <a:ext cx="2767263" cy="2004173"/>
            </a:xfrm>
            <a:prstGeom prst="rect">
              <a:avLst/>
            </a:prstGeom>
          </p:spPr>
        </p:pic>
        <p:pic>
          <p:nvPicPr>
            <p:cNvPr id="71" name="Picture 70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78C778E2-5B8E-4DAD-9070-FD843313D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453" t="7164" r="57492" b="83458"/>
            <a:stretch/>
          </p:blipFill>
          <p:spPr>
            <a:xfrm>
              <a:off x="6943725" y="15763445"/>
              <a:ext cx="2767263" cy="2004173"/>
            </a:xfrm>
            <a:prstGeom prst="rect">
              <a:avLst/>
            </a:prstGeom>
          </p:spPr>
        </p:pic>
        <p:pic>
          <p:nvPicPr>
            <p:cNvPr id="72" name="Picture 71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D5454767-6108-4257-AD5C-162AA02A5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2307" t="7164" r="30638" b="83458"/>
            <a:stretch/>
          </p:blipFill>
          <p:spPr>
            <a:xfrm>
              <a:off x="10174187" y="15745545"/>
              <a:ext cx="2767263" cy="2004173"/>
            </a:xfrm>
            <a:prstGeom prst="rect">
              <a:avLst/>
            </a:prstGeom>
          </p:spPr>
        </p:pic>
        <p:pic>
          <p:nvPicPr>
            <p:cNvPr id="76" name="Picture 75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C196CAEA-EDA5-47B2-9636-ED2772AAE7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1631" t="7389" r="1314" b="83233"/>
            <a:stretch/>
          </p:blipFill>
          <p:spPr>
            <a:xfrm>
              <a:off x="17661043" y="15777782"/>
              <a:ext cx="2767263" cy="2004173"/>
            </a:xfrm>
            <a:prstGeom prst="rect">
              <a:avLst/>
            </a:prstGeom>
          </p:spPr>
        </p:pic>
        <p:pic>
          <p:nvPicPr>
            <p:cNvPr id="77" name="Picture 7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97493B50-B397-4F65-B010-9B68D8AF11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8564" t="7277" r="14381" b="83345"/>
            <a:stretch/>
          </p:blipFill>
          <p:spPr>
            <a:xfrm>
              <a:off x="13792024" y="15959376"/>
              <a:ext cx="2767263" cy="2004173"/>
            </a:xfrm>
            <a:prstGeom prst="rect">
              <a:avLst/>
            </a:prstGeom>
          </p:spPr>
        </p:pic>
      </p:grpSp>
      <p:pic>
        <p:nvPicPr>
          <p:cNvPr id="32" name="Picture 31" descr="Text, whiteboard&#10;&#10;Description automatically generated">
            <a:extLst>
              <a:ext uri="{FF2B5EF4-FFF2-40B4-BE49-F238E27FC236}">
                <a16:creationId xmlns:a16="http://schemas.microsoft.com/office/drawing/2014/main" id="{7CFF319F-3B5E-4CF9-BF0A-2C1EE19DE9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44476" y="3199896"/>
            <a:ext cx="2772162" cy="2000529"/>
          </a:xfrm>
          <a:prstGeom prst="rect">
            <a:avLst/>
          </a:prstGeom>
        </p:spPr>
      </p:pic>
      <p:pic>
        <p:nvPicPr>
          <p:cNvPr id="38" name="Picture 37" descr="Graphical user interface, text, application, whiteboard&#10;&#10;Description automatically generated">
            <a:extLst>
              <a:ext uri="{FF2B5EF4-FFF2-40B4-BE49-F238E27FC236}">
                <a16:creationId xmlns:a16="http://schemas.microsoft.com/office/drawing/2014/main" id="{F6CCE15E-A875-452B-BF55-B37519BA6F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23051" y="3199896"/>
            <a:ext cx="2772162" cy="2010056"/>
          </a:xfrm>
          <a:prstGeom prst="rect">
            <a:avLst/>
          </a:prstGeom>
        </p:spPr>
      </p:pic>
      <p:pic>
        <p:nvPicPr>
          <p:cNvPr id="46" name="Picture 45" descr="Text&#10;&#10;Description automatically generated">
            <a:extLst>
              <a:ext uri="{FF2B5EF4-FFF2-40B4-BE49-F238E27FC236}">
                <a16:creationId xmlns:a16="http://schemas.microsoft.com/office/drawing/2014/main" id="{D71C1F42-2765-4264-8861-70598968E8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22510" y="3257750"/>
            <a:ext cx="2772162" cy="2000529"/>
          </a:xfrm>
          <a:prstGeom prst="rect">
            <a:avLst/>
          </a:prstGeom>
        </p:spPr>
      </p:pic>
      <p:pic>
        <p:nvPicPr>
          <p:cNvPr id="48" name="Picture 47" descr="Text&#10;&#10;Description automatically generated with medium confidence">
            <a:extLst>
              <a:ext uri="{FF2B5EF4-FFF2-40B4-BE49-F238E27FC236}">
                <a16:creationId xmlns:a16="http://schemas.microsoft.com/office/drawing/2014/main" id="{4CCFD9E4-14F9-40C3-B875-5A1188383C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739124" y="3257750"/>
            <a:ext cx="2772162" cy="2000529"/>
          </a:xfrm>
          <a:prstGeom prst="rect">
            <a:avLst/>
          </a:prstGeom>
        </p:spPr>
      </p:pic>
      <p:pic>
        <p:nvPicPr>
          <p:cNvPr id="49" name="Picture 48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C995075E-B460-41BB-A2BF-E81890A452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2012" y="3257750"/>
            <a:ext cx="277216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49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8347891" y="-1909756"/>
            <a:ext cx="7702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Proposed Budget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09368F-FD34-4F12-A457-DBEB1ACB4422}"/>
              </a:ext>
            </a:extLst>
          </p:cNvPr>
          <p:cNvSpPr txBox="1"/>
          <p:nvPr/>
        </p:nvSpPr>
        <p:spPr>
          <a:xfrm>
            <a:off x="9439796" y="29092"/>
            <a:ext cx="228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Views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52254D-5350-46F3-81CB-EA46148EB735}"/>
              </a:ext>
            </a:extLst>
          </p:cNvPr>
          <p:cNvSpPr txBox="1"/>
          <p:nvPr/>
        </p:nvSpPr>
        <p:spPr>
          <a:xfrm>
            <a:off x="11626543" y="29092"/>
            <a:ext cx="4208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(Sequence)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4FDD52-6017-4FA1-8C3E-59F9EFFBFF46}"/>
              </a:ext>
            </a:extLst>
          </p:cNvPr>
          <p:cNvSpPr/>
          <p:nvPr/>
        </p:nvSpPr>
        <p:spPr>
          <a:xfrm rot="16200000">
            <a:off x="12148881" y="524551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Caret Down">
            <a:extLst>
              <a:ext uri="{FF2B5EF4-FFF2-40B4-BE49-F238E27FC236}">
                <a16:creationId xmlns:a16="http://schemas.microsoft.com/office/drawing/2014/main" id="{0D131F18-3DDD-4BAC-AF5D-4080F59C0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35" name="Graphic 34" descr="Caret Down">
            <a:extLst>
              <a:ext uri="{FF2B5EF4-FFF2-40B4-BE49-F238E27FC236}">
                <a16:creationId xmlns:a16="http://schemas.microsoft.com/office/drawing/2014/main" id="{0F67BF88-CDB6-46E9-9150-061D6DC53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36" name="Graphic 35" descr="Caret Down">
            <a:extLst>
              <a:ext uri="{FF2B5EF4-FFF2-40B4-BE49-F238E27FC236}">
                <a16:creationId xmlns:a16="http://schemas.microsoft.com/office/drawing/2014/main" id="{1CFD380D-8C02-40A7-87FE-1F5104FEE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37" name="Graphic 36" descr="Caret Down">
            <a:extLst>
              <a:ext uri="{FF2B5EF4-FFF2-40B4-BE49-F238E27FC236}">
                <a16:creationId xmlns:a16="http://schemas.microsoft.com/office/drawing/2014/main" id="{D5FE67E6-1C00-41FF-86AB-ACDA9EEC9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6098C24C-827D-4BCD-857A-552D2DC6AD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07" t="70023" r="156" b="-15291"/>
          <a:stretch/>
        </p:blipFill>
        <p:spPr>
          <a:xfrm>
            <a:off x="112294" y="5269441"/>
            <a:ext cx="24159411" cy="6376561"/>
          </a:xfrm>
          <a:prstGeom prst="rect">
            <a:avLst/>
          </a:prstGeom>
        </p:spPr>
      </p:pic>
      <p:pic>
        <p:nvPicPr>
          <p:cNvPr id="30" name="Picture 29" descr="Text, whiteboard&#10;&#10;Description automatically generated">
            <a:extLst>
              <a:ext uri="{FF2B5EF4-FFF2-40B4-BE49-F238E27FC236}">
                <a16:creationId xmlns:a16="http://schemas.microsoft.com/office/drawing/2014/main" id="{0623A155-A684-4E80-BD3A-A3C614708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6313" y="3199896"/>
            <a:ext cx="2772162" cy="2000529"/>
          </a:xfrm>
          <a:prstGeom prst="rect">
            <a:avLst/>
          </a:prstGeom>
        </p:spPr>
      </p:pic>
      <p:pic>
        <p:nvPicPr>
          <p:cNvPr id="31" name="Picture 30" descr="Graphical user interface, text, application, whiteboard&#10;&#10;Description automatically generated">
            <a:extLst>
              <a:ext uri="{FF2B5EF4-FFF2-40B4-BE49-F238E27FC236}">
                <a16:creationId xmlns:a16="http://schemas.microsoft.com/office/drawing/2014/main" id="{41DC544A-EAD3-4AA4-B7ED-FCC73D338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79813" y="3199896"/>
            <a:ext cx="2772162" cy="2010056"/>
          </a:xfrm>
          <a:prstGeom prst="rect">
            <a:avLst/>
          </a:prstGeom>
        </p:spPr>
      </p:pic>
      <p:pic>
        <p:nvPicPr>
          <p:cNvPr id="32" name="Picture 31" descr="Text&#10;&#10;Description automatically generated">
            <a:extLst>
              <a:ext uri="{FF2B5EF4-FFF2-40B4-BE49-F238E27FC236}">
                <a16:creationId xmlns:a16="http://schemas.microsoft.com/office/drawing/2014/main" id="{2B01ECD6-BFB2-4CD2-AAF4-E305214DDC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94931" y="3257750"/>
            <a:ext cx="2772162" cy="2000529"/>
          </a:xfrm>
          <a:prstGeom prst="rect">
            <a:avLst/>
          </a:prstGeom>
        </p:spPr>
      </p:pic>
      <p:pic>
        <p:nvPicPr>
          <p:cNvPr id="38" name="Picture 37" descr="Text&#10;&#10;Description automatically generated with medium confidence">
            <a:extLst>
              <a:ext uri="{FF2B5EF4-FFF2-40B4-BE49-F238E27FC236}">
                <a16:creationId xmlns:a16="http://schemas.microsoft.com/office/drawing/2014/main" id="{7773F931-D560-4A8E-8116-967A2DE95E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01" y="3199895"/>
            <a:ext cx="2772162" cy="2000529"/>
          </a:xfrm>
          <a:prstGeom prst="rect">
            <a:avLst/>
          </a:prstGeom>
        </p:spPr>
      </p:pic>
      <p:pic>
        <p:nvPicPr>
          <p:cNvPr id="40" name="Picture 39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EAB98968-5C68-456A-9414-F5402D2F24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57634" y="3257750"/>
            <a:ext cx="277216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26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6098C24C-827D-4BCD-857A-552D2DC6A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6" t="7428" r="-1566" b="727"/>
          <a:stretch/>
        </p:blipFill>
        <p:spPr>
          <a:xfrm>
            <a:off x="-588935" y="1540599"/>
            <a:ext cx="25561871" cy="12882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8347891" y="-1909756"/>
            <a:ext cx="7702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Proposed Budget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09368F-FD34-4F12-A457-DBEB1ACB4422}"/>
              </a:ext>
            </a:extLst>
          </p:cNvPr>
          <p:cNvSpPr txBox="1"/>
          <p:nvPr/>
        </p:nvSpPr>
        <p:spPr>
          <a:xfrm>
            <a:off x="9439796" y="29092"/>
            <a:ext cx="228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Views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52254D-5350-46F3-81CB-EA46148EB735}"/>
              </a:ext>
            </a:extLst>
          </p:cNvPr>
          <p:cNvSpPr txBox="1"/>
          <p:nvPr/>
        </p:nvSpPr>
        <p:spPr>
          <a:xfrm>
            <a:off x="11626543" y="29092"/>
            <a:ext cx="4208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(Sequence)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4FDD52-6017-4FA1-8C3E-59F9EFFBFF46}"/>
              </a:ext>
            </a:extLst>
          </p:cNvPr>
          <p:cNvSpPr/>
          <p:nvPr/>
        </p:nvSpPr>
        <p:spPr>
          <a:xfrm rot="16200000">
            <a:off x="12148881" y="524551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Caret Down">
            <a:extLst>
              <a:ext uri="{FF2B5EF4-FFF2-40B4-BE49-F238E27FC236}">
                <a16:creationId xmlns:a16="http://schemas.microsoft.com/office/drawing/2014/main" id="{0D131F18-3DDD-4BAC-AF5D-4080F59C0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35" name="Graphic 34" descr="Caret Down">
            <a:extLst>
              <a:ext uri="{FF2B5EF4-FFF2-40B4-BE49-F238E27FC236}">
                <a16:creationId xmlns:a16="http://schemas.microsoft.com/office/drawing/2014/main" id="{0F67BF88-CDB6-46E9-9150-061D6DC53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36" name="Graphic 35" descr="Caret Down">
            <a:extLst>
              <a:ext uri="{FF2B5EF4-FFF2-40B4-BE49-F238E27FC236}">
                <a16:creationId xmlns:a16="http://schemas.microsoft.com/office/drawing/2014/main" id="{1CFD380D-8C02-40A7-87FE-1F5104FEE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37" name="Graphic 36" descr="Caret Down">
            <a:extLst>
              <a:ext uri="{FF2B5EF4-FFF2-40B4-BE49-F238E27FC236}">
                <a16:creationId xmlns:a16="http://schemas.microsoft.com/office/drawing/2014/main" id="{D5FE67E6-1C00-41FF-86AB-ACDA9EEC9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30" name="Picture 29" descr="Text, whiteboard&#10;&#10;Description automatically generated">
            <a:extLst>
              <a:ext uri="{FF2B5EF4-FFF2-40B4-BE49-F238E27FC236}">
                <a16:creationId xmlns:a16="http://schemas.microsoft.com/office/drawing/2014/main" id="{0623A155-A684-4E80-BD3A-A3C614708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7358" y="1526085"/>
            <a:ext cx="1828370" cy="1319442"/>
          </a:xfrm>
          <a:prstGeom prst="rect">
            <a:avLst/>
          </a:prstGeom>
        </p:spPr>
      </p:pic>
      <p:pic>
        <p:nvPicPr>
          <p:cNvPr id="31" name="Picture 30" descr="Graphical user interface, text, application, whiteboard&#10;&#10;Description automatically generated">
            <a:extLst>
              <a:ext uri="{FF2B5EF4-FFF2-40B4-BE49-F238E27FC236}">
                <a16:creationId xmlns:a16="http://schemas.microsoft.com/office/drawing/2014/main" id="{41DC544A-EAD3-4AA4-B7ED-FCC73D338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04473" y="1540599"/>
            <a:ext cx="1828370" cy="1325726"/>
          </a:xfrm>
          <a:prstGeom prst="rect">
            <a:avLst/>
          </a:prstGeom>
        </p:spPr>
      </p:pic>
      <p:pic>
        <p:nvPicPr>
          <p:cNvPr id="32" name="Picture 31" descr="Text&#10;&#10;Description automatically generated">
            <a:extLst>
              <a:ext uri="{FF2B5EF4-FFF2-40B4-BE49-F238E27FC236}">
                <a16:creationId xmlns:a16="http://schemas.microsoft.com/office/drawing/2014/main" id="{2B01ECD6-BFB2-4CD2-AAF4-E305214DDC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63085" y="1488662"/>
            <a:ext cx="1828370" cy="1319442"/>
          </a:xfrm>
          <a:prstGeom prst="rect">
            <a:avLst/>
          </a:prstGeom>
        </p:spPr>
      </p:pic>
      <p:pic>
        <p:nvPicPr>
          <p:cNvPr id="38" name="Picture 37" descr="Text&#10;&#10;Description automatically generated with medium confidence">
            <a:extLst>
              <a:ext uri="{FF2B5EF4-FFF2-40B4-BE49-F238E27FC236}">
                <a16:creationId xmlns:a16="http://schemas.microsoft.com/office/drawing/2014/main" id="{7773F931-D560-4A8E-8116-967A2DE95E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344" y="1509486"/>
            <a:ext cx="1828370" cy="1319443"/>
          </a:xfrm>
          <a:prstGeom prst="rect">
            <a:avLst/>
          </a:prstGeom>
        </p:spPr>
      </p:pic>
      <p:pic>
        <p:nvPicPr>
          <p:cNvPr id="40" name="Picture 39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EAB98968-5C68-456A-9414-F5402D2F24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9244" y="1509487"/>
            <a:ext cx="1828370" cy="1319442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3408E0DA-07AC-4A70-B8C1-E85F15DD266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378" t="12216" r="3738" b="1819"/>
          <a:stretch/>
        </p:blipFill>
        <p:spPr>
          <a:xfrm>
            <a:off x="-22988508" y="1626999"/>
            <a:ext cx="22114042" cy="117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99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8347891" y="-1909756"/>
            <a:ext cx="7702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Proposed Budget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A4F84-DD7B-443F-8973-ABB479E1C067}"/>
              </a:ext>
            </a:extLst>
          </p:cNvPr>
          <p:cNvSpPr txBox="1"/>
          <p:nvPr/>
        </p:nvSpPr>
        <p:spPr>
          <a:xfrm>
            <a:off x="8823772" y="73130"/>
            <a:ext cx="228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A9527-B655-4713-B32C-E4BD273D877E}"/>
              </a:ext>
            </a:extLst>
          </p:cNvPr>
          <p:cNvSpPr txBox="1"/>
          <p:nvPr/>
        </p:nvSpPr>
        <p:spPr>
          <a:xfrm>
            <a:off x="11724396" y="-1253736"/>
            <a:ext cx="4208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(Sequence)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FBC7E-B645-4C33-A02C-46820B7701F1}"/>
              </a:ext>
            </a:extLst>
          </p:cNvPr>
          <p:cNvSpPr/>
          <p:nvPr/>
        </p:nvSpPr>
        <p:spPr>
          <a:xfrm rot="16200000">
            <a:off x="12148881" y="524551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Caret Down">
            <a:extLst>
              <a:ext uri="{FF2B5EF4-FFF2-40B4-BE49-F238E27FC236}">
                <a16:creationId xmlns:a16="http://schemas.microsoft.com/office/drawing/2014/main" id="{62EDA8D1-28EB-4027-8804-69B2A21D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7" name="Graphic 16" descr="Caret Down">
            <a:extLst>
              <a:ext uri="{FF2B5EF4-FFF2-40B4-BE49-F238E27FC236}">
                <a16:creationId xmlns:a16="http://schemas.microsoft.com/office/drawing/2014/main" id="{0D98EE8C-AFCC-445C-854D-0B995A731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8" name="Graphic 17" descr="Caret Down">
            <a:extLst>
              <a:ext uri="{FF2B5EF4-FFF2-40B4-BE49-F238E27FC236}">
                <a16:creationId xmlns:a16="http://schemas.microsoft.com/office/drawing/2014/main" id="{15C980EB-8AE6-4A18-9DD7-4AE3FDC39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19" name="Graphic 18" descr="Caret Down">
            <a:extLst>
              <a:ext uri="{FF2B5EF4-FFF2-40B4-BE49-F238E27FC236}">
                <a16:creationId xmlns:a16="http://schemas.microsoft.com/office/drawing/2014/main" id="{54D94C15-125D-4C7A-AA59-B4A27FC0C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5570DB-9EAC-4056-A537-21A56663DE0D}"/>
              </a:ext>
            </a:extLst>
          </p:cNvPr>
          <p:cNvSpPr txBox="1"/>
          <p:nvPr/>
        </p:nvSpPr>
        <p:spPr>
          <a:xfrm>
            <a:off x="11108372" y="73130"/>
            <a:ext cx="5213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(Architecture)</a:t>
            </a:r>
          </a:p>
        </p:txBody>
      </p:sp>
      <p:pic>
        <p:nvPicPr>
          <p:cNvPr id="21" name="Picture 20" descr="A picture containing diagram&#10;&#10;Description automatically generated">
            <a:extLst>
              <a:ext uri="{FF2B5EF4-FFF2-40B4-BE49-F238E27FC236}">
                <a16:creationId xmlns:a16="http://schemas.microsoft.com/office/drawing/2014/main" id="{41820264-7932-4958-9351-3D36A50511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76" t="7428" r="-1566" b="727"/>
          <a:stretch/>
        </p:blipFill>
        <p:spPr>
          <a:xfrm>
            <a:off x="22967770" y="1540599"/>
            <a:ext cx="25561871" cy="12882000"/>
          </a:xfrm>
          <a:prstGeom prst="rect">
            <a:avLst/>
          </a:prstGeom>
        </p:spPr>
      </p:pic>
      <p:pic>
        <p:nvPicPr>
          <p:cNvPr id="22" name="Picture 21" descr="Text, whiteboard&#10;&#10;Description automatically generated">
            <a:extLst>
              <a:ext uri="{FF2B5EF4-FFF2-40B4-BE49-F238E27FC236}">
                <a16:creationId xmlns:a16="http://schemas.microsoft.com/office/drawing/2014/main" id="{4F151FD1-0021-407D-9553-D16EA4D86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4063" y="1526085"/>
            <a:ext cx="1828370" cy="1319442"/>
          </a:xfrm>
          <a:prstGeom prst="rect">
            <a:avLst/>
          </a:prstGeom>
        </p:spPr>
      </p:pic>
      <p:pic>
        <p:nvPicPr>
          <p:cNvPr id="23" name="Picture 22" descr="Graphical user interface, text, application, whiteboard&#10;&#10;Description automatically generated">
            <a:extLst>
              <a:ext uri="{FF2B5EF4-FFF2-40B4-BE49-F238E27FC236}">
                <a16:creationId xmlns:a16="http://schemas.microsoft.com/office/drawing/2014/main" id="{21866E82-A4ED-447D-8805-71F9420F3D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61178" y="1540599"/>
            <a:ext cx="1828370" cy="1325726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E3A8B16B-B7FF-4365-81DB-2712E9E0A2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19790" y="1488662"/>
            <a:ext cx="1828370" cy="1319442"/>
          </a:xfrm>
          <a:prstGeom prst="rect">
            <a:avLst/>
          </a:prstGeom>
        </p:spPr>
      </p:pic>
      <p:pic>
        <p:nvPicPr>
          <p:cNvPr id="25" name="Picture 24" descr="Text&#10;&#10;Description automatically generated with medium confidence">
            <a:extLst>
              <a:ext uri="{FF2B5EF4-FFF2-40B4-BE49-F238E27FC236}">
                <a16:creationId xmlns:a16="http://schemas.microsoft.com/office/drawing/2014/main" id="{A4364E26-A75A-4998-94B7-3A5F8F4E2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13049" y="1509486"/>
            <a:ext cx="1828370" cy="1319443"/>
          </a:xfrm>
          <a:prstGeom prst="rect">
            <a:avLst/>
          </a:prstGeom>
        </p:spPr>
      </p:pic>
      <p:pic>
        <p:nvPicPr>
          <p:cNvPr id="26" name="Picture 25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1D86E4BB-F7CB-4BA9-B39C-77B2374406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481886" y="1509487"/>
            <a:ext cx="1828370" cy="1319442"/>
          </a:xfrm>
          <a:prstGeom prst="rect">
            <a:avLst/>
          </a:prstGeom>
        </p:spPr>
      </p:pic>
      <p:pic>
        <p:nvPicPr>
          <p:cNvPr id="28" name="Picture 27" descr="Graphical user interface&#10;&#10;Description automatically generated">
            <a:extLst>
              <a:ext uri="{FF2B5EF4-FFF2-40B4-BE49-F238E27FC236}">
                <a16:creationId xmlns:a16="http://schemas.microsoft.com/office/drawing/2014/main" id="{9DA12BBB-9B3A-47F9-80D7-344C347F174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378" t="12216" r="3738" b="1819"/>
          <a:stretch/>
        </p:blipFill>
        <p:spPr>
          <a:xfrm>
            <a:off x="1194999" y="1626999"/>
            <a:ext cx="22114042" cy="117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9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8347891" y="-1909756"/>
            <a:ext cx="7702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Proposed Budget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A4F84-DD7B-443F-8973-ABB479E1C067}"/>
              </a:ext>
            </a:extLst>
          </p:cNvPr>
          <p:cNvSpPr txBox="1"/>
          <p:nvPr/>
        </p:nvSpPr>
        <p:spPr>
          <a:xfrm>
            <a:off x="8823772" y="73130"/>
            <a:ext cx="228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A9527-B655-4713-B32C-E4BD273D877E}"/>
              </a:ext>
            </a:extLst>
          </p:cNvPr>
          <p:cNvSpPr txBox="1"/>
          <p:nvPr/>
        </p:nvSpPr>
        <p:spPr>
          <a:xfrm>
            <a:off x="11724396" y="-1253736"/>
            <a:ext cx="4208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(Sequence)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FBC7E-B645-4C33-A02C-46820B7701F1}"/>
              </a:ext>
            </a:extLst>
          </p:cNvPr>
          <p:cNvSpPr/>
          <p:nvPr/>
        </p:nvSpPr>
        <p:spPr>
          <a:xfrm rot="16200000">
            <a:off x="12148881" y="524551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Caret Down">
            <a:extLst>
              <a:ext uri="{FF2B5EF4-FFF2-40B4-BE49-F238E27FC236}">
                <a16:creationId xmlns:a16="http://schemas.microsoft.com/office/drawing/2014/main" id="{62EDA8D1-28EB-4027-8804-69B2A21D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7" name="Graphic 16" descr="Caret Down">
            <a:extLst>
              <a:ext uri="{FF2B5EF4-FFF2-40B4-BE49-F238E27FC236}">
                <a16:creationId xmlns:a16="http://schemas.microsoft.com/office/drawing/2014/main" id="{0D98EE8C-AFCC-445C-854D-0B995A731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8" name="Graphic 17" descr="Caret Down">
            <a:extLst>
              <a:ext uri="{FF2B5EF4-FFF2-40B4-BE49-F238E27FC236}">
                <a16:creationId xmlns:a16="http://schemas.microsoft.com/office/drawing/2014/main" id="{15C980EB-8AE6-4A18-9DD7-4AE3FDC39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19" name="Graphic 18" descr="Caret Down">
            <a:extLst>
              <a:ext uri="{FF2B5EF4-FFF2-40B4-BE49-F238E27FC236}">
                <a16:creationId xmlns:a16="http://schemas.microsoft.com/office/drawing/2014/main" id="{54D94C15-125D-4C7A-AA59-B4A27FC0C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5570DB-9EAC-4056-A537-21A56663DE0D}"/>
              </a:ext>
            </a:extLst>
          </p:cNvPr>
          <p:cNvSpPr txBox="1"/>
          <p:nvPr/>
        </p:nvSpPr>
        <p:spPr>
          <a:xfrm>
            <a:off x="11108372" y="73130"/>
            <a:ext cx="5213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(Architecture)</a:t>
            </a:r>
          </a:p>
        </p:txBody>
      </p:sp>
      <p:pic>
        <p:nvPicPr>
          <p:cNvPr id="32" name="Picture 31" descr="Graphical user interface&#10;&#10;Description automatically generated">
            <a:extLst>
              <a:ext uri="{FF2B5EF4-FFF2-40B4-BE49-F238E27FC236}">
                <a16:creationId xmlns:a16="http://schemas.microsoft.com/office/drawing/2014/main" id="{E2C5C47F-0B5B-4BAB-A017-F877FC09B1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63" t="13436" r="64021" b="8319"/>
          <a:stretch/>
        </p:blipFill>
        <p:spPr>
          <a:xfrm>
            <a:off x="7896892" y="1488662"/>
            <a:ext cx="8590217" cy="12154208"/>
          </a:xfrm>
          <a:prstGeom prst="rect">
            <a:avLst/>
          </a:prstGeom>
        </p:spPr>
      </p:pic>
      <p:pic>
        <p:nvPicPr>
          <p:cNvPr id="21" name="Picture 20" descr="A picture containing diagram&#10;&#10;Description automatically generated">
            <a:extLst>
              <a:ext uri="{FF2B5EF4-FFF2-40B4-BE49-F238E27FC236}">
                <a16:creationId xmlns:a16="http://schemas.microsoft.com/office/drawing/2014/main" id="{41820264-7932-4958-9351-3D36A50511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76" t="7428" r="-1566" b="727"/>
          <a:stretch/>
        </p:blipFill>
        <p:spPr>
          <a:xfrm>
            <a:off x="22967770" y="1540599"/>
            <a:ext cx="25561871" cy="12882000"/>
          </a:xfrm>
          <a:prstGeom prst="rect">
            <a:avLst/>
          </a:prstGeom>
        </p:spPr>
      </p:pic>
      <p:pic>
        <p:nvPicPr>
          <p:cNvPr id="22" name="Picture 21" descr="Text, whiteboard&#10;&#10;Description automatically generated">
            <a:extLst>
              <a:ext uri="{FF2B5EF4-FFF2-40B4-BE49-F238E27FC236}">
                <a16:creationId xmlns:a16="http://schemas.microsoft.com/office/drawing/2014/main" id="{4F151FD1-0021-407D-9553-D16EA4D86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94063" y="1526085"/>
            <a:ext cx="1828370" cy="1319442"/>
          </a:xfrm>
          <a:prstGeom prst="rect">
            <a:avLst/>
          </a:prstGeom>
        </p:spPr>
      </p:pic>
      <p:pic>
        <p:nvPicPr>
          <p:cNvPr id="23" name="Picture 22" descr="Graphical user interface, text, application, whiteboard&#10;&#10;Description automatically generated">
            <a:extLst>
              <a:ext uri="{FF2B5EF4-FFF2-40B4-BE49-F238E27FC236}">
                <a16:creationId xmlns:a16="http://schemas.microsoft.com/office/drawing/2014/main" id="{21866E82-A4ED-447D-8805-71F9420F3D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61178" y="1540599"/>
            <a:ext cx="1828370" cy="1325726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E3A8B16B-B7FF-4365-81DB-2712E9E0A2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19790" y="1488662"/>
            <a:ext cx="1828370" cy="1319442"/>
          </a:xfrm>
          <a:prstGeom prst="rect">
            <a:avLst/>
          </a:prstGeom>
        </p:spPr>
      </p:pic>
      <p:pic>
        <p:nvPicPr>
          <p:cNvPr id="25" name="Picture 24" descr="Text&#10;&#10;Description automatically generated with medium confidence">
            <a:extLst>
              <a:ext uri="{FF2B5EF4-FFF2-40B4-BE49-F238E27FC236}">
                <a16:creationId xmlns:a16="http://schemas.microsoft.com/office/drawing/2014/main" id="{A4364E26-A75A-4998-94B7-3A5F8F4E2E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413049" y="1509486"/>
            <a:ext cx="1828370" cy="1319443"/>
          </a:xfrm>
          <a:prstGeom prst="rect">
            <a:avLst/>
          </a:prstGeom>
        </p:spPr>
      </p:pic>
      <p:pic>
        <p:nvPicPr>
          <p:cNvPr id="26" name="Picture 25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1D86E4BB-F7CB-4BA9-B39C-77B2374406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81886" y="1509487"/>
            <a:ext cx="1828370" cy="131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57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8347891" y="-1909756"/>
            <a:ext cx="7702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Proposed Budget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A4F84-DD7B-443F-8973-ABB479E1C067}"/>
              </a:ext>
            </a:extLst>
          </p:cNvPr>
          <p:cNvSpPr txBox="1"/>
          <p:nvPr/>
        </p:nvSpPr>
        <p:spPr>
          <a:xfrm>
            <a:off x="8823772" y="73130"/>
            <a:ext cx="228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A9527-B655-4713-B32C-E4BD273D877E}"/>
              </a:ext>
            </a:extLst>
          </p:cNvPr>
          <p:cNvSpPr txBox="1"/>
          <p:nvPr/>
        </p:nvSpPr>
        <p:spPr>
          <a:xfrm>
            <a:off x="11724396" y="-1253736"/>
            <a:ext cx="4208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(Sequence)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FBC7E-B645-4C33-A02C-46820B7701F1}"/>
              </a:ext>
            </a:extLst>
          </p:cNvPr>
          <p:cNvSpPr/>
          <p:nvPr/>
        </p:nvSpPr>
        <p:spPr>
          <a:xfrm rot="16200000">
            <a:off x="12148881" y="524551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Caret Down">
            <a:extLst>
              <a:ext uri="{FF2B5EF4-FFF2-40B4-BE49-F238E27FC236}">
                <a16:creationId xmlns:a16="http://schemas.microsoft.com/office/drawing/2014/main" id="{62EDA8D1-28EB-4027-8804-69B2A21D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7" name="Graphic 16" descr="Caret Down">
            <a:extLst>
              <a:ext uri="{FF2B5EF4-FFF2-40B4-BE49-F238E27FC236}">
                <a16:creationId xmlns:a16="http://schemas.microsoft.com/office/drawing/2014/main" id="{0D98EE8C-AFCC-445C-854D-0B995A731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8" name="Graphic 17" descr="Caret Down">
            <a:extLst>
              <a:ext uri="{FF2B5EF4-FFF2-40B4-BE49-F238E27FC236}">
                <a16:creationId xmlns:a16="http://schemas.microsoft.com/office/drawing/2014/main" id="{15C980EB-8AE6-4A18-9DD7-4AE3FDC39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19" name="Graphic 18" descr="Caret Down">
            <a:extLst>
              <a:ext uri="{FF2B5EF4-FFF2-40B4-BE49-F238E27FC236}">
                <a16:creationId xmlns:a16="http://schemas.microsoft.com/office/drawing/2014/main" id="{54D94C15-125D-4C7A-AA59-B4A27FC0C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5570DB-9EAC-4056-A537-21A56663DE0D}"/>
              </a:ext>
            </a:extLst>
          </p:cNvPr>
          <p:cNvSpPr txBox="1"/>
          <p:nvPr/>
        </p:nvSpPr>
        <p:spPr>
          <a:xfrm>
            <a:off x="11108372" y="73130"/>
            <a:ext cx="5213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(Architecture)</a:t>
            </a:r>
          </a:p>
        </p:txBody>
      </p:sp>
      <p:pic>
        <p:nvPicPr>
          <p:cNvPr id="32" name="Picture 31" descr="Graphical user interface&#10;&#10;Description automatically generated">
            <a:extLst>
              <a:ext uri="{FF2B5EF4-FFF2-40B4-BE49-F238E27FC236}">
                <a16:creationId xmlns:a16="http://schemas.microsoft.com/office/drawing/2014/main" id="{E2C5C47F-0B5B-4BAB-A017-F877FC09B1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332" t="12852" r="6811" b="44979"/>
          <a:stretch/>
        </p:blipFill>
        <p:spPr>
          <a:xfrm>
            <a:off x="245198" y="1871351"/>
            <a:ext cx="23907749" cy="846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17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8347891" y="-1909756"/>
            <a:ext cx="7702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Proposed Budget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A4F84-DD7B-443F-8973-ABB479E1C067}"/>
              </a:ext>
            </a:extLst>
          </p:cNvPr>
          <p:cNvSpPr txBox="1"/>
          <p:nvPr/>
        </p:nvSpPr>
        <p:spPr>
          <a:xfrm>
            <a:off x="8823772" y="73130"/>
            <a:ext cx="228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A9527-B655-4713-B32C-E4BD273D877E}"/>
              </a:ext>
            </a:extLst>
          </p:cNvPr>
          <p:cNvSpPr txBox="1"/>
          <p:nvPr/>
        </p:nvSpPr>
        <p:spPr>
          <a:xfrm>
            <a:off x="11724396" y="-1253736"/>
            <a:ext cx="4208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(Sequence)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FBC7E-B645-4C33-A02C-46820B7701F1}"/>
              </a:ext>
            </a:extLst>
          </p:cNvPr>
          <p:cNvSpPr/>
          <p:nvPr/>
        </p:nvSpPr>
        <p:spPr>
          <a:xfrm rot="16200000">
            <a:off x="12148881" y="524551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Caret Down">
            <a:extLst>
              <a:ext uri="{FF2B5EF4-FFF2-40B4-BE49-F238E27FC236}">
                <a16:creationId xmlns:a16="http://schemas.microsoft.com/office/drawing/2014/main" id="{62EDA8D1-28EB-4027-8804-69B2A21D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7" name="Graphic 16" descr="Caret Down">
            <a:extLst>
              <a:ext uri="{FF2B5EF4-FFF2-40B4-BE49-F238E27FC236}">
                <a16:creationId xmlns:a16="http://schemas.microsoft.com/office/drawing/2014/main" id="{0D98EE8C-AFCC-445C-854D-0B995A731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8" name="Graphic 17" descr="Caret Down">
            <a:extLst>
              <a:ext uri="{FF2B5EF4-FFF2-40B4-BE49-F238E27FC236}">
                <a16:creationId xmlns:a16="http://schemas.microsoft.com/office/drawing/2014/main" id="{15C980EB-8AE6-4A18-9DD7-4AE3FDC39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19" name="Graphic 18" descr="Caret Down">
            <a:extLst>
              <a:ext uri="{FF2B5EF4-FFF2-40B4-BE49-F238E27FC236}">
                <a16:creationId xmlns:a16="http://schemas.microsoft.com/office/drawing/2014/main" id="{54D94C15-125D-4C7A-AA59-B4A27FC0C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5570DB-9EAC-4056-A537-21A56663DE0D}"/>
              </a:ext>
            </a:extLst>
          </p:cNvPr>
          <p:cNvSpPr txBox="1"/>
          <p:nvPr/>
        </p:nvSpPr>
        <p:spPr>
          <a:xfrm>
            <a:off x="11108372" y="73130"/>
            <a:ext cx="5213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(Architecture)</a:t>
            </a:r>
          </a:p>
        </p:txBody>
      </p:sp>
      <p:pic>
        <p:nvPicPr>
          <p:cNvPr id="32" name="Picture 31" descr="Graphical user interface&#10;&#10;Description automatically generated">
            <a:extLst>
              <a:ext uri="{FF2B5EF4-FFF2-40B4-BE49-F238E27FC236}">
                <a16:creationId xmlns:a16="http://schemas.microsoft.com/office/drawing/2014/main" id="{E2C5C47F-0B5B-4BAB-A017-F877FC09B1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89" t="16223" r="6520" b="7483"/>
          <a:stretch/>
        </p:blipFill>
        <p:spPr>
          <a:xfrm>
            <a:off x="2476543" y="1500385"/>
            <a:ext cx="19430914" cy="120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48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FD69805-726C-4EAA-A928-40367AACBC76}"/>
              </a:ext>
            </a:extLst>
          </p:cNvPr>
          <p:cNvGrpSpPr/>
          <p:nvPr/>
        </p:nvGrpSpPr>
        <p:grpSpPr>
          <a:xfrm>
            <a:off x="8441252" y="-3817467"/>
            <a:ext cx="7537641" cy="3476294"/>
            <a:chOff x="4934617" y="488392"/>
            <a:chExt cx="7537641" cy="3476294"/>
          </a:xfrm>
        </p:grpSpPr>
        <p:sp>
          <p:nvSpPr>
            <p:cNvPr id="2" name="TextBox 1"/>
            <p:cNvSpPr txBox="1"/>
            <p:nvPr/>
          </p:nvSpPr>
          <p:spPr>
            <a:xfrm>
              <a:off x="5798603" y="1923372"/>
              <a:ext cx="5809667" cy="166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203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GROUP 8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21910" y="3794342"/>
              <a:ext cx="3763231" cy="170344"/>
              <a:chOff x="6927228" y="7552706"/>
              <a:chExt cx="5016271" cy="227062"/>
            </a:xfrm>
          </p:grpSpPr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 rot="18861538">
                <a:off x="6927228" y="771191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 rot="18861538">
                <a:off x="7142741" y="770950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 rot="18861538">
                <a:off x="7358254" y="77070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 rot="18861538">
                <a:off x="7573766" y="771263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 rot="18861538">
                <a:off x="7789279" y="771022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 rot="18861538">
                <a:off x="8004792" y="771576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 rot="18861538">
                <a:off x="8220304" y="771334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 rot="18861538">
                <a:off x="8435817" y="7710937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 rot="18861538">
                <a:off x="8651330" y="77085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 rot="18861538">
                <a:off x="8866842" y="771406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 rot="18861538">
                <a:off x="9082355" y="771165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 rot="18861538">
                <a:off x="9297868" y="77092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 rot="18861538">
                <a:off x="6927228" y="755752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 rot="18861538">
                <a:off x="7142741" y="7555117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 rot="18861538">
                <a:off x="7358254" y="755270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 rot="18861538">
                <a:off x="7573766" y="755824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 rot="18861538">
                <a:off x="7789279" y="755583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 rot="18861538">
                <a:off x="8004792" y="756137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 rot="18861538">
                <a:off x="8220304" y="755896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 rot="18861538">
                <a:off x="8435817" y="755655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 rot="18861538">
                <a:off x="8651330" y="755414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 rot="18861538">
                <a:off x="8866842" y="755967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 rot="18861538">
                <a:off x="9082355" y="755726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 rot="18861538">
                <a:off x="9297868" y="7554857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 rot="18861538">
                <a:off x="9508851" y="771191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18861538">
                <a:off x="9724364" y="770950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18861538">
                <a:off x="9939877" y="77070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18861538">
                <a:off x="10155389" y="771263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18861538">
                <a:off x="10370902" y="771022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8861538">
                <a:off x="10586415" y="771576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18861538">
                <a:off x="10801927" y="771334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18861538">
                <a:off x="11017440" y="7710937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18861538">
                <a:off x="11232953" y="77085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11448465" y="771406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11663978" y="771165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11879491" y="77092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 rot="18861538">
                <a:off x="9508851" y="755752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 rot="18861538">
                <a:off x="9724364" y="7555117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 rot="18861538">
                <a:off x="9939877" y="755270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 rot="18861538">
                <a:off x="10155389" y="755824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 rot="18861538">
                <a:off x="10370902" y="755583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 rot="18861538">
                <a:off x="10586415" y="756137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 rot="18861538">
                <a:off x="10801927" y="755896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 rot="18861538">
                <a:off x="11017440" y="755655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 rot="18861538">
                <a:off x="11232953" y="755414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 rot="18861538">
                <a:off x="11448465" y="755967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rot="18861538">
                <a:off x="11663978" y="755726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 rot="18861538">
                <a:off x="11879491" y="7554857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1">
                  <a:latin typeface="Lato Light" charset="0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55980E2-93E7-446C-A24D-3AB7B85595B0}"/>
                </a:ext>
              </a:extLst>
            </p:cNvPr>
            <p:cNvSpPr txBox="1"/>
            <p:nvPr/>
          </p:nvSpPr>
          <p:spPr>
            <a:xfrm>
              <a:off x="4934617" y="488392"/>
              <a:ext cx="7537641" cy="166199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sz="10200" b="1" dirty="0">
                  <a:solidFill>
                    <a:schemeClr val="tx2"/>
                  </a:solidFill>
                  <a:latin typeface="Lato Black"/>
                  <a:ea typeface="Lato Black" charset="0"/>
                  <a:cs typeface="Lato Black" charset="0"/>
                </a:rPr>
                <a:t>CS301: ITSA</a:t>
              </a:r>
              <a:endParaRPr lang="en-US" sz="10203" b="1" dirty="0">
                <a:solidFill>
                  <a:schemeClr val="tx2"/>
                </a:solidFill>
                <a:latin typeface="Lato Black"/>
                <a:ea typeface="Lato Black" charset="0"/>
                <a:cs typeface="Lato Black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6DDF9BDF-A103-4A0B-B6BB-8B0910D3033B}"/>
              </a:ext>
            </a:extLst>
          </p:cNvPr>
          <p:cNvSpPr txBox="1"/>
          <p:nvPr/>
        </p:nvSpPr>
        <p:spPr>
          <a:xfrm>
            <a:off x="8084376" y="14699992"/>
            <a:ext cx="82033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Project Proposal</a:t>
            </a:r>
            <a:b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</a:br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Hotel Booking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1D8949-EEDA-44EA-AD27-C5D6B82732CC}"/>
              </a:ext>
            </a:extLst>
          </p:cNvPr>
          <p:cNvSpPr/>
          <p:nvPr/>
        </p:nvSpPr>
        <p:spPr>
          <a:xfrm>
            <a:off x="11475155" y="17026248"/>
            <a:ext cx="1440001" cy="1003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22" tIns="34263" rIns="68522" bIns="34263" rtlCol="0" anchor="ctr"/>
          <a:lstStyle/>
          <a:p>
            <a:pPr algn="ctr"/>
            <a:endParaRPr lang="en-US" sz="2701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39F896-E945-4320-9CE0-90AB71ED5B0A}"/>
              </a:ext>
            </a:extLst>
          </p:cNvPr>
          <p:cNvSpPr/>
          <p:nvPr/>
        </p:nvSpPr>
        <p:spPr>
          <a:xfrm rot="16200000">
            <a:off x="13581809" y="16358787"/>
            <a:ext cx="100387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latin typeface="Lato Light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D8B0DA-8068-4F60-86A1-D25DA2D76127}"/>
              </a:ext>
            </a:extLst>
          </p:cNvPr>
          <p:cNvSpPr/>
          <p:nvPr/>
        </p:nvSpPr>
        <p:spPr>
          <a:xfrm rot="16200000">
            <a:off x="10703324" y="16356442"/>
            <a:ext cx="100387" cy="14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latin typeface="Lato Light" charset="0"/>
            </a:endParaRPr>
          </a:p>
        </p:txBody>
      </p:sp>
      <p:pic>
        <p:nvPicPr>
          <p:cNvPr id="69" name="Graphic 68" descr="Caret Down">
            <a:extLst>
              <a:ext uri="{FF2B5EF4-FFF2-40B4-BE49-F238E27FC236}">
                <a16:creationId xmlns:a16="http://schemas.microsoft.com/office/drawing/2014/main" id="{EA4D4F99-1F15-4108-BD2B-7869D821D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165254" y="6090873"/>
            <a:ext cx="1984731" cy="1984731"/>
          </a:xfrm>
          <a:prstGeom prst="rect">
            <a:avLst/>
          </a:prstGeom>
        </p:spPr>
      </p:pic>
      <p:pic>
        <p:nvPicPr>
          <p:cNvPr id="71" name="Graphic 70" descr="Caret Down">
            <a:extLst>
              <a:ext uri="{FF2B5EF4-FFF2-40B4-BE49-F238E27FC236}">
                <a16:creationId xmlns:a16="http://schemas.microsoft.com/office/drawing/2014/main" id="{13A4A3D5-0E28-440A-9879-9A6C449CE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4234015" y="6090873"/>
            <a:ext cx="1984731" cy="1984731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0E25A08-88C6-4699-A210-F390033D0E79}"/>
              </a:ext>
            </a:extLst>
          </p:cNvPr>
          <p:cNvSpPr txBox="1"/>
          <p:nvPr/>
        </p:nvSpPr>
        <p:spPr>
          <a:xfrm>
            <a:off x="9488705" y="250888"/>
            <a:ext cx="5406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Background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D64726-18E7-45B8-9C59-0FDEB627FC11}"/>
              </a:ext>
            </a:extLst>
          </p:cNvPr>
          <p:cNvSpPr/>
          <p:nvPr/>
        </p:nvSpPr>
        <p:spPr>
          <a:xfrm rot="16200000">
            <a:off x="12141806" y="1010884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Remote work outline">
            <a:extLst>
              <a:ext uri="{FF2B5EF4-FFF2-40B4-BE49-F238E27FC236}">
                <a16:creationId xmlns:a16="http://schemas.microsoft.com/office/drawing/2014/main" id="{63707DC4-A56A-4CB1-A517-B9FB8CA111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55555" y="5797646"/>
            <a:ext cx="2384653" cy="2384653"/>
          </a:xfrm>
          <a:prstGeom prst="rect">
            <a:avLst/>
          </a:prstGeom>
        </p:spPr>
      </p:pic>
      <p:pic>
        <p:nvPicPr>
          <p:cNvPr id="35" name="Graphic 34" descr="Sleep with solid fill">
            <a:extLst>
              <a:ext uri="{FF2B5EF4-FFF2-40B4-BE49-F238E27FC236}">
                <a16:creationId xmlns:a16="http://schemas.microsoft.com/office/drawing/2014/main" id="{D8B6346F-7A63-47A3-834B-013AB1EF48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386147" y="5797645"/>
            <a:ext cx="2384653" cy="238465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9493796-432F-4710-BC23-9535BB082726}"/>
              </a:ext>
            </a:extLst>
          </p:cNvPr>
          <p:cNvSpPr txBox="1"/>
          <p:nvPr/>
        </p:nvSpPr>
        <p:spPr>
          <a:xfrm>
            <a:off x="-17764592" y="8087574"/>
            <a:ext cx="24997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Jasmine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429CCE9-A998-46D7-BAF5-D5879B3EEA03}"/>
              </a:ext>
            </a:extLst>
          </p:cNvPr>
          <p:cNvSpPr txBox="1"/>
          <p:nvPr/>
        </p:nvSpPr>
        <p:spPr>
          <a:xfrm>
            <a:off x="-14136947" y="8087574"/>
            <a:ext cx="2644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Wei Hao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9A6A31-130B-4B8F-A39F-1AAEF26CBD0A}"/>
              </a:ext>
            </a:extLst>
          </p:cNvPr>
          <p:cNvSpPr txBox="1"/>
          <p:nvPr/>
        </p:nvSpPr>
        <p:spPr>
          <a:xfrm>
            <a:off x="-10631389" y="8087574"/>
            <a:ext cx="2802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Junxiang	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929299B-4402-495D-8AAA-6B2170695ABB}"/>
              </a:ext>
            </a:extLst>
          </p:cNvPr>
          <p:cNvSpPr txBox="1"/>
          <p:nvPr/>
        </p:nvSpPr>
        <p:spPr>
          <a:xfrm>
            <a:off x="-6574365" y="8094576"/>
            <a:ext cx="1953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James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FA8552-10D4-4BA2-9FB3-EF8A8EA7C2B8}"/>
              </a:ext>
            </a:extLst>
          </p:cNvPr>
          <p:cNvSpPr txBox="1"/>
          <p:nvPr/>
        </p:nvSpPr>
        <p:spPr>
          <a:xfrm>
            <a:off x="-3227298" y="8087574"/>
            <a:ext cx="2444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Wen Jie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171615C5-F8D5-44CA-8913-60328F33DC3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2120677" y="4005225"/>
            <a:ext cx="2523600" cy="2523600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6ED74A10-6521-40D7-8265-EBD6A5E05CF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531531" y="7803527"/>
            <a:ext cx="2520000" cy="2520000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A8D26295-503C-4C5E-A156-F4957E9BB26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0715" t="13345" r="16321" b="13691"/>
          <a:stretch/>
        </p:blipFill>
        <p:spPr>
          <a:xfrm>
            <a:off x="5531531" y="4007025"/>
            <a:ext cx="2520000" cy="2520000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A83E3A8-9FD6-4EE4-9A2B-3754A0B822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22477" y="7803527"/>
            <a:ext cx="2520000" cy="2520000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6B59C5E8-68C4-4AD9-8913-1D7E0308DDB6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3855779" y="5979054"/>
            <a:ext cx="2426667" cy="2426667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F912B7D-2256-4318-ACEF-111F1A21C3B2}"/>
              </a:ext>
            </a:extLst>
          </p:cNvPr>
          <p:cNvSpPr txBox="1"/>
          <p:nvPr/>
        </p:nvSpPr>
        <p:spPr>
          <a:xfrm>
            <a:off x="17916145" y="8232530"/>
            <a:ext cx="2048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Hotels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F4C4391-01E4-4EA2-9205-3BD488256440}"/>
              </a:ext>
            </a:extLst>
          </p:cNvPr>
          <p:cNvSpPr txBox="1"/>
          <p:nvPr/>
        </p:nvSpPr>
        <p:spPr>
          <a:xfrm>
            <a:off x="-3227298" y="-1200329"/>
            <a:ext cx="2847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Speed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49B1448-F2A2-487B-A65D-6422F51CCC2B}"/>
              </a:ext>
            </a:extLst>
          </p:cNvPr>
          <p:cNvSpPr txBox="1"/>
          <p:nvPr/>
        </p:nvSpPr>
        <p:spPr>
          <a:xfrm>
            <a:off x="24537917" y="-1320209"/>
            <a:ext cx="4618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Scalability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08FF864-2F7D-42BD-99B5-B36924957FF1}"/>
              </a:ext>
            </a:extLst>
          </p:cNvPr>
          <p:cNvSpPr txBox="1"/>
          <p:nvPr/>
        </p:nvSpPr>
        <p:spPr>
          <a:xfrm>
            <a:off x="-7559125" y="13871761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Maintainability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6EF95BF-6C8C-4C80-9BDF-3E42C3B5808B}"/>
              </a:ext>
            </a:extLst>
          </p:cNvPr>
          <p:cNvSpPr txBox="1"/>
          <p:nvPr/>
        </p:nvSpPr>
        <p:spPr>
          <a:xfrm>
            <a:off x="24826675" y="14099827"/>
            <a:ext cx="5981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Data Security</a:t>
            </a:r>
          </a:p>
        </p:txBody>
      </p:sp>
      <p:pic>
        <p:nvPicPr>
          <p:cNvPr id="100" name="Graphic 99" descr="Caret Down">
            <a:extLst>
              <a:ext uri="{FF2B5EF4-FFF2-40B4-BE49-F238E27FC236}">
                <a16:creationId xmlns:a16="http://schemas.microsoft.com/office/drawing/2014/main" id="{6513F5E0-9B98-4B78-A7A0-095FDBF94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165254" y="6090873"/>
            <a:ext cx="1984731" cy="1984731"/>
          </a:xfrm>
          <a:prstGeom prst="rect">
            <a:avLst/>
          </a:prstGeom>
        </p:spPr>
      </p:pic>
      <p:pic>
        <p:nvPicPr>
          <p:cNvPr id="102" name="Graphic 101" descr="Caret Down">
            <a:extLst>
              <a:ext uri="{FF2B5EF4-FFF2-40B4-BE49-F238E27FC236}">
                <a16:creationId xmlns:a16="http://schemas.microsoft.com/office/drawing/2014/main" id="{2D1EE8DD-F7C5-4D25-9C1E-F1A617E6D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4234015" y="6090870"/>
            <a:ext cx="1984731" cy="198473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5E29C970-56C2-4121-86F7-116177D6CBA1}"/>
              </a:ext>
            </a:extLst>
          </p:cNvPr>
          <p:cNvSpPr txBox="1"/>
          <p:nvPr/>
        </p:nvSpPr>
        <p:spPr>
          <a:xfrm>
            <a:off x="3447740" y="10534572"/>
            <a:ext cx="3242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Customers</a:t>
            </a:r>
          </a:p>
        </p:txBody>
      </p:sp>
      <p:pic>
        <p:nvPicPr>
          <p:cNvPr id="1026" name="Picture 2" descr="Image result for ascenda loyalty logo">
            <a:extLst>
              <a:ext uri="{FF2B5EF4-FFF2-40B4-BE49-F238E27FC236}">
                <a16:creationId xmlns:a16="http://schemas.microsoft.com/office/drawing/2014/main" id="{ED77D6ED-02D7-4025-8800-E698FE55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127" y="6532722"/>
            <a:ext cx="4943746" cy="99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804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8347891" y="-1909756"/>
            <a:ext cx="7702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Proposed Budget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A4F84-DD7B-443F-8973-ABB479E1C067}"/>
              </a:ext>
            </a:extLst>
          </p:cNvPr>
          <p:cNvSpPr txBox="1"/>
          <p:nvPr/>
        </p:nvSpPr>
        <p:spPr>
          <a:xfrm>
            <a:off x="8823772" y="73130"/>
            <a:ext cx="228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A9527-B655-4713-B32C-E4BD273D877E}"/>
              </a:ext>
            </a:extLst>
          </p:cNvPr>
          <p:cNvSpPr txBox="1"/>
          <p:nvPr/>
        </p:nvSpPr>
        <p:spPr>
          <a:xfrm>
            <a:off x="11724396" y="-1253736"/>
            <a:ext cx="4208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(Sequence)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FBC7E-B645-4C33-A02C-46820B7701F1}"/>
              </a:ext>
            </a:extLst>
          </p:cNvPr>
          <p:cNvSpPr/>
          <p:nvPr/>
        </p:nvSpPr>
        <p:spPr>
          <a:xfrm rot="16200000">
            <a:off x="12148881" y="524551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Caret Down">
            <a:extLst>
              <a:ext uri="{FF2B5EF4-FFF2-40B4-BE49-F238E27FC236}">
                <a16:creationId xmlns:a16="http://schemas.microsoft.com/office/drawing/2014/main" id="{62EDA8D1-28EB-4027-8804-69B2A21D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7" name="Graphic 16" descr="Caret Down">
            <a:extLst>
              <a:ext uri="{FF2B5EF4-FFF2-40B4-BE49-F238E27FC236}">
                <a16:creationId xmlns:a16="http://schemas.microsoft.com/office/drawing/2014/main" id="{0D98EE8C-AFCC-445C-854D-0B995A731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8" name="Graphic 17" descr="Caret Down">
            <a:extLst>
              <a:ext uri="{FF2B5EF4-FFF2-40B4-BE49-F238E27FC236}">
                <a16:creationId xmlns:a16="http://schemas.microsoft.com/office/drawing/2014/main" id="{15C980EB-8AE6-4A18-9DD7-4AE3FDC39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19" name="Graphic 18" descr="Caret Down">
            <a:extLst>
              <a:ext uri="{FF2B5EF4-FFF2-40B4-BE49-F238E27FC236}">
                <a16:creationId xmlns:a16="http://schemas.microsoft.com/office/drawing/2014/main" id="{54D94C15-125D-4C7A-AA59-B4A27FC0C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5570DB-9EAC-4056-A537-21A56663DE0D}"/>
              </a:ext>
            </a:extLst>
          </p:cNvPr>
          <p:cNvSpPr txBox="1"/>
          <p:nvPr/>
        </p:nvSpPr>
        <p:spPr>
          <a:xfrm>
            <a:off x="11108372" y="73130"/>
            <a:ext cx="5213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(Architecture)</a:t>
            </a:r>
          </a:p>
        </p:txBody>
      </p:sp>
      <p:pic>
        <p:nvPicPr>
          <p:cNvPr id="32" name="Picture 31" descr="Graphical user interface&#10;&#10;Description automatically generated">
            <a:extLst>
              <a:ext uri="{FF2B5EF4-FFF2-40B4-BE49-F238E27FC236}">
                <a16:creationId xmlns:a16="http://schemas.microsoft.com/office/drawing/2014/main" id="{E2C5C47F-0B5B-4BAB-A017-F877FC09B1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78" t="12216" r="3738" b="1819"/>
          <a:stretch/>
        </p:blipFill>
        <p:spPr>
          <a:xfrm>
            <a:off x="1194999" y="1626999"/>
            <a:ext cx="22114042" cy="11790947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4FAFD9DB-14EB-4608-8D8F-76A291AC9B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31" t="9440" r="1773" b="1580"/>
          <a:stretch/>
        </p:blipFill>
        <p:spPr>
          <a:xfrm>
            <a:off x="-14296309" y="1438358"/>
            <a:ext cx="13978135" cy="1220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72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8347891" y="-1909756"/>
            <a:ext cx="7702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Proposed Budget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0907E-3D97-48B1-957A-0AAF438A0E0D}"/>
              </a:ext>
            </a:extLst>
          </p:cNvPr>
          <p:cNvSpPr txBox="1"/>
          <p:nvPr/>
        </p:nvSpPr>
        <p:spPr>
          <a:xfrm>
            <a:off x="8823772" y="73130"/>
            <a:ext cx="228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Views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87370C-5EE0-4F98-9F57-F3ED47DE1315}"/>
              </a:ext>
            </a:extLst>
          </p:cNvPr>
          <p:cNvSpPr/>
          <p:nvPr/>
        </p:nvSpPr>
        <p:spPr>
          <a:xfrm rot="16200000">
            <a:off x="12148881" y="524551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Caret Down">
            <a:extLst>
              <a:ext uri="{FF2B5EF4-FFF2-40B4-BE49-F238E27FC236}">
                <a16:creationId xmlns:a16="http://schemas.microsoft.com/office/drawing/2014/main" id="{FAA648FD-442D-49D4-9F80-7F5C7C173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6" name="Graphic 15" descr="Caret Down">
            <a:extLst>
              <a:ext uri="{FF2B5EF4-FFF2-40B4-BE49-F238E27FC236}">
                <a16:creationId xmlns:a16="http://schemas.microsoft.com/office/drawing/2014/main" id="{20072B72-51E1-483B-87A3-1DDF8272D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7" name="Graphic 16" descr="Caret Down">
            <a:extLst>
              <a:ext uri="{FF2B5EF4-FFF2-40B4-BE49-F238E27FC236}">
                <a16:creationId xmlns:a16="http://schemas.microsoft.com/office/drawing/2014/main" id="{7E0B547D-1171-463F-94FA-9A48D4267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18" name="Graphic 17" descr="Caret Down">
            <a:extLst>
              <a:ext uri="{FF2B5EF4-FFF2-40B4-BE49-F238E27FC236}">
                <a16:creationId xmlns:a16="http://schemas.microsoft.com/office/drawing/2014/main" id="{F1BB10BE-1D0B-4886-85E1-321CA8A40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369721B-5F3D-4BDC-BA6A-663012AC15CF}"/>
              </a:ext>
            </a:extLst>
          </p:cNvPr>
          <p:cNvSpPr txBox="1"/>
          <p:nvPr/>
        </p:nvSpPr>
        <p:spPr>
          <a:xfrm>
            <a:off x="11114275" y="73130"/>
            <a:ext cx="5202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(Deployment)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911583-4E3E-4BAD-AF81-A3922380A270}"/>
              </a:ext>
            </a:extLst>
          </p:cNvPr>
          <p:cNvSpPr txBox="1"/>
          <p:nvPr/>
        </p:nvSpPr>
        <p:spPr>
          <a:xfrm>
            <a:off x="11108372" y="-1119564"/>
            <a:ext cx="5213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(Architecture)</a:t>
            </a:r>
          </a:p>
        </p:txBody>
      </p:sp>
      <p:pic>
        <p:nvPicPr>
          <p:cNvPr id="26" name="Picture 25" descr="Graphical user interface&#10;&#10;Description automatically generated">
            <a:extLst>
              <a:ext uri="{FF2B5EF4-FFF2-40B4-BE49-F238E27FC236}">
                <a16:creationId xmlns:a16="http://schemas.microsoft.com/office/drawing/2014/main" id="{CB19480E-154F-49D5-B92F-86E4B542BF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78" t="12216" r="3738" b="1819"/>
          <a:stretch/>
        </p:blipFill>
        <p:spPr>
          <a:xfrm>
            <a:off x="24680632" y="1626999"/>
            <a:ext cx="22114042" cy="11790947"/>
          </a:xfrm>
          <a:prstGeom prst="rect">
            <a:avLst/>
          </a:prstGeom>
        </p:spPr>
      </p:pic>
      <p:pic>
        <p:nvPicPr>
          <p:cNvPr id="29" name="Picture 28" descr="Graphical user interface&#10;&#10;Description automatically generated">
            <a:extLst>
              <a:ext uri="{FF2B5EF4-FFF2-40B4-BE49-F238E27FC236}">
                <a16:creationId xmlns:a16="http://schemas.microsoft.com/office/drawing/2014/main" id="{434C668A-452E-4531-A54E-A6068A5E58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31" t="9440" r="1773" b="1580"/>
          <a:stretch/>
        </p:blipFill>
        <p:spPr>
          <a:xfrm>
            <a:off x="5026427" y="1438358"/>
            <a:ext cx="13978135" cy="1220451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B89A884-2609-4ADF-97F1-22D96881B59C}"/>
              </a:ext>
            </a:extLst>
          </p:cNvPr>
          <p:cNvGrpSpPr/>
          <p:nvPr/>
        </p:nvGrpSpPr>
        <p:grpSpPr>
          <a:xfrm>
            <a:off x="-73210873" y="1400309"/>
            <a:ext cx="73145141" cy="12315692"/>
            <a:chOff x="-48762665" y="1400309"/>
            <a:chExt cx="73145141" cy="12315692"/>
          </a:xfrm>
        </p:grpSpPr>
        <p:pic>
          <p:nvPicPr>
            <p:cNvPr id="21" name="Picture 20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C0D92FD0-200D-4AB1-B1B1-6D7A568DF4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526" b="7848"/>
            <a:stretch/>
          </p:blipFill>
          <p:spPr>
            <a:xfrm>
              <a:off x="1525" y="1424372"/>
              <a:ext cx="24380951" cy="12291628"/>
            </a:xfrm>
            <a:prstGeom prst="rect">
              <a:avLst/>
            </a:prstGeom>
          </p:spPr>
        </p:pic>
        <p:pic>
          <p:nvPicPr>
            <p:cNvPr id="23" name="Picture 22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71A22298-2B4F-4D07-A371-C7158E90AE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257" b="7943"/>
            <a:stretch/>
          </p:blipFill>
          <p:spPr>
            <a:xfrm>
              <a:off x="-24380951" y="1400309"/>
              <a:ext cx="24380951" cy="12315691"/>
            </a:xfrm>
            <a:prstGeom prst="rect">
              <a:avLst/>
            </a:prstGeom>
          </p:spPr>
        </p:pic>
        <p:pic>
          <p:nvPicPr>
            <p:cNvPr id="24" name="Picture 23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2A9BAAE0-6C9D-4FF8-BE74-F878D3D2A6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2550" b="7926"/>
            <a:stretch/>
          </p:blipFill>
          <p:spPr>
            <a:xfrm>
              <a:off x="-48762665" y="1438359"/>
              <a:ext cx="24380951" cy="12277642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07C921-DE2D-45C8-9E07-9C23E3C3C3FF}"/>
                </a:ext>
              </a:extLst>
            </p:cNvPr>
            <p:cNvSpPr/>
            <p:nvPr/>
          </p:nvSpPr>
          <p:spPr>
            <a:xfrm>
              <a:off x="5203591" y="4090737"/>
              <a:ext cx="4421672" cy="149191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62DD292-36AE-41AE-A6E8-F0FCFA7C7E95}"/>
                </a:ext>
              </a:extLst>
            </p:cNvPr>
            <p:cNvSpPr/>
            <p:nvPr/>
          </p:nvSpPr>
          <p:spPr>
            <a:xfrm>
              <a:off x="-19179649" y="4203032"/>
              <a:ext cx="5271143" cy="149191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161503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8347891" y="-1909756"/>
            <a:ext cx="7702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Proposed Budget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0907E-3D97-48B1-957A-0AAF438A0E0D}"/>
              </a:ext>
            </a:extLst>
          </p:cNvPr>
          <p:cNvSpPr txBox="1"/>
          <p:nvPr/>
        </p:nvSpPr>
        <p:spPr>
          <a:xfrm>
            <a:off x="8823772" y="73130"/>
            <a:ext cx="228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Views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87370C-5EE0-4F98-9F57-F3ED47DE1315}"/>
              </a:ext>
            </a:extLst>
          </p:cNvPr>
          <p:cNvSpPr/>
          <p:nvPr/>
        </p:nvSpPr>
        <p:spPr>
          <a:xfrm rot="16200000">
            <a:off x="12148881" y="524551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Caret Down">
            <a:extLst>
              <a:ext uri="{FF2B5EF4-FFF2-40B4-BE49-F238E27FC236}">
                <a16:creationId xmlns:a16="http://schemas.microsoft.com/office/drawing/2014/main" id="{FAA648FD-442D-49D4-9F80-7F5C7C173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6" name="Graphic 15" descr="Caret Down">
            <a:extLst>
              <a:ext uri="{FF2B5EF4-FFF2-40B4-BE49-F238E27FC236}">
                <a16:creationId xmlns:a16="http://schemas.microsoft.com/office/drawing/2014/main" id="{20072B72-51E1-483B-87A3-1DDF8272D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7" name="Graphic 16" descr="Caret Down">
            <a:extLst>
              <a:ext uri="{FF2B5EF4-FFF2-40B4-BE49-F238E27FC236}">
                <a16:creationId xmlns:a16="http://schemas.microsoft.com/office/drawing/2014/main" id="{7E0B547D-1171-463F-94FA-9A48D4267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18" name="Graphic 17" descr="Caret Down">
            <a:extLst>
              <a:ext uri="{FF2B5EF4-FFF2-40B4-BE49-F238E27FC236}">
                <a16:creationId xmlns:a16="http://schemas.microsoft.com/office/drawing/2014/main" id="{F1BB10BE-1D0B-4886-85E1-321CA8A40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369721B-5F3D-4BDC-BA6A-663012AC15CF}"/>
              </a:ext>
            </a:extLst>
          </p:cNvPr>
          <p:cNvSpPr txBox="1"/>
          <p:nvPr/>
        </p:nvSpPr>
        <p:spPr>
          <a:xfrm>
            <a:off x="11114275" y="73130"/>
            <a:ext cx="5202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(Deployment)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911583-4E3E-4BAD-AF81-A3922380A270}"/>
              </a:ext>
            </a:extLst>
          </p:cNvPr>
          <p:cNvSpPr txBox="1"/>
          <p:nvPr/>
        </p:nvSpPr>
        <p:spPr>
          <a:xfrm>
            <a:off x="11108372" y="-1119564"/>
            <a:ext cx="5213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(Architecture)</a:t>
            </a:r>
          </a:p>
        </p:txBody>
      </p:sp>
      <p:pic>
        <p:nvPicPr>
          <p:cNvPr id="29" name="Picture 28" descr="Graphical user interface&#10;&#10;Description automatically generated">
            <a:extLst>
              <a:ext uri="{FF2B5EF4-FFF2-40B4-BE49-F238E27FC236}">
                <a16:creationId xmlns:a16="http://schemas.microsoft.com/office/drawing/2014/main" id="{434C668A-452E-4531-A54E-A6068A5E58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39" t="9094" r="1422" b="49209"/>
          <a:stretch/>
        </p:blipFill>
        <p:spPr>
          <a:xfrm>
            <a:off x="385011" y="1871350"/>
            <a:ext cx="23998989" cy="984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49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8347891" y="-1909756"/>
            <a:ext cx="7702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Proposed Budget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0907E-3D97-48B1-957A-0AAF438A0E0D}"/>
              </a:ext>
            </a:extLst>
          </p:cNvPr>
          <p:cNvSpPr txBox="1"/>
          <p:nvPr/>
        </p:nvSpPr>
        <p:spPr>
          <a:xfrm>
            <a:off x="8823772" y="73130"/>
            <a:ext cx="228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Views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87370C-5EE0-4F98-9F57-F3ED47DE1315}"/>
              </a:ext>
            </a:extLst>
          </p:cNvPr>
          <p:cNvSpPr/>
          <p:nvPr/>
        </p:nvSpPr>
        <p:spPr>
          <a:xfrm rot="16200000">
            <a:off x="12148881" y="524551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Caret Down">
            <a:extLst>
              <a:ext uri="{FF2B5EF4-FFF2-40B4-BE49-F238E27FC236}">
                <a16:creationId xmlns:a16="http://schemas.microsoft.com/office/drawing/2014/main" id="{FAA648FD-442D-49D4-9F80-7F5C7C173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6" name="Graphic 15" descr="Caret Down">
            <a:extLst>
              <a:ext uri="{FF2B5EF4-FFF2-40B4-BE49-F238E27FC236}">
                <a16:creationId xmlns:a16="http://schemas.microsoft.com/office/drawing/2014/main" id="{20072B72-51E1-483B-87A3-1DDF8272D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7" name="Graphic 16" descr="Caret Down">
            <a:extLst>
              <a:ext uri="{FF2B5EF4-FFF2-40B4-BE49-F238E27FC236}">
                <a16:creationId xmlns:a16="http://schemas.microsoft.com/office/drawing/2014/main" id="{7E0B547D-1171-463F-94FA-9A48D4267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18" name="Graphic 17" descr="Caret Down">
            <a:extLst>
              <a:ext uri="{FF2B5EF4-FFF2-40B4-BE49-F238E27FC236}">
                <a16:creationId xmlns:a16="http://schemas.microsoft.com/office/drawing/2014/main" id="{F1BB10BE-1D0B-4886-85E1-321CA8A40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369721B-5F3D-4BDC-BA6A-663012AC15CF}"/>
              </a:ext>
            </a:extLst>
          </p:cNvPr>
          <p:cNvSpPr txBox="1"/>
          <p:nvPr/>
        </p:nvSpPr>
        <p:spPr>
          <a:xfrm>
            <a:off x="11114275" y="73130"/>
            <a:ext cx="5202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(Deployment)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911583-4E3E-4BAD-AF81-A3922380A270}"/>
              </a:ext>
            </a:extLst>
          </p:cNvPr>
          <p:cNvSpPr txBox="1"/>
          <p:nvPr/>
        </p:nvSpPr>
        <p:spPr>
          <a:xfrm>
            <a:off x="11108372" y="-1119564"/>
            <a:ext cx="5213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(Architecture)</a:t>
            </a:r>
          </a:p>
        </p:txBody>
      </p:sp>
      <p:pic>
        <p:nvPicPr>
          <p:cNvPr id="29" name="Picture 28" descr="Graphical user interface&#10;&#10;Description automatically generated">
            <a:extLst>
              <a:ext uri="{FF2B5EF4-FFF2-40B4-BE49-F238E27FC236}">
                <a16:creationId xmlns:a16="http://schemas.microsoft.com/office/drawing/2014/main" id="{434C668A-452E-4531-A54E-A6068A5E58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71" t="44452" r="2690" b="5802"/>
          <a:stretch/>
        </p:blipFill>
        <p:spPr>
          <a:xfrm>
            <a:off x="385011" y="1871350"/>
            <a:ext cx="23998989" cy="11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76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8347891" y="-1909756"/>
            <a:ext cx="7702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Proposed Budget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0907E-3D97-48B1-957A-0AAF438A0E0D}"/>
              </a:ext>
            </a:extLst>
          </p:cNvPr>
          <p:cNvSpPr txBox="1"/>
          <p:nvPr/>
        </p:nvSpPr>
        <p:spPr>
          <a:xfrm>
            <a:off x="8823772" y="73130"/>
            <a:ext cx="228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Views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87370C-5EE0-4F98-9F57-F3ED47DE1315}"/>
              </a:ext>
            </a:extLst>
          </p:cNvPr>
          <p:cNvSpPr/>
          <p:nvPr/>
        </p:nvSpPr>
        <p:spPr>
          <a:xfrm rot="16200000">
            <a:off x="12148881" y="524551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Caret Down">
            <a:extLst>
              <a:ext uri="{FF2B5EF4-FFF2-40B4-BE49-F238E27FC236}">
                <a16:creationId xmlns:a16="http://schemas.microsoft.com/office/drawing/2014/main" id="{FAA648FD-442D-49D4-9F80-7F5C7C173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6" name="Graphic 15" descr="Caret Down">
            <a:extLst>
              <a:ext uri="{FF2B5EF4-FFF2-40B4-BE49-F238E27FC236}">
                <a16:creationId xmlns:a16="http://schemas.microsoft.com/office/drawing/2014/main" id="{20072B72-51E1-483B-87A3-1DDF8272D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7" name="Graphic 16" descr="Caret Down">
            <a:extLst>
              <a:ext uri="{FF2B5EF4-FFF2-40B4-BE49-F238E27FC236}">
                <a16:creationId xmlns:a16="http://schemas.microsoft.com/office/drawing/2014/main" id="{7E0B547D-1171-463F-94FA-9A48D4267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18" name="Graphic 17" descr="Caret Down">
            <a:extLst>
              <a:ext uri="{FF2B5EF4-FFF2-40B4-BE49-F238E27FC236}">
                <a16:creationId xmlns:a16="http://schemas.microsoft.com/office/drawing/2014/main" id="{F1BB10BE-1D0B-4886-85E1-321CA8A40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369721B-5F3D-4BDC-BA6A-663012AC15CF}"/>
              </a:ext>
            </a:extLst>
          </p:cNvPr>
          <p:cNvSpPr txBox="1"/>
          <p:nvPr/>
        </p:nvSpPr>
        <p:spPr>
          <a:xfrm>
            <a:off x="11114275" y="73130"/>
            <a:ext cx="5202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(Deployment)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911583-4E3E-4BAD-AF81-A3922380A270}"/>
              </a:ext>
            </a:extLst>
          </p:cNvPr>
          <p:cNvSpPr txBox="1"/>
          <p:nvPr/>
        </p:nvSpPr>
        <p:spPr>
          <a:xfrm>
            <a:off x="11108372" y="-1119564"/>
            <a:ext cx="5213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(Architecture)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89A884-2609-4ADF-97F1-22D96881B59C}"/>
              </a:ext>
            </a:extLst>
          </p:cNvPr>
          <p:cNvGrpSpPr/>
          <p:nvPr/>
        </p:nvGrpSpPr>
        <p:grpSpPr>
          <a:xfrm>
            <a:off x="-73210873" y="1400309"/>
            <a:ext cx="73145141" cy="12315692"/>
            <a:chOff x="-48762665" y="1400309"/>
            <a:chExt cx="73145141" cy="12315692"/>
          </a:xfrm>
        </p:grpSpPr>
        <p:pic>
          <p:nvPicPr>
            <p:cNvPr id="21" name="Picture 20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C0D92FD0-200D-4AB1-B1B1-6D7A568DF4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526" b="7848"/>
            <a:stretch/>
          </p:blipFill>
          <p:spPr>
            <a:xfrm>
              <a:off x="1525" y="1424372"/>
              <a:ext cx="24380951" cy="12291628"/>
            </a:xfrm>
            <a:prstGeom prst="rect">
              <a:avLst/>
            </a:prstGeom>
          </p:spPr>
        </p:pic>
        <p:pic>
          <p:nvPicPr>
            <p:cNvPr id="23" name="Picture 22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71A22298-2B4F-4D07-A371-C7158E90AE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257" b="7943"/>
            <a:stretch/>
          </p:blipFill>
          <p:spPr>
            <a:xfrm>
              <a:off x="-24380951" y="1400309"/>
              <a:ext cx="24380951" cy="12315691"/>
            </a:xfrm>
            <a:prstGeom prst="rect">
              <a:avLst/>
            </a:prstGeom>
          </p:spPr>
        </p:pic>
        <p:pic>
          <p:nvPicPr>
            <p:cNvPr id="24" name="Picture 23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2A9BAAE0-6C9D-4FF8-BE74-F878D3D2A6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550" b="7926"/>
            <a:stretch/>
          </p:blipFill>
          <p:spPr>
            <a:xfrm>
              <a:off x="-48762665" y="1438359"/>
              <a:ext cx="24380951" cy="12277642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07C921-DE2D-45C8-9E07-9C23E3C3C3FF}"/>
                </a:ext>
              </a:extLst>
            </p:cNvPr>
            <p:cNvSpPr/>
            <p:nvPr/>
          </p:nvSpPr>
          <p:spPr>
            <a:xfrm>
              <a:off x="5203591" y="4090737"/>
              <a:ext cx="4421672" cy="149191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62DD292-36AE-41AE-A6E8-F0FCFA7C7E95}"/>
                </a:ext>
              </a:extLst>
            </p:cNvPr>
            <p:cNvSpPr/>
            <p:nvPr/>
          </p:nvSpPr>
          <p:spPr>
            <a:xfrm>
              <a:off x="-19179649" y="4203032"/>
              <a:ext cx="5271143" cy="149191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25" name="Picture 24" descr="Graphical user interface&#10;&#10;Description automatically generated">
            <a:extLst>
              <a:ext uri="{FF2B5EF4-FFF2-40B4-BE49-F238E27FC236}">
                <a16:creationId xmlns:a16="http://schemas.microsoft.com/office/drawing/2014/main" id="{11EF4B5D-5A5D-4639-99A5-CEDEA73115D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631" t="9440" r="1773" b="1580"/>
          <a:stretch/>
        </p:blipFill>
        <p:spPr>
          <a:xfrm>
            <a:off x="5026427" y="1438358"/>
            <a:ext cx="13978135" cy="1220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0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8347891" y="-1909756"/>
            <a:ext cx="7702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Proposed Budget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B04A8-5BD3-4350-A1B8-2EC3A7C0742A}"/>
              </a:ext>
            </a:extLst>
          </p:cNvPr>
          <p:cNvSpPr txBox="1"/>
          <p:nvPr/>
        </p:nvSpPr>
        <p:spPr>
          <a:xfrm>
            <a:off x="9441484" y="73129"/>
            <a:ext cx="228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Views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EB4CB-8024-40D6-AF19-6BA4BE77EE0B}"/>
              </a:ext>
            </a:extLst>
          </p:cNvPr>
          <p:cNvSpPr/>
          <p:nvPr/>
        </p:nvSpPr>
        <p:spPr>
          <a:xfrm rot="16200000">
            <a:off x="12148881" y="524551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Caret Down">
            <a:extLst>
              <a:ext uri="{FF2B5EF4-FFF2-40B4-BE49-F238E27FC236}">
                <a16:creationId xmlns:a16="http://schemas.microsoft.com/office/drawing/2014/main" id="{E29C5533-BEE8-4E8E-8DDA-E3BCE00B2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5" name="Graphic 14" descr="Caret Down">
            <a:extLst>
              <a:ext uri="{FF2B5EF4-FFF2-40B4-BE49-F238E27FC236}">
                <a16:creationId xmlns:a16="http://schemas.microsoft.com/office/drawing/2014/main" id="{9CE62B76-6BD1-4269-AA79-6305FD854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6" name="Graphic 15" descr="Caret Down">
            <a:extLst>
              <a:ext uri="{FF2B5EF4-FFF2-40B4-BE49-F238E27FC236}">
                <a16:creationId xmlns:a16="http://schemas.microsoft.com/office/drawing/2014/main" id="{E5814092-4A14-47F0-9AB5-3B5734FD7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17" name="Graphic 16" descr="Caret Down">
            <a:extLst>
              <a:ext uri="{FF2B5EF4-FFF2-40B4-BE49-F238E27FC236}">
                <a16:creationId xmlns:a16="http://schemas.microsoft.com/office/drawing/2014/main" id="{1EA45F3E-CC42-4BDB-93CD-466876AF3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863562-5AE7-46EF-B7DB-93923DBD1D96}"/>
              </a:ext>
            </a:extLst>
          </p:cNvPr>
          <p:cNvSpPr txBox="1"/>
          <p:nvPr/>
        </p:nvSpPr>
        <p:spPr>
          <a:xfrm>
            <a:off x="11667842" y="73130"/>
            <a:ext cx="4036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(Mockups)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B12C-65DB-4B83-907A-0D57011B1988}"/>
              </a:ext>
            </a:extLst>
          </p:cNvPr>
          <p:cNvSpPr txBox="1"/>
          <p:nvPr/>
        </p:nvSpPr>
        <p:spPr>
          <a:xfrm>
            <a:off x="11114275" y="-1030113"/>
            <a:ext cx="5202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(Deployment)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3A726F-10B4-488B-9A3C-4666B9534D5E}"/>
              </a:ext>
            </a:extLst>
          </p:cNvPr>
          <p:cNvGrpSpPr/>
          <p:nvPr/>
        </p:nvGrpSpPr>
        <p:grpSpPr>
          <a:xfrm>
            <a:off x="-48762665" y="1400309"/>
            <a:ext cx="73145141" cy="12315692"/>
            <a:chOff x="-48762665" y="1400309"/>
            <a:chExt cx="73145141" cy="12315692"/>
          </a:xfrm>
        </p:grpSpPr>
        <p:pic>
          <p:nvPicPr>
            <p:cNvPr id="3" name="Picture 2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0CC0A297-D18B-4CF3-9131-335713B65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526" b="7848"/>
            <a:stretch/>
          </p:blipFill>
          <p:spPr>
            <a:xfrm>
              <a:off x="1525" y="1424372"/>
              <a:ext cx="24380951" cy="12291628"/>
            </a:xfrm>
            <a:prstGeom prst="rect">
              <a:avLst/>
            </a:prstGeom>
          </p:spPr>
        </p:pic>
        <p:pic>
          <p:nvPicPr>
            <p:cNvPr id="5" name="Picture 4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9E6B638A-53BA-413C-8C29-12E3770BF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257" b="7943"/>
            <a:stretch/>
          </p:blipFill>
          <p:spPr>
            <a:xfrm>
              <a:off x="-24380951" y="1400309"/>
              <a:ext cx="24380951" cy="12315691"/>
            </a:xfrm>
            <a:prstGeom prst="rect">
              <a:avLst/>
            </a:prstGeom>
          </p:spPr>
        </p:pic>
        <p:pic>
          <p:nvPicPr>
            <p:cNvPr id="7" name="Picture 6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E757DB3B-47E9-490C-A088-3920D1B000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550" b="7926"/>
            <a:stretch/>
          </p:blipFill>
          <p:spPr>
            <a:xfrm>
              <a:off x="-48762665" y="1438359"/>
              <a:ext cx="24380951" cy="122776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E304B4-75E9-4B40-960F-547A1101C6F9}"/>
                </a:ext>
              </a:extLst>
            </p:cNvPr>
            <p:cNvSpPr/>
            <p:nvPr/>
          </p:nvSpPr>
          <p:spPr>
            <a:xfrm>
              <a:off x="5203591" y="4090737"/>
              <a:ext cx="4421672" cy="149191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360AA37-8824-4236-AA88-E29E2DC84BB0}"/>
                </a:ext>
              </a:extLst>
            </p:cNvPr>
            <p:cNvSpPr/>
            <p:nvPr/>
          </p:nvSpPr>
          <p:spPr>
            <a:xfrm>
              <a:off x="-19179649" y="4203032"/>
              <a:ext cx="5271143" cy="149191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26" name="Picture 25" descr="Graphical user interface&#10;&#10;Description automatically generated">
            <a:extLst>
              <a:ext uri="{FF2B5EF4-FFF2-40B4-BE49-F238E27FC236}">
                <a16:creationId xmlns:a16="http://schemas.microsoft.com/office/drawing/2014/main" id="{170BB7C3-84A6-4854-943B-7CDC8BD12C9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631" t="9440" r="1773" b="1580"/>
          <a:stretch/>
        </p:blipFill>
        <p:spPr>
          <a:xfrm>
            <a:off x="25383885" y="1438358"/>
            <a:ext cx="13978135" cy="1220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5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8347891" y="-1909756"/>
            <a:ext cx="7702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Proposed Budget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B04A8-5BD3-4350-A1B8-2EC3A7C0742A}"/>
              </a:ext>
            </a:extLst>
          </p:cNvPr>
          <p:cNvSpPr txBox="1"/>
          <p:nvPr/>
        </p:nvSpPr>
        <p:spPr>
          <a:xfrm>
            <a:off x="9441484" y="73129"/>
            <a:ext cx="228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Views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EB4CB-8024-40D6-AF19-6BA4BE77EE0B}"/>
              </a:ext>
            </a:extLst>
          </p:cNvPr>
          <p:cNvSpPr/>
          <p:nvPr/>
        </p:nvSpPr>
        <p:spPr>
          <a:xfrm rot="16200000">
            <a:off x="12148881" y="524551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Caret Down">
            <a:extLst>
              <a:ext uri="{FF2B5EF4-FFF2-40B4-BE49-F238E27FC236}">
                <a16:creationId xmlns:a16="http://schemas.microsoft.com/office/drawing/2014/main" id="{E29C5533-BEE8-4E8E-8DDA-E3BCE00B2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5" name="Graphic 14" descr="Caret Down">
            <a:extLst>
              <a:ext uri="{FF2B5EF4-FFF2-40B4-BE49-F238E27FC236}">
                <a16:creationId xmlns:a16="http://schemas.microsoft.com/office/drawing/2014/main" id="{9CE62B76-6BD1-4269-AA79-6305FD854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6" name="Graphic 15" descr="Caret Down">
            <a:extLst>
              <a:ext uri="{FF2B5EF4-FFF2-40B4-BE49-F238E27FC236}">
                <a16:creationId xmlns:a16="http://schemas.microsoft.com/office/drawing/2014/main" id="{E5814092-4A14-47F0-9AB5-3B5734FD7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17" name="Graphic 16" descr="Caret Down">
            <a:extLst>
              <a:ext uri="{FF2B5EF4-FFF2-40B4-BE49-F238E27FC236}">
                <a16:creationId xmlns:a16="http://schemas.microsoft.com/office/drawing/2014/main" id="{1EA45F3E-CC42-4BDB-93CD-466876AF3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863562-5AE7-46EF-B7DB-93923DBD1D96}"/>
              </a:ext>
            </a:extLst>
          </p:cNvPr>
          <p:cNvSpPr txBox="1"/>
          <p:nvPr/>
        </p:nvSpPr>
        <p:spPr>
          <a:xfrm>
            <a:off x="11667842" y="73130"/>
            <a:ext cx="4036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(Mockups)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B12C-65DB-4B83-907A-0D57011B1988}"/>
              </a:ext>
            </a:extLst>
          </p:cNvPr>
          <p:cNvSpPr txBox="1"/>
          <p:nvPr/>
        </p:nvSpPr>
        <p:spPr>
          <a:xfrm>
            <a:off x="11114275" y="-1030113"/>
            <a:ext cx="5202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(Deployment)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3A726F-10B4-488B-9A3C-4666B9534D5E}"/>
              </a:ext>
            </a:extLst>
          </p:cNvPr>
          <p:cNvGrpSpPr/>
          <p:nvPr/>
        </p:nvGrpSpPr>
        <p:grpSpPr>
          <a:xfrm>
            <a:off x="-24373498" y="1400309"/>
            <a:ext cx="73145141" cy="12315692"/>
            <a:chOff x="-48762665" y="1400309"/>
            <a:chExt cx="73145141" cy="12315692"/>
          </a:xfrm>
        </p:grpSpPr>
        <p:pic>
          <p:nvPicPr>
            <p:cNvPr id="3" name="Picture 2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0CC0A297-D18B-4CF3-9131-335713B65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526" b="7848"/>
            <a:stretch/>
          </p:blipFill>
          <p:spPr>
            <a:xfrm>
              <a:off x="1525" y="1424372"/>
              <a:ext cx="24380951" cy="12291628"/>
            </a:xfrm>
            <a:prstGeom prst="rect">
              <a:avLst/>
            </a:prstGeom>
          </p:spPr>
        </p:pic>
        <p:pic>
          <p:nvPicPr>
            <p:cNvPr id="5" name="Picture 4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9E6B638A-53BA-413C-8C29-12E3770BF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257" b="7943"/>
            <a:stretch/>
          </p:blipFill>
          <p:spPr>
            <a:xfrm>
              <a:off x="-24380951" y="1400309"/>
              <a:ext cx="24380951" cy="12315691"/>
            </a:xfrm>
            <a:prstGeom prst="rect">
              <a:avLst/>
            </a:prstGeom>
          </p:spPr>
        </p:pic>
        <p:pic>
          <p:nvPicPr>
            <p:cNvPr id="7" name="Picture 6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E757DB3B-47E9-490C-A088-3920D1B000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550" b="7926"/>
            <a:stretch/>
          </p:blipFill>
          <p:spPr>
            <a:xfrm>
              <a:off x="-48762665" y="1438359"/>
              <a:ext cx="24380951" cy="122776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E304B4-75E9-4B40-960F-547A1101C6F9}"/>
                </a:ext>
              </a:extLst>
            </p:cNvPr>
            <p:cNvSpPr/>
            <p:nvPr/>
          </p:nvSpPr>
          <p:spPr>
            <a:xfrm>
              <a:off x="5203591" y="4090737"/>
              <a:ext cx="4421672" cy="149191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360AA37-8824-4236-AA88-E29E2DC84BB0}"/>
                </a:ext>
              </a:extLst>
            </p:cNvPr>
            <p:cNvSpPr/>
            <p:nvPr/>
          </p:nvSpPr>
          <p:spPr>
            <a:xfrm>
              <a:off x="-19179649" y="4203032"/>
              <a:ext cx="5271143" cy="149191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573007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8347891" y="-1909756"/>
            <a:ext cx="7702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Proposed Budget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B04A8-5BD3-4350-A1B8-2EC3A7C0742A}"/>
              </a:ext>
            </a:extLst>
          </p:cNvPr>
          <p:cNvSpPr txBox="1"/>
          <p:nvPr/>
        </p:nvSpPr>
        <p:spPr>
          <a:xfrm>
            <a:off x="9441484" y="73129"/>
            <a:ext cx="228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Views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EB4CB-8024-40D6-AF19-6BA4BE77EE0B}"/>
              </a:ext>
            </a:extLst>
          </p:cNvPr>
          <p:cNvSpPr/>
          <p:nvPr/>
        </p:nvSpPr>
        <p:spPr>
          <a:xfrm rot="16200000">
            <a:off x="12148881" y="524551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Caret Down">
            <a:extLst>
              <a:ext uri="{FF2B5EF4-FFF2-40B4-BE49-F238E27FC236}">
                <a16:creationId xmlns:a16="http://schemas.microsoft.com/office/drawing/2014/main" id="{E29C5533-BEE8-4E8E-8DDA-E3BCE00B2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5" name="Graphic 14" descr="Caret Down">
            <a:extLst>
              <a:ext uri="{FF2B5EF4-FFF2-40B4-BE49-F238E27FC236}">
                <a16:creationId xmlns:a16="http://schemas.microsoft.com/office/drawing/2014/main" id="{9CE62B76-6BD1-4269-AA79-6305FD854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16" name="Graphic 15" descr="Caret Down">
            <a:extLst>
              <a:ext uri="{FF2B5EF4-FFF2-40B4-BE49-F238E27FC236}">
                <a16:creationId xmlns:a16="http://schemas.microsoft.com/office/drawing/2014/main" id="{E5814092-4A14-47F0-9AB5-3B5734FD7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17" name="Graphic 16" descr="Caret Down">
            <a:extLst>
              <a:ext uri="{FF2B5EF4-FFF2-40B4-BE49-F238E27FC236}">
                <a16:creationId xmlns:a16="http://schemas.microsoft.com/office/drawing/2014/main" id="{1EA45F3E-CC42-4BDB-93CD-466876AF3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863562-5AE7-46EF-B7DB-93923DBD1D96}"/>
              </a:ext>
            </a:extLst>
          </p:cNvPr>
          <p:cNvSpPr txBox="1"/>
          <p:nvPr/>
        </p:nvSpPr>
        <p:spPr>
          <a:xfrm>
            <a:off x="11667842" y="73130"/>
            <a:ext cx="4036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(Mockups)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B12C-65DB-4B83-907A-0D57011B1988}"/>
              </a:ext>
            </a:extLst>
          </p:cNvPr>
          <p:cNvSpPr txBox="1"/>
          <p:nvPr/>
        </p:nvSpPr>
        <p:spPr>
          <a:xfrm>
            <a:off x="11114275" y="-1030113"/>
            <a:ext cx="5202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(Deployment)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3A726F-10B4-488B-9A3C-4666B9534D5E}"/>
              </a:ext>
            </a:extLst>
          </p:cNvPr>
          <p:cNvGrpSpPr/>
          <p:nvPr/>
        </p:nvGrpSpPr>
        <p:grpSpPr>
          <a:xfrm>
            <a:off x="0" y="1400308"/>
            <a:ext cx="73145141" cy="12315692"/>
            <a:chOff x="-48762665" y="1400309"/>
            <a:chExt cx="73145141" cy="12315692"/>
          </a:xfrm>
        </p:grpSpPr>
        <p:pic>
          <p:nvPicPr>
            <p:cNvPr id="3" name="Picture 2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0CC0A297-D18B-4CF3-9131-335713B65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526" b="7848"/>
            <a:stretch/>
          </p:blipFill>
          <p:spPr>
            <a:xfrm>
              <a:off x="1525" y="1424372"/>
              <a:ext cx="24380951" cy="12291628"/>
            </a:xfrm>
            <a:prstGeom prst="rect">
              <a:avLst/>
            </a:prstGeom>
          </p:spPr>
        </p:pic>
        <p:pic>
          <p:nvPicPr>
            <p:cNvPr id="5" name="Picture 4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9E6B638A-53BA-413C-8C29-12E3770BF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257" b="7943"/>
            <a:stretch/>
          </p:blipFill>
          <p:spPr>
            <a:xfrm>
              <a:off x="-24380951" y="1400309"/>
              <a:ext cx="24380951" cy="12315691"/>
            </a:xfrm>
            <a:prstGeom prst="rect">
              <a:avLst/>
            </a:prstGeom>
          </p:spPr>
        </p:pic>
        <p:pic>
          <p:nvPicPr>
            <p:cNvPr id="7" name="Picture 6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E757DB3B-47E9-490C-A088-3920D1B000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550" b="7926"/>
            <a:stretch/>
          </p:blipFill>
          <p:spPr>
            <a:xfrm>
              <a:off x="-48762665" y="1438359"/>
              <a:ext cx="24380951" cy="122776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E304B4-75E9-4B40-960F-547A1101C6F9}"/>
                </a:ext>
              </a:extLst>
            </p:cNvPr>
            <p:cNvSpPr/>
            <p:nvPr/>
          </p:nvSpPr>
          <p:spPr>
            <a:xfrm>
              <a:off x="5203591" y="4090737"/>
              <a:ext cx="4421672" cy="149191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360AA37-8824-4236-AA88-E29E2DC84BB0}"/>
                </a:ext>
              </a:extLst>
            </p:cNvPr>
            <p:cNvSpPr/>
            <p:nvPr/>
          </p:nvSpPr>
          <p:spPr>
            <a:xfrm>
              <a:off x="-19179649" y="4203032"/>
              <a:ext cx="5271143" cy="149191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02095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phic 42" descr="Caret Down">
            <a:extLst>
              <a:ext uri="{FF2B5EF4-FFF2-40B4-BE49-F238E27FC236}">
                <a16:creationId xmlns:a16="http://schemas.microsoft.com/office/drawing/2014/main" id="{645F7CBE-5F06-4725-89D1-F7BEB6CF9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2309787" y="6652987"/>
            <a:ext cx="1984731" cy="1984731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3D64726-18E7-45B8-9C59-0FDEB627FC11}"/>
              </a:ext>
            </a:extLst>
          </p:cNvPr>
          <p:cNvSpPr/>
          <p:nvPr/>
        </p:nvSpPr>
        <p:spPr>
          <a:xfrm rot="16200000">
            <a:off x="12130135" y="7967912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9334679" y="4749238"/>
            <a:ext cx="5714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Thank You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09368F-FD34-4F12-A457-DBEB1ACB4422}"/>
              </a:ext>
            </a:extLst>
          </p:cNvPr>
          <p:cNvSpPr txBox="1"/>
          <p:nvPr/>
        </p:nvSpPr>
        <p:spPr>
          <a:xfrm>
            <a:off x="10846779" y="-1816413"/>
            <a:ext cx="2704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Views</a:t>
            </a:r>
          </a:p>
        </p:txBody>
      </p:sp>
      <p:pic>
        <p:nvPicPr>
          <p:cNvPr id="44" name="Graphic 43" descr="Caret Down">
            <a:extLst>
              <a:ext uri="{FF2B5EF4-FFF2-40B4-BE49-F238E27FC236}">
                <a16:creationId xmlns:a16="http://schemas.microsoft.com/office/drawing/2014/main" id="{CD6D319E-7748-4C14-A0CC-15D0BB554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2487" y="7675672"/>
            <a:ext cx="1984731" cy="1984731"/>
          </a:xfrm>
          <a:prstGeom prst="rect">
            <a:avLst/>
          </a:prstGeom>
        </p:spPr>
      </p:pic>
      <p:pic>
        <p:nvPicPr>
          <p:cNvPr id="45" name="Graphic 44" descr="Caret Down">
            <a:extLst>
              <a:ext uri="{FF2B5EF4-FFF2-40B4-BE49-F238E27FC236}">
                <a16:creationId xmlns:a16="http://schemas.microsoft.com/office/drawing/2014/main" id="{D940F0FF-FC42-4CAA-AE4B-AE8110809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53438" y="7675672"/>
            <a:ext cx="1984731" cy="1984731"/>
          </a:xfrm>
          <a:prstGeom prst="rect">
            <a:avLst/>
          </a:prstGeom>
        </p:spPr>
      </p:pic>
      <p:pic>
        <p:nvPicPr>
          <p:cNvPr id="54" name="Graphic 53" descr="Caret Down">
            <a:extLst>
              <a:ext uri="{FF2B5EF4-FFF2-40B4-BE49-F238E27FC236}">
                <a16:creationId xmlns:a16="http://schemas.microsoft.com/office/drawing/2014/main" id="{813BE161-3D51-42C8-942E-31551E1BB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0066138" y="6652988"/>
            <a:ext cx="1984731" cy="19847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94A7BF-862D-4B3E-A342-0EEA5089E304}"/>
              </a:ext>
            </a:extLst>
          </p:cNvPr>
          <p:cNvSpPr txBox="1"/>
          <p:nvPr/>
        </p:nvSpPr>
        <p:spPr>
          <a:xfrm>
            <a:off x="24540297" y="1590234"/>
            <a:ext cx="34692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Mockups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D9C030-BAF1-4FE7-BED4-8135C71BBF8C}"/>
              </a:ext>
            </a:extLst>
          </p:cNvPr>
          <p:cNvGrpSpPr/>
          <p:nvPr/>
        </p:nvGrpSpPr>
        <p:grpSpPr>
          <a:xfrm>
            <a:off x="0" y="13716000"/>
            <a:ext cx="73145141" cy="12315692"/>
            <a:chOff x="-48762665" y="1400309"/>
            <a:chExt cx="73145141" cy="12315692"/>
          </a:xfrm>
        </p:grpSpPr>
        <p:pic>
          <p:nvPicPr>
            <p:cNvPr id="12" name="Picture 11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02430D23-BCEE-437B-8D38-2817669AB0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526" b="7848"/>
            <a:stretch/>
          </p:blipFill>
          <p:spPr>
            <a:xfrm>
              <a:off x="1525" y="1424372"/>
              <a:ext cx="24380951" cy="12291628"/>
            </a:xfrm>
            <a:prstGeom prst="rect">
              <a:avLst/>
            </a:prstGeom>
          </p:spPr>
        </p:pic>
        <p:pic>
          <p:nvPicPr>
            <p:cNvPr id="13" name="Picture 12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D9B41D0F-BCD0-4BA2-8AB5-B792D96B96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257" b="7943"/>
            <a:stretch/>
          </p:blipFill>
          <p:spPr>
            <a:xfrm>
              <a:off x="-24380951" y="1400309"/>
              <a:ext cx="24380951" cy="12315691"/>
            </a:xfrm>
            <a:prstGeom prst="rect">
              <a:avLst/>
            </a:prstGeom>
          </p:spPr>
        </p:pic>
        <p:pic>
          <p:nvPicPr>
            <p:cNvPr id="14" name="Picture 13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DF8E9CB4-8E6D-444A-9C9C-5E37533284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550" b="7926"/>
            <a:stretch/>
          </p:blipFill>
          <p:spPr>
            <a:xfrm>
              <a:off x="-48762665" y="1438359"/>
              <a:ext cx="24380951" cy="1227764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DE2C6E-08F7-409F-9E3E-41C95E6BF750}"/>
                </a:ext>
              </a:extLst>
            </p:cNvPr>
            <p:cNvSpPr/>
            <p:nvPr/>
          </p:nvSpPr>
          <p:spPr>
            <a:xfrm>
              <a:off x="5203591" y="4090737"/>
              <a:ext cx="4421672" cy="149191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C1FE33-FFFD-49AB-9928-42F33E9FF0D1}"/>
                </a:ext>
              </a:extLst>
            </p:cNvPr>
            <p:cNvSpPr/>
            <p:nvPr/>
          </p:nvSpPr>
          <p:spPr>
            <a:xfrm>
              <a:off x="-19179649" y="4203032"/>
              <a:ext cx="5271143" cy="149191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55906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68" descr="Caret Down">
            <a:extLst>
              <a:ext uri="{FF2B5EF4-FFF2-40B4-BE49-F238E27FC236}">
                <a16:creationId xmlns:a16="http://schemas.microsoft.com/office/drawing/2014/main" id="{EA4D4F99-1F15-4108-BD2B-7869D821D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00000">
            <a:off x="8118874" y="4715816"/>
            <a:ext cx="1984731" cy="1984731"/>
          </a:xfrm>
          <a:prstGeom prst="rect">
            <a:avLst/>
          </a:prstGeom>
        </p:spPr>
      </p:pic>
      <p:pic>
        <p:nvPicPr>
          <p:cNvPr id="71" name="Graphic 70" descr="Caret Down">
            <a:extLst>
              <a:ext uri="{FF2B5EF4-FFF2-40B4-BE49-F238E27FC236}">
                <a16:creationId xmlns:a16="http://schemas.microsoft.com/office/drawing/2014/main" id="{13A4A3D5-0E28-440A-9879-9A6C449CE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500000">
            <a:off x="14280850" y="4715362"/>
            <a:ext cx="1984731" cy="1984731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0E25A08-88C6-4699-A210-F390033D0E79}"/>
              </a:ext>
            </a:extLst>
          </p:cNvPr>
          <p:cNvSpPr txBox="1"/>
          <p:nvPr/>
        </p:nvSpPr>
        <p:spPr>
          <a:xfrm>
            <a:off x="9488705" y="-1786460"/>
            <a:ext cx="5406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Background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D64726-18E7-45B8-9C59-0FDEB627FC11}"/>
              </a:ext>
            </a:extLst>
          </p:cNvPr>
          <p:cNvSpPr/>
          <p:nvPr/>
        </p:nvSpPr>
        <p:spPr>
          <a:xfrm rot="16200000">
            <a:off x="12141806" y="1010884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Remote work outline">
            <a:extLst>
              <a:ext uri="{FF2B5EF4-FFF2-40B4-BE49-F238E27FC236}">
                <a16:creationId xmlns:a16="http://schemas.microsoft.com/office/drawing/2014/main" id="{63707DC4-A56A-4CB1-A517-B9FB8CA111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95669" y="5051154"/>
            <a:ext cx="2384653" cy="2384653"/>
          </a:xfrm>
          <a:prstGeom prst="rect">
            <a:avLst/>
          </a:prstGeom>
        </p:spPr>
      </p:pic>
      <p:pic>
        <p:nvPicPr>
          <p:cNvPr id="35" name="Graphic 34" descr="Sleep with solid fill">
            <a:extLst>
              <a:ext uri="{FF2B5EF4-FFF2-40B4-BE49-F238E27FC236}">
                <a16:creationId xmlns:a16="http://schemas.microsoft.com/office/drawing/2014/main" id="{D8B6346F-7A63-47A3-834B-013AB1EF48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26261" y="5051153"/>
            <a:ext cx="2384653" cy="2384653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171615C5-F8D5-44CA-8913-60328F33DC3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-8242523" y="3390751"/>
            <a:ext cx="2523600" cy="2523600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6ED74A10-6521-40D7-8265-EBD6A5E05CF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-4831669" y="7189053"/>
            <a:ext cx="2520000" cy="2520000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A8D26295-503C-4C5E-A156-F4957E9BB26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0715" t="13345" r="16321" b="13691"/>
          <a:stretch/>
        </p:blipFill>
        <p:spPr>
          <a:xfrm>
            <a:off x="-4831669" y="3392551"/>
            <a:ext cx="2520000" cy="2520000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A83E3A8-9FD6-4EE4-9A2B-3754A0B822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240723" y="7189053"/>
            <a:ext cx="2520000" cy="2520000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6B59C5E8-68C4-4AD9-8913-1D7E0308DDB6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-6507421" y="5364580"/>
            <a:ext cx="2426667" cy="2426667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F912B7D-2256-4318-ACEF-111F1A21C3B2}"/>
              </a:ext>
            </a:extLst>
          </p:cNvPr>
          <p:cNvSpPr txBox="1"/>
          <p:nvPr/>
        </p:nvSpPr>
        <p:spPr>
          <a:xfrm>
            <a:off x="28056259" y="7486038"/>
            <a:ext cx="2048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Hotels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CA64EA5-A9F9-4338-8626-E01F154E2537}"/>
              </a:ext>
            </a:extLst>
          </p:cNvPr>
          <p:cNvSpPr txBox="1"/>
          <p:nvPr/>
        </p:nvSpPr>
        <p:spPr>
          <a:xfrm>
            <a:off x="8775040" y="194740"/>
            <a:ext cx="6833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Business Needs</a:t>
            </a:r>
          </a:p>
        </p:txBody>
      </p:sp>
      <p:pic>
        <p:nvPicPr>
          <p:cNvPr id="79" name="Graphic 78" descr="Caret Down">
            <a:extLst>
              <a:ext uri="{FF2B5EF4-FFF2-40B4-BE49-F238E27FC236}">
                <a16:creationId xmlns:a16="http://schemas.microsoft.com/office/drawing/2014/main" id="{B59C1E27-E862-4649-A432-7ED76895D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79116">
            <a:off x="8118496" y="7553437"/>
            <a:ext cx="1984731" cy="1984731"/>
          </a:xfrm>
          <a:prstGeom prst="rect">
            <a:avLst/>
          </a:prstGeom>
        </p:spPr>
      </p:pic>
      <p:pic>
        <p:nvPicPr>
          <p:cNvPr id="81" name="Graphic 80" descr="Caret Down">
            <a:extLst>
              <a:ext uri="{FF2B5EF4-FFF2-40B4-BE49-F238E27FC236}">
                <a16:creationId xmlns:a16="http://schemas.microsoft.com/office/drawing/2014/main" id="{5D82680F-555B-479A-A604-A2623E734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89353">
            <a:off x="14280753" y="7553417"/>
            <a:ext cx="1984731" cy="198473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912938D-1225-4777-9300-C14106D393D0}"/>
              </a:ext>
            </a:extLst>
          </p:cNvPr>
          <p:cNvSpPr txBox="1"/>
          <p:nvPr/>
        </p:nvSpPr>
        <p:spPr>
          <a:xfrm>
            <a:off x="5729029" y="4304413"/>
            <a:ext cx="2847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Speed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36A4F66-1A2F-4849-8C74-1016A927388A}"/>
              </a:ext>
            </a:extLst>
          </p:cNvPr>
          <p:cNvSpPr txBox="1"/>
          <p:nvPr/>
        </p:nvSpPr>
        <p:spPr>
          <a:xfrm>
            <a:off x="15746843" y="4238883"/>
            <a:ext cx="4618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Scalability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FFC4464-D149-46B8-BE70-AEC9E636DE9A}"/>
              </a:ext>
            </a:extLst>
          </p:cNvPr>
          <p:cNvSpPr txBox="1"/>
          <p:nvPr/>
        </p:nvSpPr>
        <p:spPr>
          <a:xfrm>
            <a:off x="2027660" y="8545782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Maintainability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9C63B0C-5807-4F18-A8E4-A98E2216CD32}"/>
              </a:ext>
            </a:extLst>
          </p:cNvPr>
          <p:cNvSpPr txBox="1"/>
          <p:nvPr/>
        </p:nvSpPr>
        <p:spPr>
          <a:xfrm>
            <a:off x="15746843" y="8545782"/>
            <a:ext cx="5981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Data Security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124E8C5-DE44-4F07-8B11-0BF6446E021F}"/>
              </a:ext>
            </a:extLst>
          </p:cNvPr>
          <p:cNvSpPr txBox="1"/>
          <p:nvPr/>
        </p:nvSpPr>
        <p:spPr>
          <a:xfrm>
            <a:off x="17983214" y="-1667975"/>
            <a:ext cx="101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IT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7083FC-DA1F-47E5-84A5-B5B716BD860A}"/>
              </a:ext>
            </a:extLst>
          </p:cNvPr>
          <p:cNvSpPr txBox="1"/>
          <p:nvPr/>
        </p:nvSpPr>
        <p:spPr>
          <a:xfrm>
            <a:off x="4312902" y="-1823475"/>
            <a:ext cx="3871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Business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0A84BE0-01A0-4283-9C2D-D76B0F66D16C}"/>
              </a:ext>
            </a:extLst>
          </p:cNvPr>
          <p:cNvGrpSpPr/>
          <p:nvPr/>
        </p:nvGrpSpPr>
        <p:grpSpPr>
          <a:xfrm>
            <a:off x="6845695" y="14821450"/>
            <a:ext cx="2460071" cy="3846878"/>
            <a:chOff x="27141608" y="5051153"/>
            <a:chExt cx="2384653" cy="3808030"/>
          </a:xfrm>
        </p:grpSpPr>
        <p:pic>
          <p:nvPicPr>
            <p:cNvPr id="100" name="Graphic 99" descr="Remote work outline">
              <a:extLst>
                <a:ext uri="{FF2B5EF4-FFF2-40B4-BE49-F238E27FC236}">
                  <a16:creationId xmlns:a16="http://schemas.microsoft.com/office/drawing/2014/main" id="{97CC2B4A-6FE3-40B8-AB50-5B566F73B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141608" y="5051153"/>
              <a:ext cx="2384653" cy="2384653"/>
            </a:xfrm>
            <a:prstGeom prst="rect">
              <a:avLst/>
            </a:prstGeom>
          </p:spPr>
        </p:pic>
        <p:pic>
          <p:nvPicPr>
            <p:cNvPr id="102" name="Graphic 101" descr="Sleep with solid fill">
              <a:extLst>
                <a:ext uri="{FF2B5EF4-FFF2-40B4-BE49-F238E27FC236}">
                  <a16:creationId xmlns:a16="http://schemas.microsoft.com/office/drawing/2014/main" id="{B3C90EA9-49F7-4905-B646-892D0E9BE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141608" y="6474530"/>
              <a:ext cx="2384653" cy="2384653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7F0AB70-406E-43A6-B81E-5FA57F7D075B}"/>
              </a:ext>
            </a:extLst>
          </p:cNvPr>
          <p:cNvGrpSpPr>
            <a:grpSpLocks noChangeAspect="1"/>
          </p:cNvGrpSpPr>
          <p:nvPr/>
        </p:nvGrpSpPr>
        <p:grpSpPr>
          <a:xfrm>
            <a:off x="2041566" y="14821450"/>
            <a:ext cx="3348581" cy="3567337"/>
            <a:chOff x="-8242523" y="3390751"/>
            <a:chExt cx="5930854" cy="6318302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8810F33B-9125-46A3-BAC7-EF55FD40B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-8242523" y="3390751"/>
              <a:ext cx="2523600" cy="2523600"/>
            </a:xfrm>
            <a:prstGeom prst="ellipse">
              <a:avLst/>
            </a:prstGeom>
            <a:ln w="3175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782A34F7-725F-4118-AF08-738355284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-4831669" y="7189053"/>
              <a:ext cx="2520000" cy="2520000"/>
            </a:xfrm>
            <a:prstGeom prst="ellipse">
              <a:avLst/>
            </a:prstGeom>
            <a:ln w="3175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1370CA26-2F56-4FAC-A610-D39CB002BA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0715" t="13345" r="16321" b="13691"/>
            <a:stretch/>
          </p:blipFill>
          <p:spPr>
            <a:xfrm>
              <a:off x="-4831669" y="3392551"/>
              <a:ext cx="2520000" cy="2520000"/>
            </a:xfrm>
            <a:prstGeom prst="ellipse">
              <a:avLst/>
            </a:prstGeom>
            <a:ln w="3175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1292CD1F-39EF-4AD2-B281-065B11150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8240723" y="7189053"/>
              <a:ext cx="2520000" cy="2520000"/>
            </a:xfrm>
            <a:prstGeom prst="ellipse">
              <a:avLst/>
            </a:prstGeom>
            <a:ln w="3175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D02BA0A3-8E6C-437D-B1C1-FF999A53F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-6507421" y="5364580"/>
              <a:ext cx="2426667" cy="2426667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110" name="Picture 2" descr="Image result for aws logo png">
            <a:extLst>
              <a:ext uri="{FF2B5EF4-FFF2-40B4-BE49-F238E27FC236}">
                <a16:creationId xmlns:a16="http://schemas.microsoft.com/office/drawing/2014/main" id="{C8C94F39-FCE0-4632-A880-AA1C49FB2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072" y="15678251"/>
            <a:ext cx="3663643" cy="219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BDACF23B-7FAC-4FC6-BA9E-FB7C32D29B63}"/>
              </a:ext>
            </a:extLst>
          </p:cNvPr>
          <p:cNvSpPr txBox="1"/>
          <p:nvPr/>
        </p:nvSpPr>
        <p:spPr>
          <a:xfrm>
            <a:off x="-6771078" y="10534572"/>
            <a:ext cx="3242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Customers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348DDF-919F-47B0-928C-DA267E4CBD33}"/>
              </a:ext>
            </a:extLst>
          </p:cNvPr>
          <p:cNvGrpSpPr/>
          <p:nvPr/>
        </p:nvGrpSpPr>
        <p:grpSpPr>
          <a:xfrm>
            <a:off x="2084889" y="18884624"/>
            <a:ext cx="7014904" cy="830997"/>
            <a:chOff x="2084889" y="12371530"/>
            <a:chExt cx="7014904" cy="830997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6C39B0C-5732-4E63-B4FB-2EBBA8CB93A6}"/>
                </a:ext>
              </a:extLst>
            </p:cNvPr>
            <p:cNvSpPr txBox="1"/>
            <p:nvPr/>
          </p:nvSpPr>
          <p:spPr>
            <a:xfrm>
              <a:off x="7051667" y="12371530"/>
              <a:ext cx="20481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Hotels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7B5DE0C-1E7C-4D6C-888C-3D63B97EC9F1}"/>
                </a:ext>
              </a:extLst>
            </p:cNvPr>
            <p:cNvSpPr txBox="1"/>
            <p:nvPr/>
          </p:nvSpPr>
          <p:spPr>
            <a:xfrm>
              <a:off x="2084889" y="12371530"/>
              <a:ext cx="32427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Customers</a:t>
              </a:r>
            </a:p>
          </p:txBody>
        </p:sp>
      </p:grpSp>
      <p:pic>
        <p:nvPicPr>
          <p:cNvPr id="39" name="Picture 2" descr="Image result for ascenda loyalty logo">
            <a:extLst>
              <a:ext uri="{FF2B5EF4-FFF2-40B4-BE49-F238E27FC236}">
                <a16:creationId xmlns:a16="http://schemas.microsoft.com/office/drawing/2014/main" id="{D4DF4B7E-EF9C-4F35-AD37-0557324FF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126" y="6525263"/>
            <a:ext cx="4943746" cy="99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ascenda loyalty logo">
            <a:extLst>
              <a:ext uri="{FF2B5EF4-FFF2-40B4-BE49-F238E27FC236}">
                <a16:creationId xmlns:a16="http://schemas.microsoft.com/office/drawing/2014/main" id="{059379B8-CB52-49D5-9045-4F694158D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126" y="6525263"/>
            <a:ext cx="4943746" cy="99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296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68" descr="Caret Down">
            <a:extLst>
              <a:ext uri="{FF2B5EF4-FFF2-40B4-BE49-F238E27FC236}">
                <a16:creationId xmlns:a16="http://schemas.microsoft.com/office/drawing/2014/main" id="{EA4D4F99-1F15-4108-BD2B-7869D821D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6781" y="2657061"/>
            <a:ext cx="1984731" cy="1984731"/>
          </a:xfrm>
          <a:prstGeom prst="rect">
            <a:avLst/>
          </a:prstGeom>
        </p:spPr>
      </p:pic>
      <p:pic>
        <p:nvPicPr>
          <p:cNvPr id="71" name="Graphic 70" descr="Caret Down">
            <a:extLst>
              <a:ext uri="{FF2B5EF4-FFF2-40B4-BE49-F238E27FC236}">
                <a16:creationId xmlns:a16="http://schemas.microsoft.com/office/drawing/2014/main" id="{13A4A3D5-0E28-440A-9879-9A6C449CE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90529" y="2812561"/>
            <a:ext cx="1984731" cy="1984731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3D64726-18E7-45B8-9C59-0FDEB627FC11}"/>
              </a:ext>
            </a:extLst>
          </p:cNvPr>
          <p:cNvSpPr/>
          <p:nvPr/>
        </p:nvSpPr>
        <p:spPr>
          <a:xfrm rot="16200000">
            <a:off x="12141806" y="1010884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FEEC3D-3E29-4694-8668-C08B3F3CD61E}"/>
              </a:ext>
            </a:extLst>
          </p:cNvPr>
          <p:cNvGrpSpPr/>
          <p:nvPr/>
        </p:nvGrpSpPr>
        <p:grpSpPr>
          <a:xfrm>
            <a:off x="7032127" y="8391838"/>
            <a:ext cx="2460071" cy="3846878"/>
            <a:chOff x="27141608" y="5051153"/>
            <a:chExt cx="2384653" cy="3808030"/>
          </a:xfrm>
        </p:grpSpPr>
        <p:pic>
          <p:nvPicPr>
            <p:cNvPr id="8" name="Graphic 7" descr="Remote work outline">
              <a:extLst>
                <a:ext uri="{FF2B5EF4-FFF2-40B4-BE49-F238E27FC236}">
                  <a16:creationId xmlns:a16="http://schemas.microsoft.com/office/drawing/2014/main" id="{63707DC4-A56A-4CB1-A517-B9FB8CA11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141608" y="5051153"/>
              <a:ext cx="2384653" cy="2384653"/>
            </a:xfrm>
            <a:prstGeom prst="rect">
              <a:avLst/>
            </a:prstGeom>
          </p:spPr>
        </p:pic>
        <p:pic>
          <p:nvPicPr>
            <p:cNvPr id="35" name="Graphic 34" descr="Sleep with solid fill">
              <a:extLst>
                <a:ext uri="{FF2B5EF4-FFF2-40B4-BE49-F238E27FC236}">
                  <a16:creationId xmlns:a16="http://schemas.microsoft.com/office/drawing/2014/main" id="{D8B6346F-7A63-47A3-834B-013AB1EF4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141608" y="6474530"/>
              <a:ext cx="2384653" cy="2384653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994E716-4C04-45F2-B8FF-17B0565797CB}"/>
              </a:ext>
            </a:extLst>
          </p:cNvPr>
          <p:cNvGrpSpPr>
            <a:grpSpLocks noChangeAspect="1"/>
          </p:cNvGrpSpPr>
          <p:nvPr/>
        </p:nvGrpSpPr>
        <p:grpSpPr>
          <a:xfrm>
            <a:off x="2227998" y="8391838"/>
            <a:ext cx="3348581" cy="3567337"/>
            <a:chOff x="-8242523" y="3390751"/>
            <a:chExt cx="5930854" cy="6318302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71615C5-F8D5-44CA-8913-60328F33D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-8242523" y="3390751"/>
              <a:ext cx="2523600" cy="2523600"/>
            </a:xfrm>
            <a:prstGeom prst="ellipse">
              <a:avLst/>
            </a:prstGeom>
            <a:ln w="3175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6ED74A10-6521-40D7-8265-EBD6A5E05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-4831669" y="7189053"/>
              <a:ext cx="2520000" cy="2520000"/>
            </a:xfrm>
            <a:prstGeom prst="ellipse">
              <a:avLst/>
            </a:prstGeom>
            <a:ln w="3175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A8D26295-503C-4C5E-A156-F4957E9BB2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0715" t="13345" r="16321" b="13691"/>
            <a:stretch/>
          </p:blipFill>
          <p:spPr>
            <a:xfrm>
              <a:off x="-4831669" y="3392551"/>
              <a:ext cx="2520000" cy="2520000"/>
            </a:xfrm>
            <a:prstGeom prst="ellipse">
              <a:avLst/>
            </a:prstGeom>
            <a:ln w="3175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7A83E3A8-9FD6-4EE4-9A2B-3754A0B82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8240723" y="7189053"/>
              <a:ext cx="2520000" cy="2520000"/>
            </a:xfrm>
            <a:prstGeom prst="ellipse">
              <a:avLst/>
            </a:prstGeom>
            <a:ln w="3175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6B59C5E8-68C4-4AD9-8913-1D7E0308D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-6507421" y="5364580"/>
              <a:ext cx="2426667" cy="2426667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EF912B7D-2256-4318-ACEF-111F1A21C3B2}"/>
              </a:ext>
            </a:extLst>
          </p:cNvPr>
          <p:cNvSpPr txBox="1"/>
          <p:nvPr/>
        </p:nvSpPr>
        <p:spPr>
          <a:xfrm>
            <a:off x="28056259" y="7486038"/>
            <a:ext cx="2048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Hotels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CA64EA5-A9F9-4338-8626-E01F154E2537}"/>
              </a:ext>
            </a:extLst>
          </p:cNvPr>
          <p:cNvSpPr txBox="1"/>
          <p:nvPr/>
        </p:nvSpPr>
        <p:spPr>
          <a:xfrm>
            <a:off x="9305766" y="194740"/>
            <a:ext cx="5772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Stakeholders</a:t>
            </a:r>
          </a:p>
        </p:txBody>
      </p:sp>
      <p:pic>
        <p:nvPicPr>
          <p:cNvPr id="79" name="Graphic 78" descr="Caret Down">
            <a:extLst>
              <a:ext uri="{FF2B5EF4-FFF2-40B4-BE49-F238E27FC236}">
                <a16:creationId xmlns:a16="http://schemas.microsoft.com/office/drawing/2014/main" id="{B59C1E27-E862-4649-A432-7ED76895D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3924" y="3336434"/>
            <a:ext cx="1984731" cy="1984731"/>
          </a:xfrm>
          <a:prstGeom prst="rect">
            <a:avLst/>
          </a:prstGeom>
        </p:spPr>
      </p:pic>
      <p:pic>
        <p:nvPicPr>
          <p:cNvPr id="81" name="Graphic 80" descr="Caret Down">
            <a:extLst>
              <a:ext uri="{FF2B5EF4-FFF2-40B4-BE49-F238E27FC236}">
                <a16:creationId xmlns:a16="http://schemas.microsoft.com/office/drawing/2014/main" id="{5D82680F-555B-479A-A604-A2623E734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97672" y="3491934"/>
            <a:ext cx="1984731" cy="19847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84E0C46-235D-4533-A190-E787B7B39A07}"/>
              </a:ext>
            </a:extLst>
          </p:cNvPr>
          <p:cNvSpPr txBox="1"/>
          <p:nvPr/>
        </p:nvSpPr>
        <p:spPr>
          <a:xfrm>
            <a:off x="-3227298" y="-1200329"/>
            <a:ext cx="2847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Speed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8CD9C-874F-4418-80C3-8D9A1A658446}"/>
              </a:ext>
            </a:extLst>
          </p:cNvPr>
          <p:cNvSpPr txBox="1"/>
          <p:nvPr/>
        </p:nvSpPr>
        <p:spPr>
          <a:xfrm>
            <a:off x="24537917" y="-1320209"/>
            <a:ext cx="4618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Scalability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5B43AD-79D2-4BA3-A3D2-DD3584EFEEBD}"/>
              </a:ext>
            </a:extLst>
          </p:cNvPr>
          <p:cNvSpPr txBox="1"/>
          <p:nvPr/>
        </p:nvSpPr>
        <p:spPr>
          <a:xfrm>
            <a:off x="-7559125" y="13871761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Maintainability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9724BA-2998-4A03-B16F-9D3937AD6455}"/>
              </a:ext>
            </a:extLst>
          </p:cNvPr>
          <p:cNvSpPr txBox="1"/>
          <p:nvPr/>
        </p:nvSpPr>
        <p:spPr>
          <a:xfrm>
            <a:off x="24826675" y="14099827"/>
            <a:ext cx="5981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Data Security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8775040" y="-1377386"/>
            <a:ext cx="6833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Business Needs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5ADA66-3E78-4E0C-9C64-01BCC7F6FB7D}"/>
              </a:ext>
            </a:extLst>
          </p:cNvPr>
          <p:cNvSpPr txBox="1"/>
          <p:nvPr/>
        </p:nvSpPr>
        <p:spPr>
          <a:xfrm>
            <a:off x="17983214" y="1781078"/>
            <a:ext cx="101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A0208-3672-4FD4-82E6-B1BEC4478EE4}"/>
              </a:ext>
            </a:extLst>
          </p:cNvPr>
          <p:cNvSpPr txBox="1"/>
          <p:nvPr/>
        </p:nvSpPr>
        <p:spPr>
          <a:xfrm>
            <a:off x="4312902" y="1625578"/>
            <a:ext cx="3871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Business</a:t>
            </a:r>
          </a:p>
        </p:txBody>
      </p:sp>
      <p:pic>
        <p:nvPicPr>
          <p:cNvPr id="5122" name="Picture 2" descr="Image result for aws logo png">
            <a:extLst>
              <a:ext uri="{FF2B5EF4-FFF2-40B4-BE49-F238E27FC236}">
                <a16:creationId xmlns:a16="http://schemas.microsoft.com/office/drawing/2014/main" id="{15760C46-EF1E-41C2-A4E3-D24145CA0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6399" y="9431128"/>
            <a:ext cx="4172990" cy="250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F6C26A7-F909-4D31-92A8-EF44171BB2E2}"/>
              </a:ext>
            </a:extLst>
          </p:cNvPr>
          <p:cNvGrpSpPr/>
          <p:nvPr/>
        </p:nvGrpSpPr>
        <p:grpSpPr>
          <a:xfrm>
            <a:off x="2271321" y="11989789"/>
            <a:ext cx="7014904" cy="830997"/>
            <a:chOff x="2084889" y="12371530"/>
            <a:chExt cx="7014904" cy="8309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2A1EBC-1B7C-4676-B49E-8B98F2CFC9A9}"/>
                </a:ext>
              </a:extLst>
            </p:cNvPr>
            <p:cNvSpPr txBox="1"/>
            <p:nvPr/>
          </p:nvSpPr>
          <p:spPr>
            <a:xfrm>
              <a:off x="7051667" y="12371530"/>
              <a:ext cx="20481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Hotels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B2E4788-97F5-4DF2-80E9-EF82A318F70D}"/>
                </a:ext>
              </a:extLst>
            </p:cNvPr>
            <p:cNvSpPr txBox="1"/>
            <p:nvPr/>
          </p:nvSpPr>
          <p:spPr>
            <a:xfrm>
              <a:off x="2084889" y="12371530"/>
              <a:ext cx="32427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Customers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3921748-3D4B-4C21-A600-E1BE0FD606E6}"/>
              </a:ext>
            </a:extLst>
          </p:cNvPr>
          <p:cNvGrpSpPr/>
          <p:nvPr/>
        </p:nvGrpSpPr>
        <p:grpSpPr>
          <a:xfrm>
            <a:off x="1882775" y="14812122"/>
            <a:ext cx="20680271" cy="7579471"/>
            <a:chOff x="1882775" y="14812122"/>
            <a:chExt cx="20680271" cy="757947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0CB1289-4338-4CE8-BDC8-0806B1956906}"/>
                </a:ext>
              </a:extLst>
            </p:cNvPr>
            <p:cNvSpPr txBox="1"/>
            <p:nvPr/>
          </p:nvSpPr>
          <p:spPr>
            <a:xfrm>
              <a:off x="15151593" y="14812122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Search Destination </a:t>
              </a:r>
            </a:p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By Location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0747B27-E0F6-4AC5-B237-75E1A6F10FA8}"/>
                </a:ext>
              </a:extLst>
            </p:cNvPr>
            <p:cNvSpPr txBox="1"/>
            <p:nvPr/>
          </p:nvSpPr>
          <p:spPr>
            <a:xfrm>
              <a:off x="15151593" y="17754441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Autocomplete </a:t>
              </a:r>
            </a:p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Search Input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16D096F-45C8-40C0-96E3-463EC99C5DE2}"/>
                </a:ext>
              </a:extLst>
            </p:cNvPr>
            <p:cNvSpPr txBox="1"/>
            <p:nvPr/>
          </p:nvSpPr>
          <p:spPr>
            <a:xfrm>
              <a:off x="1882775" y="14812122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View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Available Rooms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8EF0993-6C36-45BA-936E-AC679C475901}"/>
                </a:ext>
              </a:extLst>
            </p:cNvPr>
            <p:cNvSpPr txBox="1"/>
            <p:nvPr/>
          </p:nvSpPr>
          <p:spPr>
            <a:xfrm>
              <a:off x="1882890" y="17754441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View Hotels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By Price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EF7A667-CEA9-46BB-A5A7-3A4AA554C540}"/>
                </a:ext>
              </a:extLst>
            </p:cNvPr>
            <p:cNvGrpSpPr/>
            <p:nvPr/>
          </p:nvGrpSpPr>
          <p:grpSpPr>
            <a:xfrm>
              <a:off x="3968887" y="16949754"/>
              <a:ext cx="16317405" cy="3136393"/>
              <a:chOff x="3968887" y="7549082"/>
              <a:chExt cx="16317405" cy="313639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C52E067-9150-4C45-A4F9-95E274B3F702}"/>
                  </a:ext>
                </a:extLst>
              </p:cNvPr>
              <p:cNvSpPr/>
              <p:nvPr/>
            </p:nvSpPr>
            <p:spPr>
              <a:xfrm rot="16200000">
                <a:off x="12136098" y="-500724"/>
                <a:ext cx="100387" cy="162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11B41C8-CBCB-436A-BC40-D67ABFF83F2E}"/>
                  </a:ext>
                </a:extLst>
              </p:cNvPr>
              <p:cNvSpPr/>
              <p:nvPr/>
            </p:nvSpPr>
            <p:spPr>
              <a:xfrm rot="16200000">
                <a:off x="12018693" y="2535282"/>
                <a:ext cx="100387" cy="162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AA4393E-FAB3-4C94-852D-B60906EA73D0}"/>
                </a:ext>
              </a:extLst>
            </p:cNvPr>
            <p:cNvSpPr txBox="1"/>
            <p:nvPr/>
          </p:nvSpPr>
          <p:spPr>
            <a:xfrm>
              <a:off x="8486274" y="14812122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Login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To System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BCF2984-3F40-4D9A-9674-9C43E477F55E}"/>
                </a:ext>
              </a:extLst>
            </p:cNvPr>
            <p:cNvSpPr txBox="1"/>
            <p:nvPr/>
          </p:nvSpPr>
          <p:spPr>
            <a:xfrm>
              <a:off x="8486274" y="18092996"/>
              <a:ext cx="74114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Book Hotel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8B6299B-0B29-4367-8A72-319F5CF35AAE}"/>
                </a:ext>
              </a:extLst>
            </p:cNvPr>
            <p:cNvSpPr txBox="1"/>
            <p:nvPr/>
          </p:nvSpPr>
          <p:spPr>
            <a:xfrm>
              <a:off x="8486274" y="20945043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Check Booking Information</a:t>
              </a:r>
            </a:p>
          </p:txBody>
        </p:sp>
      </p:grpSp>
      <p:pic>
        <p:nvPicPr>
          <p:cNvPr id="50" name="Picture 2" descr="Image result for ascenda loyalty logo">
            <a:extLst>
              <a:ext uri="{FF2B5EF4-FFF2-40B4-BE49-F238E27FC236}">
                <a16:creationId xmlns:a16="http://schemas.microsoft.com/office/drawing/2014/main" id="{5A3BE28B-3CB7-4131-8BD0-C83AC5A12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795" y="6148655"/>
            <a:ext cx="5972483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Image result for ascenda loyalty logo">
            <a:extLst>
              <a:ext uri="{FF2B5EF4-FFF2-40B4-BE49-F238E27FC236}">
                <a16:creationId xmlns:a16="http://schemas.microsoft.com/office/drawing/2014/main" id="{B99EB8FE-60B6-4B1E-862C-90D07415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298" y="6148655"/>
            <a:ext cx="5972483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33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68" descr="Caret Down">
            <a:extLst>
              <a:ext uri="{FF2B5EF4-FFF2-40B4-BE49-F238E27FC236}">
                <a16:creationId xmlns:a16="http://schemas.microsoft.com/office/drawing/2014/main" id="{EA4D4F99-1F15-4108-BD2B-7869D821D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6252" y="3697331"/>
            <a:ext cx="1984731" cy="1984731"/>
          </a:xfrm>
          <a:prstGeom prst="rect">
            <a:avLst/>
          </a:prstGeom>
        </p:spPr>
      </p:pic>
      <p:pic>
        <p:nvPicPr>
          <p:cNvPr id="71" name="Graphic 70" descr="Caret Down">
            <a:extLst>
              <a:ext uri="{FF2B5EF4-FFF2-40B4-BE49-F238E27FC236}">
                <a16:creationId xmlns:a16="http://schemas.microsoft.com/office/drawing/2014/main" id="{13A4A3D5-0E28-440A-9879-9A6C449CE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64954" y="3697331"/>
            <a:ext cx="1984731" cy="1984731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3D64726-18E7-45B8-9C59-0FDEB627FC11}"/>
              </a:ext>
            </a:extLst>
          </p:cNvPr>
          <p:cNvSpPr/>
          <p:nvPr/>
        </p:nvSpPr>
        <p:spPr>
          <a:xfrm rot="16200000">
            <a:off x="12141806" y="1010884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FEEC3D-3E29-4694-8668-C08B3F3CD61E}"/>
              </a:ext>
            </a:extLst>
          </p:cNvPr>
          <p:cNvGrpSpPr/>
          <p:nvPr/>
        </p:nvGrpSpPr>
        <p:grpSpPr>
          <a:xfrm>
            <a:off x="-2635187" y="8773579"/>
            <a:ext cx="2460071" cy="3846878"/>
            <a:chOff x="27141608" y="5051153"/>
            <a:chExt cx="2384653" cy="3808030"/>
          </a:xfrm>
        </p:grpSpPr>
        <p:pic>
          <p:nvPicPr>
            <p:cNvPr id="8" name="Graphic 7" descr="Remote work outline">
              <a:extLst>
                <a:ext uri="{FF2B5EF4-FFF2-40B4-BE49-F238E27FC236}">
                  <a16:creationId xmlns:a16="http://schemas.microsoft.com/office/drawing/2014/main" id="{63707DC4-A56A-4CB1-A517-B9FB8CA11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141608" y="5051153"/>
              <a:ext cx="2384653" cy="2384653"/>
            </a:xfrm>
            <a:prstGeom prst="rect">
              <a:avLst/>
            </a:prstGeom>
          </p:spPr>
        </p:pic>
        <p:pic>
          <p:nvPicPr>
            <p:cNvPr id="35" name="Graphic 34" descr="Sleep with solid fill">
              <a:extLst>
                <a:ext uri="{FF2B5EF4-FFF2-40B4-BE49-F238E27FC236}">
                  <a16:creationId xmlns:a16="http://schemas.microsoft.com/office/drawing/2014/main" id="{D8B6346F-7A63-47A3-834B-013AB1EF4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141608" y="6474530"/>
              <a:ext cx="2384653" cy="2384653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994E716-4C04-45F2-B8FF-17B0565797CB}"/>
              </a:ext>
            </a:extLst>
          </p:cNvPr>
          <p:cNvGrpSpPr>
            <a:grpSpLocks noChangeAspect="1"/>
          </p:cNvGrpSpPr>
          <p:nvPr/>
        </p:nvGrpSpPr>
        <p:grpSpPr>
          <a:xfrm>
            <a:off x="-7439316" y="8773579"/>
            <a:ext cx="3348581" cy="3567337"/>
            <a:chOff x="-8242523" y="3390751"/>
            <a:chExt cx="5930854" cy="6318302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71615C5-F8D5-44CA-8913-60328F33D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-8242523" y="3390751"/>
              <a:ext cx="2523600" cy="2523600"/>
            </a:xfrm>
            <a:prstGeom prst="ellipse">
              <a:avLst/>
            </a:prstGeom>
            <a:ln w="3175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6ED74A10-6521-40D7-8265-EBD6A5E05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-4831669" y="7189053"/>
              <a:ext cx="2520000" cy="2520000"/>
            </a:xfrm>
            <a:prstGeom prst="ellipse">
              <a:avLst/>
            </a:prstGeom>
            <a:ln w="3175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A8D26295-503C-4C5E-A156-F4957E9BB2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0715" t="13345" r="16321" b="13691"/>
            <a:stretch/>
          </p:blipFill>
          <p:spPr>
            <a:xfrm>
              <a:off x="-4831669" y="3392551"/>
              <a:ext cx="2520000" cy="2520000"/>
            </a:xfrm>
            <a:prstGeom prst="ellipse">
              <a:avLst/>
            </a:prstGeom>
            <a:ln w="3175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7A83E3A8-9FD6-4EE4-9A2B-3754A0B82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8240723" y="7189053"/>
              <a:ext cx="2520000" cy="2520000"/>
            </a:xfrm>
            <a:prstGeom prst="ellipse">
              <a:avLst/>
            </a:prstGeom>
            <a:ln w="3175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6B59C5E8-68C4-4AD9-8913-1D7E0308D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-6507421" y="5364580"/>
              <a:ext cx="2426667" cy="2426667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EF912B7D-2256-4318-ACEF-111F1A21C3B2}"/>
              </a:ext>
            </a:extLst>
          </p:cNvPr>
          <p:cNvSpPr txBox="1"/>
          <p:nvPr/>
        </p:nvSpPr>
        <p:spPr>
          <a:xfrm>
            <a:off x="28056259" y="7486038"/>
            <a:ext cx="2048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Hotels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CA64EA5-A9F9-4338-8626-E01F154E2537}"/>
              </a:ext>
            </a:extLst>
          </p:cNvPr>
          <p:cNvSpPr txBox="1"/>
          <p:nvPr/>
        </p:nvSpPr>
        <p:spPr>
          <a:xfrm>
            <a:off x="9305766" y="-1569892"/>
            <a:ext cx="5772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Stakeholders</a:t>
            </a:r>
          </a:p>
        </p:txBody>
      </p:sp>
      <p:pic>
        <p:nvPicPr>
          <p:cNvPr id="79" name="Graphic 78" descr="Caret Down">
            <a:extLst>
              <a:ext uri="{FF2B5EF4-FFF2-40B4-BE49-F238E27FC236}">
                <a16:creationId xmlns:a16="http://schemas.microsoft.com/office/drawing/2014/main" id="{B59C1E27-E862-4649-A432-7ED76895D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9633" y="3697331"/>
            <a:ext cx="1984731" cy="1984731"/>
          </a:xfrm>
          <a:prstGeom prst="rect">
            <a:avLst/>
          </a:prstGeom>
        </p:spPr>
      </p:pic>
      <p:pic>
        <p:nvPicPr>
          <p:cNvPr id="81" name="Graphic 80" descr="Caret Down">
            <a:extLst>
              <a:ext uri="{FF2B5EF4-FFF2-40B4-BE49-F238E27FC236}">
                <a16:creationId xmlns:a16="http://schemas.microsoft.com/office/drawing/2014/main" id="{5D82680F-555B-479A-A604-A2623E734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9635" y="3697331"/>
            <a:ext cx="1984731" cy="19847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7580193" y="223840"/>
            <a:ext cx="9223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Features &gt; Use Cases</a:t>
            </a:r>
          </a:p>
        </p:txBody>
      </p:sp>
      <p:pic>
        <p:nvPicPr>
          <p:cNvPr id="5122" name="Picture 2" descr="Image result for aws logo png">
            <a:extLst>
              <a:ext uri="{FF2B5EF4-FFF2-40B4-BE49-F238E27FC236}">
                <a16:creationId xmlns:a16="http://schemas.microsoft.com/office/drawing/2014/main" id="{15760C46-EF1E-41C2-A4E3-D24145CA0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795" y="9485995"/>
            <a:ext cx="3663643" cy="219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571D527-FF02-4661-8536-48030AD1E13B}"/>
              </a:ext>
            </a:extLst>
          </p:cNvPr>
          <p:cNvSpPr txBox="1"/>
          <p:nvPr/>
        </p:nvSpPr>
        <p:spPr>
          <a:xfrm>
            <a:off x="16679479" y="2011953"/>
            <a:ext cx="43556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Destination</a:t>
            </a:r>
          </a:p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Search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56E27-9D74-4B6B-BB83-D2A166DB8A35}"/>
              </a:ext>
            </a:extLst>
          </p:cNvPr>
          <p:cNvSpPr txBox="1"/>
          <p:nvPr/>
        </p:nvSpPr>
        <p:spPr>
          <a:xfrm>
            <a:off x="4297943" y="2017572"/>
            <a:ext cx="25813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Hotel</a:t>
            </a:r>
          </a:p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Search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1870F7-C4DD-4EEC-BB28-18C7119FD3C1}"/>
              </a:ext>
            </a:extLst>
          </p:cNvPr>
          <p:cNvSpPr txBox="1"/>
          <p:nvPr/>
        </p:nvSpPr>
        <p:spPr>
          <a:xfrm>
            <a:off x="10588837" y="2017572"/>
            <a:ext cx="32063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Booking</a:t>
            </a:r>
          </a:p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CEB011-75AA-4DCA-9070-5290C7665EDE}"/>
              </a:ext>
            </a:extLst>
          </p:cNvPr>
          <p:cNvGrpSpPr/>
          <p:nvPr/>
        </p:nvGrpSpPr>
        <p:grpSpPr>
          <a:xfrm>
            <a:off x="1882775" y="5411450"/>
            <a:ext cx="20680271" cy="7579471"/>
            <a:chOff x="1882775" y="5411450"/>
            <a:chExt cx="20680271" cy="757947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DC40C9-39F5-49F7-AE60-C249CD463603}"/>
                </a:ext>
              </a:extLst>
            </p:cNvPr>
            <p:cNvSpPr txBox="1"/>
            <p:nvPr/>
          </p:nvSpPr>
          <p:spPr>
            <a:xfrm>
              <a:off x="15151593" y="5411450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Search Destination </a:t>
              </a:r>
            </a:p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By Location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39B362-C31C-41FA-B35A-800BECBFCB00}"/>
                </a:ext>
              </a:extLst>
            </p:cNvPr>
            <p:cNvSpPr txBox="1"/>
            <p:nvPr/>
          </p:nvSpPr>
          <p:spPr>
            <a:xfrm>
              <a:off x="15151593" y="8353769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Autocomplete </a:t>
              </a:r>
            </a:p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Search Input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C6F07C-BC03-4E25-91D0-AB9A19B001CF}"/>
                </a:ext>
              </a:extLst>
            </p:cNvPr>
            <p:cNvSpPr txBox="1"/>
            <p:nvPr/>
          </p:nvSpPr>
          <p:spPr>
            <a:xfrm>
              <a:off x="1882775" y="5411450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View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Available Rooms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91DA44-37A2-4825-967B-82D88EA73B19}"/>
                </a:ext>
              </a:extLst>
            </p:cNvPr>
            <p:cNvSpPr txBox="1"/>
            <p:nvPr/>
          </p:nvSpPr>
          <p:spPr>
            <a:xfrm>
              <a:off x="1882890" y="8353769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View Hotels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By Price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935858-CEB0-4D61-AAC6-C4B551E755A6}"/>
                </a:ext>
              </a:extLst>
            </p:cNvPr>
            <p:cNvGrpSpPr/>
            <p:nvPr/>
          </p:nvGrpSpPr>
          <p:grpSpPr>
            <a:xfrm>
              <a:off x="3968887" y="7549082"/>
              <a:ext cx="16317405" cy="3136393"/>
              <a:chOff x="3968887" y="7549082"/>
              <a:chExt cx="16317405" cy="3136393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E31EF6E-FFDE-45C7-927C-BACBB5ACE68B}"/>
                  </a:ext>
                </a:extLst>
              </p:cNvPr>
              <p:cNvSpPr/>
              <p:nvPr/>
            </p:nvSpPr>
            <p:spPr>
              <a:xfrm rot="16200000">
                <a:off x="12136098" y="-500724"/>
                <a:ext cx="100387" cy="162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1C49399-BD2D-4F31-95EC-F5B4CA73DC2A}"/>
                  </a:ext>
                </a:extLst>
              </p:cNvPr>
              <p:cNvSpPr/>
              <p:nvPr/>
            </p:nvSpPr>
            <p:spPr>
              <a:xfrm rot="16200000">
                <a:off x="12018693" y="2535282"/>
                <a:ext cx="100387" cy="162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FFF929-45FE-43D5-AA5A-7A957B9AB69C}"/>
                </a:ext>
              </a:extLst>
            </p:cNvPr>
            <p:cNvSpPr txBox="1"/>
            <p:nvPr/>
          </p:nvSpPr>
          <p:spPr>
            <a:xfrm>
              <a:off x="8486274" y="5411450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Login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To System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7687681-BF3C-498D-AAAD-877F73971B0D}"/>
                </a:ext>
              </a:extLst>
            </p:cNvPr>
            <p:cNvSpPr txBox="1"/>
            <p:nvPr/>
          </p:nvSpPr>
          <p:spPr>
            <a:xfrm>
              <a:off x="8486274" y="8692324"/>
              <a:ext cx="74114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Book Hotel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C63BA4F-2602-4ECA-86EE-BE43A2CF7EAC}"/>
                </a:ext>
              </a:extLst>
            </p:cNvPr>
            <p:cNvSpPr txBox="1"/>
            <p:nvPr/>
          </p:nvSpPr>
          <p:spPr>
            <a:xfrm>
              <a:off x="8486274" y="11544371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Check Booking Information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C993073-6F67-4F89-B9BD-FD00A90D8EE6}"/>
              </a:ext>
            </a:extLst>
          </p:cNvPr>
          <p:cNvGrpSpPr/>
          <p:nvPr/>
        </p:nvGrpSpPr>
        <p:grpSpPr>
          <a:xfrm>
            <a:off x="-7439316" y="12696013"/>
            <a:ext cx="7014904" cy="830997"/>
            <a:chOff x="2084889" y="12371530"/>
            <a:chExt cx="7014904" cy="83099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15F723-8ECA-433D-A85A-10258DE080D5}"/>
                </a:ext>
              </a:extLst>
            </p:cNvPr>
            <p:cNvSpPr txBox="1"/>
            <p:nvPr/>
          </p:nvSpPr>
          <p:spPr>
            <a:xfrm>
              <a:off x="7051667" y="12371530"/>
              <a:ext cx="20481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Hotels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71F5E5-681C-483F-A0CB-2089E98D5A97}"/>
                </a:ext>
              </a:extLst>
            </p:cNvPr>
            <p:cNvSpPr txBox="1"/>
            <p:nvPr/>
          </p:nvSpPr>
          <p:spPr>
            <a:xfrm>
              <a:off x="2084889" y="12371530"/>
              <a:ext cx="32427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Customers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0E0F7F6-16E4-4239-A726-9CA015F0851D}"/>
              </a:ext>
            </a:extLst>
          </p:cNvPr>
          <p:cNvGrpSpPr/>
          <p:nvPr/>
        </p:nvGrpSpPr>
        <p:grpSpPr>
          <a:xfrm>
            <a:off x="-30692084" y="4156954"/>
            <a:ext cx="22900962" cy="1446550"/>
            <a:chOff x="734446" y="4156954"/>
            <a:chExt cx="22900962" cy="144655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76CAA17-FD19-4A1E-8932-AA9F1E4349EC}"/>
                </a:ext>
              </a:extLst>
            </p:cNvPr>
            <p:cNvSpPr txBox="1"/>
            <p:nvPr/>
          </p:nvSpPr>
          <p:spPr>
            <a:xfrm>
              <a:off x="734446" y="4156954"/>
              <a:ext cx="55956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Autocomplete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&lt;100ms/request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F48131-633F-430B-8E28-C949FCCF154F}"/>
                </a:ext>
              </a:extLst>
            </p:cNvPr>
            <p:cNvSpPr txBox="1"/>
            <p:nvPr/>
          </p:nvSpPr>
          <p:spPr>
            <a:xfrm>
              <a:off x="6502875" y="4156954"/>
              <a:ext cx="55956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SLA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99.9% Uptime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426B7BB-0E66-4750-BB8B-4F24097B2143}"/>
                </a:ext>
              </a:extLst>
            </p:cNvPr>
            <p:cNvSpPr txBox="1"/>
            <p:nvPr/>
          </p:nvSpPr>
          <p:spPr>
            <a:xfrm>
              <a:off x="12271304" y="4156954"/>
              <a:ext cx="55956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Deployment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Zero Downtime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21754D7-691C-4BA3-9810-76DB7AD34AD0}"/>
                </a:ext>
              </a:extLst>
            </p:cNvPr>
            <p:cNvSpPr txBox="1"/>
            <p:nvPr/>
          </p:nvSpPr>
          <p:spPr>
            <a:xfrm>
              <a:off x="18039733" y="4156954"/>
              <a:ext cx="55956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Mozilla Observatory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 Grade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3583483-3FA1-40C9-9DB4-3207230AC1BC}"/>
              </a:ext>
            </a:extLst>
          </p:cNvPr>
          <p:cNvGrpSpPr/>
          <p:nvPr/>
        </p:nvGrpSpPr>
        <p:grpSpPr>
          <a:xfrm>
            <a:off x="-30550361" y="6060858"/>
            <a:ext cx="22617515" cy="7308464"/>
            <a:chOff x="876169" y="6060858"/>
            <a:chExt cx="22617515" cy="7308464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EAA9923-8E26-41EC-9AB5-9BF23A9B0FA2}"/>
                </a:ext>
              </a:extLst>
            </p:cNvPr>
            <p:cNvSpPr/>
            <p:nvPr/>
          </p:nvSpPr>
          <p:spPr>
            <a:xfrm rot="16200000">
              <a:off x="12136096" y="-4688948"/>
              <a:ext cx="100387" cy="21600000"/>
            </a:xfrm>
            <a:prstGeom prst="rect">
              <a:avLst/>
            </a:prstGeom>
            <a:solidFill>
              <a:srgbClr val="FBB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BBE0515-467E-4F6E-AA81-44FDA198D41C}"/>
                </a:ext>
              </a:extLst>
            </p:cNvPr>
            <p:cNvSpPr/>
            <p:nvPr/>
          </p:nvSpPr>
          <p:spPr>
            <a:xfrm>
              <a:off x="6378598" y="6161246"/>
              <a:ext cx="100387" cy="7200000"/>
            </a:xfrm>
            <a:prstGeom prst="rect">
              <a:avLst/>
            </a:prstGeom>
            <a:solidFill>
              <a:srgbClr val="FBB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1791611-90B1-4AF7-BB0D-F4DBE100EFE9}"/>
                </a:ext>
              </a:extLst>
            </p:cNvPr>
            <p:cNvSpPr/>
            <p:nvPr/>
          </p:nvSpPr>
          <p:spPr>
            <a:xfrm>
              <a:off x="12141807" y="6169322"/>
              <a:ext cx="100387" cy="7200000"/>
            </a:xfrm>
            <a:prstGeom prst="rect">
              <a:avLst/>
            </a:prstGeom>
            <a:solidFill>
              <a:srgbClr val="FBB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3C6223B-B148-43B8-94BE-44CA304CE1A9}"/>
                </a:ext>
              </a:extLst>
            </p:cNvPr>
            <p:cNvSpPr/>
            <p:nvPr/>
          </p:nvSpPr>
          <p:spPr>
            <a:xfrm>
              <a:off x="17905016" y="6111052"/>
              <a:ext cx="100387" cy="7200000"/>
            </a:xfrm>
            <a:prstGeom prst="rect">
              <a:avLst/>
            </a:prstGeom>
            <a:solidFill>
              <a:srgbClr val="FBB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8EBA038-0463-4DAB-B2EA-5BF4463285E4}"/>
                </a:ext>
              </a:extLst>
            </p:cNvPr>
            <p:cNvSpPr txBox="1"/>
            <p:nvPr/>
          </p:nvSpPr>
          <p:spPr>
            <a:xfrm>
              <a:off x="876169" y="8899895"/>
              <a:ext cx="531222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Caching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Load Balancer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53F0239-193C-438D-B9CD-1C36B55B7EE4}"/>
                </a:ext>
              </a:extLst>
            </p:cNvPr>
            <p:cNvSpPr txBox="1"/>
            <p:nvPr/>
          </p:nvSpPr>
          <p:spPr>
            <a:xfrm>
              <a:off x="6638114" y="6437683"/>
              <a:ext cx="5312228" cy="686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Multi-AZ Datacenters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Active/Passive Standby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Application Load Balancing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Auto-Scaling Group (80%/20%)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5D52681-5F4A-40F1-9548-3422BE8CC1D8}"/>
                </a:ext>
              </a:extLst>
            </p:cNvPr>
            <p:cNvSpPr txBox="1"/>
            <p:nvPr/>
          </p:nvSpPr>
          <p:spPr>
            <a:xfrm>
              <a:off x="12413027" y="9515448"/>
              <a:ext cx="53122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</a:t>
              </a:r>
              <a:r>
                <a:rPr lang="en-US" sz="4000" b="1" dirty="0" err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Codedeploy</a:t>
              </a: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960E738-9944-4C77-9777-36030E436DD9}"/>
                </a:ext>
              </a:extLst>
            </p:cNvPr>
            <p:cNvSpPr txBox="1"/>
            <p:nvPr/>
          </p:nvSpPr>
          <p:spPr>
            <a:xfrm>
              <a:off x="18181456" y="6437683"/>
              <a:ext cx="5312228" cy="686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OWASP Secure Coding Practices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WAF Filter Rule Firewall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Separate Web &amp; DB Servers (DMZ)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Revalidate Data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(Server Side)</a:t>
              </a:r>
            </a:p>
          </p:txBody>
        </p:sp>
      </p:grpSp>
      <p:pic>
        <p:nvPicPr>
          <p:cNvPr id="57" name="Picture 2" descr="Image result for ascenda loyalty logo">
            <a:extLst>
              <a:ext uri="{FF2B5EF4-FFF2-40B4-BE49-F238E27FC236}">
                <a16:creationId xmlns:a16="http://schemas.microsoft.com/office/drawing/2014/main" id="{37064256-331F-49FD-B15A-9B4B9CED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151" y="6148655"/>
            <a:ext cx="5972483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Image result for ascenda loyalty logo">
            <a:extLst>
              <a:ext uri="{FF2B5EF4-FFF2-40B4-BE49-F238E27FC236}">
                <a16:creationId xmlns:a16="http://schemas.microsoft.com/office/drawing/2014/main" id="{1D91191A-A32F-4FF5-A636-05A369517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80637" y="6148655"/>
            <a:ext cx="5972483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97EF2C15-08CB-49E1-AC4F-4115A80BB42C}"/>
              </a:ext>
            </a:extLst>
          </p:cNvPr>
          <p:cNvGrpSpPr/>
          <p:nvPr/>
        </p:nvGrpSpPr>
        <p:grpSpPr>
          <a:xfrm>
            <a:off x="-21603904" y="2002131"/>
            <a:ext cx="21268202" cy="1015663"/>
            <a:chOff x="1122746" y="2002131"/>
            <a:chExt cx="21268202" cy="101566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C34F7B-10B5-4DDF-9EB0-4B8C5625A122}"/>
                </a:ext>
              </a:extLst>
            </p:cNvPr>
            <p:cNvSpPr txBox="1"/>
            <p:nvPr/>
          </p:nvSpPr>
          <p:spPr>
            <a:xfrm>
              <a:off x="1122746" y="2002131"/>
              <a:ext cx="481907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Performance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C868FBC-1C60-4642-BB1A-B505BA296C62}"/>
                </a:ext>
              </a:extLst>
            </p:cNvPr>
            <p:cNvSpPr txBox="1"/>
            <p:nvPr/>
          </p:nvSpPr>
          <p:spPr>
            <a:xfrm>
              <a:off x="7411382" y="2002131"/>
              <a:ext cx="377866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Reliability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38EFEF-DD23-4472-9CD7-5E32B28373AA}"/>
                </a:ext>
              </a:extLst>
            </p:cNvPr>
            <p:cNvSpPr txBox="1"/>
            <p:nvPr/>
          </p:nvSpPr>
          <p:spPr>
            <a:xfrm>
              <a:off x="12233271" y="2002131"/>
              <a:ext cx="56717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Maintainability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55FD8CD-59A8-40D8-B5E2-5542C78501FF}"/>
                </a:ext>
              </a:extLst>
            </p:cNvPr>
            <p:cNvSpPr txBox="1"/>
            <p:nvPr/>
          </p:nvSpPr>
          <p:spPr>
            <a:xfrm>
              <a:off x="19284199" y="2002131"/>
              <a:ext cx="31067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267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43D64726-18E7-45B8-9C59-0FDEB627FC11}"/>
              </a:ext>
            </a:extLst>
          </p:cNvPr>
          <p:cNvSpPr/>
          <p:nvPr/>
        </p:nvSpPr>
        <p:spPr>
          <a:xfrm rot="16200000">
            <a:off x="12141806" y="1010884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7580193" y="-2014032"/>
            <a:ext cx="9223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Features &gt; Use Cases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09368F-FD34-4F12-A457-DBEB1ACB4422}"/>
              </a:ext>
            </a:extLst>
          </p:cNvPr>
          <p:cNvSpPr txBox="1"/>
          <p:nvPr/>
        </p:nvSpPr>
        <p:spPr>
          <a:xfrm>
            <a:off x="8785973" y="149862"/>
            <a:ext cx="6800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Quality Metrics</a:t>
            </a:r>
          </a:p>
        </p:txBody>
      </p:sp>
      <p:pic>
        <p:nvPicPr>
          <p:cNvPr id="43" name="Graphic 42" descr="Caret Down">
            <a:extLst>
              <a:ext uri="{FF2B5EF4-FFF2-40B4-BE49-F238E27FC236}">
                <a16:creationId xmlns:a16="http://schemas.microsoft.com/office/drawing/2014/main" id="{645F7CBE-5F06-4725-89D1-F7BEB6CF9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9919" y="2564784"/>
            <a:ext cx="1984731" cy="1984731"/>
          </a:xfrm>
          <a:prstGeom prst="rect">
            <a:avLst/>
          </a:prstGeom>
        </p:spPr>
      </p:pic>
      <p:pic>
        <p:nvPicPr>
          <p:cNvPr id="44" name="Graphic 43" descr="Caret Down">
            <a:extLst>
              <a:ext uri="{FF2B5EF4-FFF2-40B4-BE49-F238E27FC236}">
                <a16:creationId xmlns:a16="http://schemas.microsoft.com/office/drawing/2014/main" id="{CD6D319E-7748-4C14-A0CC-15D0BB554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45209" y="2564784"/>
            <a:ext cx="1984731" cy="1984731"/>
          </a:xfrm>
          <a:prstGeom prst="rect">
            <a:avLst/>
          </a:prstGeom>
        </p:spPr>
      </p:pic>
      <p:pic>
        <p:nvPicPr>
          <p:cNvPr id="45" name="Graphic 44" descr="Caret Down">
            <a:extLst>
              <a:ext uri="{FF2B5EF4-FFF2-40B4-BE49-F238E27FC236}">
                <a16:creationId xmlns:a16="http://schemas.microsoft.com/office/drawing/2014/main" id="{D940F0FF-FC42-4CAA-AE4B-AE8110809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76779" y="2564784"/>
            <a:ext cx="1984731" cy="1984731"/>
          </a:xfrm>
          <a:prstGeom prst="rect">
            <a:avLst/>
          </a:prstGeom>
        </p:spPr>
      </p:pic>
      <p:pic>
        <p:nvPicPr>
          <p:cNvPr id="54" name="Graphic 53" descr="Caret Down">
            <a:extLst>
              <a:ext uri="{FF2B5EF4-FFF2-40B4-BE49-F238E27FC236}">
                <a16:creationId xmlns:a16="http://schemas.microsoft.com/office/drawing/2014/main" id="{813BE161-3D51-42C8-942E-31551E1BB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8349" y="2564784"/>
            <a:ext cx="1984731" cy="198473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378C46E-1BC3-4C26-95A2-910AC4F518D2}"/>
              </a:ext>
            </a:extLst>
          </p:cNvPr>
          <p:cNvSpPr txBox="1"/>
          <p:nvPr/>
        </p:nvSpPr>
        <p:spPr>
          <a:xfrm>
            <a:off x="36928657" y="2011953"/>
            <a:ext cx="43556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Destination</a:t>
            </a:r>
          </a:p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Search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9EC57F-9169-4EEB-B793-C9C6357C7D27}"/>
              </a:ext>
            </a:extLst>
          </p:cNvPr>
          <p:cNvSpPr txBox="1"/>
          <p:nvPr/>
        </p:nvSpPr>
        <p:spPr>
          <a:xfrm>
            <a:off x="24547121" y="2017572"/>
            <a:ext cx="25813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Hotel</a:t>
            </a:r>
          </a:p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Search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D1F942-F70F-41FF-A167-87057725B387}"/>
              </a:ext>
            </a:extLst>
          </p:cNvPr>
          <p:cNvSpPr txBox="1"/>
          <p:nvPr/>
        </p:nvSpPr>
        <p:spPr>
          <a:xfrm>
            <a:off x="30838015" y="2017572"/>
            <a:ext cx="32063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Booking</a:t>
            </a:r>
          </a:p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974FAA-5ED1-43F9-A156-3E5239EC8374}"/>
              </a:ext>
            </a:extLst>
          </p:cNvPr>
          <p:cNvGrpSpPr/>
          <p:nvPr/>
        </p:nvGrpSpPr>
        <p:grpSpPr>
          <a:xfrm>
            <a:off x="1122746" y="2002131"/>
            <a:ext cx="21268202" cy="1015663"/>
            <a:chOff x="1122746" y="2002131"/>
            <a:chExt cx="21268202" cy="101566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B676A8F-3814-4C4E-BA13-3FEA8BC3ED99}"/>
                </a:ext>
              </a:extLst>
            </p:cNvPr>
            <p:cNvSpPr txBox="1"/>
            <p:nvPr/>
          </p:nvSpPr>
          <p:spPr>
            <a:xfrm>
              <a:off x="1122746" y="2002131"/>
              <a:ext cx="481907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Performance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5BE2025-0520-4ABA-BFA5-46FCBA6B28AC}"/>
                </a:ext>
              </a:extLst>
            </p:cNvPr>
            <p:cNvSpPr txBox="1"/>
            <p:nvPr/>
          </p:nvSpPr>
          <p:spPr>
            <a:xfrm>
              <a:off x="7411382" y="2002131"/>
              <a:ext cx="377866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Reliability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80C78E1-A642-4EEB-A2A2-30EC8448E6AE}"/>
                </a:ext>
              </a:extLst>
            </p:cNvPr>
            <p:cNvSpPr txBox="1"/>
            <p:nvPr/>
          </p:nvSpPr>
          <p:spPr>
            <a:xfrm>
              <a:off x="12233271" y="2002131"/>
              <a:ext cx="56717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Maintainability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AF6D69A-0CC7-435A-92EF-CF2639F1A5EB}"/>
                </a:ext>
              </a:extLst>
            </p:cNvPr>
            <p:cNvSpPr txBox="1"/>
            <p:nvPr/>
          </p:nvSpPr>
          <p:spPr>
            <a:xfrm>
              <a:off x="19284199" y="2002131"/>
              <a:ext cx="31067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Security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BA828E-AED7-4635-B7C1-8B9764301DCF}"/>
              </a:ext>
            </a:extLst>
          </p:cNvPr>
          <p:cNvGrpSpPr/>
          <p:nvPr/>
        </p:nvGrpSpPr>
        <p:grpSpPr>
          <a:xfrm>
            <a:off x="28448531" y="5411450"/>
            <a:ext cx="20680271" cy="7579471"/>
            <a:chOff x="25609081" y="5411450"/>
            <a:chExt cx="20680271" cy="757947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2F9B51B-3C36-40FF-9E8B-C68C3319555A}"/>
                </a:ext>
              </a:extLst>
            </p:cNvPr>
            <p:cNvSpPr txBox="1"/>
            <p:nvPr/>
          </p:nvSpPr>
          <p:spPr>
            <a:xfrm>
              <a:off x="38877899" y="5411450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Search Destination </a:t>
              </a:r>
            </a:p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By Location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713834B-C2F6-411E-B99E-599AEF66A285}"/>
                </a:ext>
              </a:extLst>
            </p:cNvPr>
            <p:cNvSpPr txBox="1"/>
            <p:nvPr/>
          </p:nvSpPr>
          <p:spPr>
            <a:xfrm>
              <a:off x="38877899" y="8353769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Autocomplete </a:t>
              </a:r>
            </a:p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Search Input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2FEB337-676A-4141-9662-192571532263}"/>
                </a:ext>
              </a:extLst>
            </p:cNvPr>
            <p:cNvSpPr txBox="1"/>
            <p:nvPr/>
          </p:nvSpPr>
          <p:spPr>
            <a:xfrm>
              <a:off x="25609081" y="5411450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View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Available Rooms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1B3DA3C-FCF3-4936-B3C6-62DE538F55EE}"/>
                </a:ext>
              </a:extLst>
            </p:cNvPr>
            <p:cNvSpPr txBox="1"/>
            <p:nvPr/>
          </p:nvSpPr>
          <p:spPr>
            <a:xfrm>
              <a:off x="25609196" y="8353769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View Hotels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By Price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73AF690-187D-44B9-8A3E-6088730B1545}"/>
                </a:ext>
              </a:extLst>
            </p:cNvPr>
            <p:cNvGrpSpPr/>
            <p:nvPr/>
          </p:nvGrpSpPr>
          <p:grpSpPr>
            <a:xfrm>
              <a:off x="27695193" y="7549082"/>
              <a:ext cx="16317405" cy="3136393"/>
              <a:chOff x="3968887" y="7549082"/>
              <a:chExt cx="16317405" cy="3136393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62DD8B1-7105-4224-8B4C-E631A20788CB}"/>
                  </a:ext>
                </a:extLst>
              </p:cNvPr>
              <p:cNvSpPr/>
              <p:nvPr/>
            </p:nvSpPr>
            <p:spPr>
              <a:xfrm rot="16200000">
                <a:off x="12136098" y="-500724"/>
                <a:ext cx="100387" cy="162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8900B5E-613B-4852-9754-1E4B20636AA1}"/>
                  </a:ext>
                </a:extLst>
              </p:cNvPr>
              <p:cNvSpPr/>
              <p:nvPr/>
            </p:nvSpPr>
            <p:spPr>
              <a:xfrm rot="16200000">
                <a:off x="12018693" y="2535282"/>
                <a:ext cx="100387" cy="162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AA4D7CD-07E6-4D72-9CF0-EBC2ADB5C8AF}"/>
                </a:ext>
              </a:extLst>
            </p:cNvPr>
            <p:cNvSpPr txBox="1"/>
            <p:nvPr/>
          </p:nvSpPr>
          <p:spPr>
            <a:xfrm>
              <a:off x="32212580" y="5411450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Login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To System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9448B93-C083-4B39-A655-C7B35958D518}"/>
                </a:ext>
              </a:extLst>
            </p:cNvPr>
            <p:cNvSpPr txBox="1"/>
            <p:nvPr/>
          </p:nvSpPr>
          <p:spPr>
            <a:xfrm>
              <a:off x="32212580" y="8692324"/>
              <a:ext cx="74114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Book Hotel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35C06D9-D000-4A2E-AA43-7E70D920BEFA}"/>
                </a:ext>
              </a:extLst>
            </p:cNvPr>
            <p:cNvSpPr txBox="1"/>
            <p:nvPr/>
          </p:nvSpPr>
          <p:spPr>
            <a:xfrm>
              <a:off x="32212580" y="11544371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Check Booking Information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1D04CBB-FBE8-4623-848B-9D94121C6C3B}"/>
              </a:ext>
            </a:extLst>
          </p:cNvPr>
          <p:cNvGrpSpPr/>
          <p:nvPr/>
        </p:nvGrpSpPr>
        <p:grpSpPr>
          <a:xfrm>
            <a:off x="734446" y="4156954"/>
            <a:ext cx="22900962" cy="1446550"/>
            <a:chOff x="734446" y="4156954"/>
            <a:chExt cx="22900962" cy="1446550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264394C-CBA6-490F-9916-1FFE6751FB95}"/>
                </a:ext>
              </a:extLst>
            </p:cNvPr>
            <p:cNvSpPr txBox="1"/>
            <p:nvPr/>
          </p:nvSpPr>
          <p:spPr>
            <a:xfrm>
              <a:off x="734446" y="4156954"/>
              <a:ext cx="55956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Autocomplete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&lt;100ms/request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FC4AEF5-B7E4-473A-ADB9-C4519FD62434}"/>
                </a:ext>
              </a:extLst>
            </p:cNvPr>
            <p:cNvSpPr txBox="1"/>
            <p:nvPr/>
          </p:nvSpPr>
          <p:spPr>
            <a:xfrm>
              <a:off x="6502875" y="4156954"/>
              <a:ext cx="55956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SLA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99.9% Uptime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779AB0F-2AB8-4268-9A23-9679038172D3}"/>
                </a:ext>
              </a:extLst>
            </p:cNvPr>
            <p:cNvSpPr txBox="1"/>
            <p:nvPr/>
          </p:nvSpPr>
          <p:spPr>
            <a:xfrm>
              <a:off x="12271304" y="4156954"/>
              <a:ext cx="55956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Deployment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Zero Downtime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7254746-A01C-40A0-BBF0-186A42958EE5}"/>
                </a:ext>
              </a:extLst>
            </p:cNvPr>
            <p:cNvSpPr txBox="1"/>
            <p:nvPr/>
          </p:nvSpPr>
          <p:spPr>
            <a:xfrm>
              <a:off x="18039733" y="4156954"/>
              <a:ext cx="55956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Mozilla Observatory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 Grade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884F48F-1B71-4D94-9CFE-8D4EA50260DF}"/>
              </a:ext>
            </a:extLst>
          </p:cNvPr>
          <p:cNvGrpSpPr/>
          <p:nvPr/>
        </p:nvGrpSpPr>
        <p:grpSpPr>
          <a:xfrm>
            <a:off x="-23572033" y="6060858"/>
            <a:ext cx="22617515" cy="7308464"/>
            <a:chOff x="876169" y="6060858"/>
            <a:chExt cx="22617515" cy="7308464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CB9F190-8DEB-469C-BDDC-378D019D95F6}"/>
                </a:ext>
              </a:extLst>
            </p:cNvPr>
            <p:cNvSpPr/>
            <p:nvPr/>
          </p:nvSpPr>
          <p:spPr>
            <a:xfrm rot="16200000">
              <a:off x="12136096" y="-4688948"/>
              <a:ext cx="100387" cy="21600000"/>
            </a:xfrm>
            <a:prstGeom prst="rect">
              <a:avLst/>
            </a:prstGeom>
            <a:solidFill>
              <a:srgbClr val="FBB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5B0ABD3-7589-403D-BCE2-D6F95ACEFAB6}"/>
                </a:ext>
              </a:extLst>
            </p:cNvPr>
            <p:cNvSpPr/>
            <p:nvPr/>
          </p:nvSpPr>
          <p:spPr>
            <a:xfrm>
              <a:off x="6378598" y="6161246"/>
              <a:ext cx="100387" cy="7200000"/>
            </a:xfrm>
            <a:prstGeom prst="rect">
              <a:avLst/>
            </a:prstGeom>
            <a:solidFill>
              <a:srgbClr val="FBB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594B9F9-1174-4261-BB21-0BAFBA39A297}"/>
                </a:ext>
              </a:extLst>
            </p:cNvPr>
            <p:cNvSpPr/>
            <p:nvPr/>
          </p:nvSpPr>
          <p:spPr>
            <a:xfrm>
              <a:off x="12141807" y="6169322"/>
              <a:ext cx="100387" cy="7200000"/>
            </a:xfrm>
            <a:prstGeom prst="rect">
              <a:avLst/>
            </a:prstGeom>
            <a:solidFill>
              <a:srgbClr val="FBB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6A184F7-3A82-4F25-ACB9-A086A023E919}"/>
                </a:ext>
              </a:extLst>
            </p:cNvPr>
            <p:cNvSpPr/>
            <p:nvPr/>
          </p:nvSpPr>
          <p:spPr>
            <a:xfrm>
              <a:off x="17905016" y="6111052"/>
              <a:ext cx="100387" cy="7200000"/>
            </a:xfrm>
            <a:prstGeom prst="rect">
              <a:avLst/>
            </a:prstGeom>
            <a:solidFill>
              <a:srgbClr val="FBB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178A19B-1028-4ED5-9645-8094E38AF3F7}"/>
                </a:ext>
              </a:extLst>
            </p:cNvPr>
            <p:cNvSpPr txBox="1"/>
            <p:nvPr/>
          </p:nvSpPr>
          <p:spPr>
            <a:xfrm>
              <a:off x="876169" y="8899895"/>
              <a:ext cx="531222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Caching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Load Balancer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A6E261D-9577-4707-885C-CF677EA7F32A}"/>
                </a:ext>
              </a:extLst>
            </p:cNvPr>
            <p:cNvSpPr txBox="1"/>
            <p:nvPr/>
          </p:nvSpPr>
          <p:spPr>
            <a:xfrm>
              <a:off x="6638114" y="6437683"/>
              <a:ext cx="5312228" cy="686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Multi-AZ Datacenters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Active/Passive Standby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Application Load Balancing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Auto-Scaling Group (80%/20%)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BE2869C-BFC4-4701-BA9D-870F8D029C2B}"/>
                </a:ext>
              </a:extLst>
            </p:cNvPr>
            <p:cNvSpPr txBox="1"/>
            <p:nvPr/>
          </p:nvSpPr>
          <p:spPr>
            <a:xfrm>
              <a:off x="12413027" y="9515448"/>
              <a:ext cx="53122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</a:t>
              </a:r>
              <a:r>
                <a:rPr lang="en-US" sz="4000" b="1" dirty="0" err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Codedeploy</a:t>
              </a: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8042861-3324-4CA8-9555-455867AE3A59}"/>
                </a:ext>
              </a:extLst>
            </p:cNvPr>
            <p:cNvSpPr txBox="1"/>
            <p:nvPr/>
          </p:nvSpPr>
          <p:spPr>
            <a:xfrm>
              <a:off x="18181456" y="6437683"/>
              <a:ext cx="5312228" cy="686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OWASP Secure Coding Practices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WAF Filter Rule Firewall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Separate Web &amp; DB Servers (DMZ)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Revalidate Data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(Server Side)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984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43D64726-18E7-45B8-9C59-0FDEB627FC11}"/>
              </a:ext>
            </a:extLst>
          </p:cNvPr>
          <p:cNvSpPr/>
          <p:nvPr/>
        </p:nvSpPr>
        <p:spPr>
          <a:xfrm rot="16200000">
            <a:off x="12141806" y="1010884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7580193" y="-2014032"/>
            <a:ext cx="9223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Features &gt; Use Cases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09368F-FD34-4F12-A457-DBEB1ACB4422}"/>
              </a:ext>
            </a:extLst>
          </p:cNvPr>
          <p:cNvSpPr txBox="1"/>
          <p:nvPr/>
        </p:nvSpPr>
        <p:spPr>
          <a:xfrm>
            <a:off x="8785973" y="149862"/>
            <a:ext cx="6800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Quality Metrics</a:t>
            </a:r>
          </a:p>
        </p:txBody>
      </p:sp>
      <p:pic>
        <p:nvPicPr>
          <p:cNvPr id="43" name="Graphic 42" descr="Caret Down">
            <a:extLst>
              <a:ext uri="{FF2B5EF4-FFF2-40B4-BE49-F238E27FC236}">
                <a16:creationId xmlns:a16="http://schemas.microsoft.com/office/drawing/2014/main" id="{645F7CBE-5F06-4725-89D1-F7BEB6CF9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9919" y="2564784"/>
            <a:ext cx="1984731" cy="1984731"/>
          </a:xfrm>
          <a:prstGeom prst="rect">
            <a:avLst/>
          </a:prstGeom>
        </p:spPr>
      </p:pic>
      <p:pic>
        <p:nvPicPr>
          <p:cNvPr id="44" name="Graphic 43" descr="Caret Down">
            <a:extLst>
              <a:ext uri="{FF2B5EF4-FFF2-40B4-BE49-F238E27FC236}">
                <a16:creationId xmlns:a16="http://schemas.microsoft.com/office/drawing/2014/main" id="{CD6D319E-7748-4C14-A0CC-15D0BB554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45209" y="2564784"/>
            <a:ext cx="1984731" cy="1984731"/>
          </a:xfrm>
          <a:prstGeom prst="rect">
            <a:avLst/>
          </a:prstGeom>
        </p:spPr>
      </p:pic>
      <p:pic>
        <p:nvPicPr>
          <p:cNvPr id="45" name="Graphic 44" descr="Caret Down">
            <a:extLst>
              <a:ext uri="{FF2B5EF4-FFF2-40B4-BE49-F238E27FC236}">
                <a16:creationId xmlns:a16="http://schemas.microsoft.com/office/drawing/2014/main" id="{D940F0FF-FC42-4CAA-AE4B-AE8110809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76779" y="2564784"/>
            <a:ext cx="1984731" cy="1984731"/>
          </a:xfrm>
          <a:prstGeom prst="rect">
            <a:avLst/>
          </a:prstGeom>
        </p:spPr>
      </p:pic>
      <p:pic>
        <p:nvPicPr>
          <p:cNvPr id="54" name="Graphic 53" descr="Caret Down">
            <a:extLst>
              <a:ext uri="{FF2B5EF4-FFF2-40B4-BE49-F238E27FC236}">
                <a16:creationId xmlns:a16="http://schemas.microsoft.com/office/drawing/2014/main" id="{813BE161-3D51-42C8-942E-31551E1BB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8349" y="2564784"/>
            <a:ext cx="1984731" cy="198473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378C46E-1BC3-4C26-95A2-910AC4F518D2}"/>
              </a:ext>
            </a:extLst>
          </p:cNvPr>
          <p:cNvSpPr txBox="1"/>
          <p:nvPr/>
        </p:nvSpPr>
        <p:spPr>
          <a:xfrm>
            <a:off x="36928657" y="2011953"/>
            <a:ext cx="43556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Destination</a:t>
            </a:r>
          </a:p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Search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9EC57F-9169-4EEB-B793-C9C6357C7D27}"/>
              </a:ext>
            </a:extLst>
          </p:cNvPr>
          <p:cNvSpPr txBox="1"/>
          <p:nvPr/>
        </p:nvSpPr>
        <p:spPr>
          <a:xfrm>
            <a:off x="24547121" y="2017572"/>
            <a:ext cx="25813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Hotel</a:t>
            </a:r>
          </a:p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Search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D1F942-F70F-41FF-A167-87057725B387}"/>
              </a:ext>
            </a:extLst>
          </p:cNvPr>
          <p:cNvSpPr txBox="1"/>
          <p:nvPr/>
        </p:nvSpPr>
        <p:spPr>
          <a:xfrm>
            <a:off x="30838015" y="2017572"/>
            <a:ext cx="32063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Booking</a:t>
            </a:r>
          </a:p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2B3F9C-09DE-467E-8BBA-5CBFF655D735}"/>
              </a:ext>
            </a:extLst>
          </p:cNvPr>
          <p:cNvGrpSpPr/>
          <p:nvPr/>
        </p:nvGrpSpPr>
        <p:grpSpPr>
          <a:xfrm>
            <a:off x="1122746" y="2002131"/>
            <a:ext cx="21268202" cy="1015663"/>
            <a:chOff x="1122746" y="2002131"/>
            <a:chExt cx="21268202" cy="101566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B676A8F-3814-4C4E-BA13-3FEA8BC3ED99}"/>
                </a:ext>
              </a:extLst>
            </p:cNvPr>
            <p:cNvSpPr txBox="1"/>
            <p:nvPr/>
          </p:nvSpPr>
          <p:spPr>
            <a:xfrm>
              <a:off x="1122746" y="2002131"/>
              <a:ext cx="481907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Performance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5BE2025-0520-4ABA-BFA5-46FCBA6B28AC}"/>
                </a:ext>
              </a:extLst>
            </p:cNvPr>
            <p:cNvSpPr txBox="1"/>
            <p:nvPr/>
          </p:nvSpPr>
          <p:spPr>
            <a:xfrm>
              <a:off x="7411382" y="2002131"/>
              <a:ext cx="377866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Reliability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80C78E1-A642-4EEB-A2A2-30EC8448E6AE}"/>
                </a:ext>
              </a:extLst>
            </p:cNvPr>
            <p:cNvSpPr txBox="1"/>
            <p:nvPr/>
          </p:nvSpPr>
          <p:spPr>
            <a:xfrm>
              <a:off x="12233271" y="2002131"/>
              <a:ext cx="56717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Maintainability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AF6D69A-0CC7-435A-92EF-CF2639F1A5EB}"/>
                </a:ext>
              </a:extLst>
            </p:cNvPr>
            <p:cNvSpPr txBox="1"/>
            <p:nvPr/>
          </p:nvSpPr>
          <p:spPr>
            <a:xfrm>
              <a:off x="19284199" y="2002131"/>
              <a:ext cx="31067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Security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2210928-2566-4050-B1B5-8787B3D279D8}"/>
              </a:ext>
            </a:extLst>
          </p:cNvPr>
          <p:cNvGrpSpPr/>
          <p:nvPr/>
        </p:nvGrpSpPr>
        <p:grpSpPr>
          <a:xfrm>
            <a:off x="734446" y="4156954"/>
            <a:ext cx="22900962" cy="1446550"/>
            <a:chOff x="734446" y="4156954"/>
            <a:chExt cx="22900962" cy="144655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0EC3841-20F6-4627-BEC2-04F2486B7089}"/>
                </a:ext>
              </a:extLst>
            </p:cNvPr>
            <p:cNvSpPr txBox="1"/>
            <p:nvPr/>
          </p:nvSpPr>
          <p:spPr>
            <a:xfrm>
              <a:off x="734446" y="4156954"/>
              <a:ext cx="55956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Autocomplete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&lt;100ms/request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9E3EACC-8CC8-4AB2-A48A-C9CCE223FBDD}"/>
                </a:ext>
              </a:extLst>
            </p:cNvPr>
            <p:cNvSpPr txBox="1"/>
            <p:nvPr/>
          </p:nvSpPr>
          <p:spPr>
            <a:xfrm>
              <a:off x="6502875" y="4156954"/>
              <a:ext cx="55956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SLA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99.9% Uptime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C95136F-A2F2-40DA-B809-2E8406851F10}"/>
                </a:ext>
              </a:extLst>
            </p:cNvPr>
            <p:cNvSpPr txBox="1"/>
            <p:nvPr/>
          </p:nvSpPr>
          <p:spPr>
            <a:xfrm>
              <a:off x="12271304" y="4156954"/>
              <a:ext cx="55956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Deployment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Zero Downtime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44CA6C-890E-440B-AFE3-3722020D78C6}"/>
                </a:ext>
              </a:extLst>
            </p:cNvPr>
            <p:cNvSpPr txBox="1"/>
            <p:nvPr/>
          </p:nvSpPr>
          <p:spPr>
            <a:xfrm>
              <a:off x="18039733" y="4156954"/>
              <a:ext cx="55956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Mozilla Observatory</a:t>
              </a:r>
              <a:br>
                <a:rPr lang="en-US" sz="4400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B </a:t>
              </a: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Grade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7732604-2027-468B-BB40-19C1717C7EDF}"/>
              </a:ext>
            </a:extLst>
          </p:cNvPr>
          <p:cNvGrpSpPr/>
          <p:nvPr/>
        </p:nvGrpSpPr>
        <p:grpSpPr>
          <a:xfrm>
            <a:off x="876169" y="6060858"/>
            <a:ext cx="22617515" cy="7308464"/>
            <a:chOff x="876169" y="6060858"/>
            <a:chExt cx="22617515" cy="730846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7FA93BB-CBFA-4F07-8C3D-227FDAE19F32}"/>
                </a:ext>
              </a:extLst>
            </p:cNvPr>
            <p:cNvSpPr/>
            <p:nvPr/>
          </p:nvSpPr>
          <p:spPr>
            <a:xfrm rot="16200000">
              <a:off x="12136096" y="-4688948"/>
              <a:ext cx="100387" cy="21600000"/>
            </a:xfrm>
            <a:prstGeom prst="rect">
              <a:avLst/>
            </a:prstGeom>
            <a:solidFill>
              <a:srgbClr val="FBB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FE77022-84B4-4555-87E8-AB267FACB9FF}"/>
                </a:ext>
              </a:extLst>
            </p:cNvPr>
            <p:cNvSpPr/>
            <p:nvPr/>
          </p:nvSpPr>
          <p:spPr>
            <a:xfrm>
              <a:off x="6378598" y="6161246"/>
              <a:ext cx="100387" cy="7200000"/>
            </a:xfrm>
            <a:prstGeom prst="rect">
              <a:avLst/>
            </a:prstGeom>
            <a:solidFill>
              <a:srgbClr val="FBB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99B8297-6906-4B8F-97AA-CC4175026B64}"/>
                </a:ext>
              </a:extLst>
            </p:cNvPr>
            <p:cNvSpPr/>
            <p:nvPr/>
          </p:nvSpPr>
          <p:spPr>
            <a:xfrm>
              <a:off x="12141807" y="6169322"/>
              <a:ext cx="100387" cy="7200000"/>
            </a:xfrm>
            <a:prstGeom prst="rect">
              <a:avLst/>
            </a:prstGeom>
            <a:solidFill>
              <a:srgbClr val="FBB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09E49A7-8120-4812-AA4D-C42E4E42A378}"/>
                </a:ext>
              </a:extLst>
            </p:cNvPr>
            <p:cNvSpPr/>
            <p:nvPr/>
          </p:nvSpPr>
          <p:spPr>
            <a:xfrm>
              <a:off x="17905016" y="6111052"/>
              <a:ext cx="100387" cy="7200000"/>
            </a:xfrm>
            <a:prstGeom prst="rect">
              <a:avLst/>
            </a:prstGeom>
            <a:solidFill>
              <a:srgbClr val="FBB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129617E-08A9-4AAB-BBDB-4D326E51A131}"/>
                </a:ext>
              </a:extLst>
            </p:cNvPr>
            <p:cNvSpPr txBox="1"/>
            <p:nvPr/>
          </p:nvSpPr>
          <p:spPr>
            <a:xfrm>
              <a:off x="876169" y="8899895"/>
              <a:ext cx="531222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Caching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Load Balancer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0C17F70-AE4C-415E-A17D-F4303A210AF3}"/>
                </a:ext>
              </a:extLst>
            </p:cNvPr>
            <p:cNvSpPr txBox="1"/>
            <p:nvPr/>
          </p:nvSpPr>
          <p:spPr>
            <a:xfrm>
              <a:off x="6638114" y="6437683"/>
              <a:ext cx="5312228" cy="686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Multi-AZ Datacenters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Active/Passive Standby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Application Load Balancing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Auto-Scaling Group (80%/20%)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77EDAEA-E5B5-4B82-8B3C-C33374BCD379}"/>
                </a:ext>
              </a:extLst>
            </p:cNvPr>
            <p:cNvSpPr txBox="1"/>
            <p:nvPr/>
          </p:nvSpPr>
          <p:spPr>
            <a:xfrm>
              <a:off x="12413027" y="9515448"/>
              <a:ext cx="53122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</a:t>
              </a:r>
              <a:r>
                <a:rPr lang="en-US" sz="4000" b="1" dirty="0" err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Codedeploy</a:t>
              </a: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2584543-981D-4CCC-989F-86A9CF3AC988}"/>
                </a:ext>
              </a:extLst>
            </p:cNvPr>
            <p:cNvSpPr txBox="1"/>
            <p:nvPr/>
          </p:nvSpPr>
          <p:spPr>
            <a:xfrm>
              <a:off x="18181456" y="6437683"/>
              <a:ext cx="5312228" cy="686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OWASP Secure Coding Practices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WAF Filter Rule Firewall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Separate Web &amp; DB Servers (DMZ)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Revalidate Data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(Server Side)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BA828E-AED7-4635-B7C1-8B9764301DCF}"/>
              </a:ext>
            </a:extLst>
          </p:cNvPr>
          <p:cNvGrpSpPr/>
          <p:nvPr/>
        </p:nvGrpSpPr>
        <p:grpSpPr>
          <a:xfrm>
            <a:off x="28448531" y="5411450"/>
            <a:ext cx="20680271" cy="7579471"/>
            <a:chOff x="25609081" y="5411450"/>
            <a:chExt cx="20680271" cy="757947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2F9B51B-3C36-40FF-9E8B-C68C3319555A}"/>
                </a:ext>
              </a:extLst>
            </p:cNvPr>
            <p:cNvSpPr txBox="1"/>
            <p:nvPr/>
          </p:nvSpPr>
          <p:spPr>
            <a:xfrm>
              <a:off x="38877899" y="5411450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Search Destination </a:t>
              </a:r>
            </a:p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By Location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713834B-C2F6-411E-B99E-599AEF66A285}"/>
                </a:ext>
              </a:extLst>
            </p:cNvPr>
            <p:cNvSpPr txBox="1"/>
            <p:nvPr/>
          </p:nvSpPr>
          <p:spPr>
            <a:xfrm>
              <a:off x="38877899" y="8353769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Autocomplete </a:t>
              </a:r>
            </a:p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Search Input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2FEB337-676A-4141-9662-192571532263}"/>
                </a:ext>
              </a:extLst>
            </p:cNvPr>
            <p:cNvSpPr txBox="1"/>
            <p:nvPr/>
          </p:nvSpPr>
          <p:spPr>
            <a:xfrm>
              <a:off x="25609081" y="5411450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View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Available Rooms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1B3DA3C-FCF3-4936-B3C6-62DE538F55EE}"/>
                </a:ext>
              </a:extLst>
            </p:cNvPr>
            <p:cNvSpPr txBox="1"/>
            <p:nvPr/>
          </p:nvSpPr>
          <p:spPr>
            <a:xfrm>
              <a:off x="25609196" y="8353769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View Hotels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By Price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73AF690-187D-44B9-8A3E-6088730B1545}"/>
                </a:ext>
              </a:extLst>
            </p:cNvPr>
            <p:cNvGrpSpPr/>
            <p:nvPr/>
          </p:nvGrpSpPr>
          <p:grpSpPr>
            <a:xfrm>
              <a:off x="27695193" y="7549082"/>
              <a:ext cx="16317405" cy="3136393"/>
              <a:chOff x="3968887" y="7549082"/>
              <a:chExt cx="16317405" cy="3136393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62DD8B1-7105-4224-8B4C-E631A20788CB}"/>
                  </a:ext>
                </a:extLst>
              </p:cNvPr>
              <p:cNvSpPr/>
              <p:nvPr/>
            </p:nvSpPr>
            <p:spPr>
              <a:xfrm rot="16200000">
                <a:off x="12136098" y="-500724"/>
                <a:ext cx="100387" cy="162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8900B5E-613B-4852-9754-1E4B20636AA1}"/>
                  </a:ext>
                </a:extLst>
              </p:cNvPr>
              <p:cNvSpPr/>
              <p:nvPr/>
            </p:nvSpPr>
            <p:spPr>
              <a:xfrm rot="16200000">
                <a:off x="12018693" y="2535282"/>
                <a:ext cx="100387" cy="162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AA4D7CD-07E6-4D72-9CF0-EBC2ADB5C8AF}"/>
                </a:ext>
              </a:extLst>
            </p:cNvPr>
            <p:cNvSpPr txBox="1"/>
            <p:nvPr/>
          </p:nvSpPr>
          <p:spPr>
            <a:xfrm>
              <a:off x="32212580" y="5411450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Login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To System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9448B93-C083-4B39-A655-C7B35958D518}"/>
                </a:ext>
              </a:extLst>
            </p:cNvPr>
            <p:cNvSpPr txBox="1"/>
            <p:nvPr/>
          </p:nvSpPr>
          <p:spPr>
            <a:xfrm>
              <a:off x="32212580" y="8692324"/>
              <a:ext cx="74114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Book Hotel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35C06D9-D000-4A2E-AA43-7E70D920BEFA}"/>
                </a:ext>
              </a:extLst>
            </p:cNvPr>
            <p:cNvSpPr txBox="1"/>
            <p:nvPr/>
          </p:nvSpPr>
          <p:spPr>
            <a:xfrm>
              <a:off x="32212580" y="11544371"/>
              <a:ext cx="74114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Check Booking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15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43D64726-18E7-45B8-9C59-0FDEB627FC11}"/>
              </a:ext>
            </a:extLst>
          </p:cNvPr>
          <p:cNvSpPr/>
          <p:nvPr/>
        </p:nvSpPr>
        <p:spPr>
          <a:xfrm rot="16200000">
            <a:off x="12148881" y="524551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8347891" y="-32829"/>
            <a:ext cx="7702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Proposed Budget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09368F-FD34-4F12-A457-DBEB1ACB4422}"/>
              </a:ext>
            </a:extLst>
          </p:cNvPr>
          <p:cNvSpPr txBox="1"/>
          <p:nvPr/>
        </p:nvSpPr>
        <p:spPr>
          <a:xfrm>
            <a:off x="8785973" y="-1582684"/>
            <a:ext cx="6800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Quality Metrics</a:t>
            </a:r>
          </a:p>
        </p:txBody>
      </p:sp>
      <p:pic>
        <p:nvPicPr>
          <p:cNvPr id="43" name="Graphic 42" descr="Caret Down">
            <a:extLst>
              <a:ext uri="{FF2B5EF4-FFF2-40B4-BE49-F238E27FC236}">
                <a16:creationId xmlns:a16="http://schemas.microsoft.com/office/drawing/2014/main" id="{645F7CBE-5F06-4725-89D1-F7BEB6CF9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9378" y="1510912"/>
            <a:ext cx="1984731" cy="1984731"/>
          </a:xfrm>
          <a:prstGeom prst="rect">
            <a:avLst/>
          </a:prstGeom>
        </p:spPr>
      </p:pic>
      <p:pic>
        <p:nvPicPr>
          <p:cNvPr id="44" name="Graphic 43" descr="Caret Down">
            <a:extLst>
              <a:ext uri="{FF2B5EF4-FFF2-40B4-BE49-F238E27FC236}">
                <a16:creationId xmlns:a16="http://schemas.microsoft.com/office/drawing/2014/main" id="{CD6D319E-7748-4C14-A0CC-15D0BB554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50767" y="1490572"/>
            <a:ext cx="1984731" cy="1984731"/>
          </a:xfrm>
          <a:prstGeom prst="rect">
            <a:avLst/>
          </a:prstGeom>
        </p:spPr>
      </p:pic>
      <p:pic>
        <p:nvPicPr>
          <p:cNvPr id="45" name="Graphic 44" descr="Caret Down">
            <a:extLst>
              <a:ext uri="{FF2B5EF4-FFF2-40B4-BE49-F238E27FC236}">
                <a16:creationId xmlns:a16="http://schemas.microsoft.com/office/drawing/2014/main" id="{D940F0FF-FC42-4CAA-AE4B-AE8110809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50767" y="1490572"/>
            <a:ext cx="1984731" cy="1984731"/>
          </a:xfrm>
          <a:prstGeom prst="rect">
            <a:avLst/>
          </a:prstGeom>
        </p:spPr>
      </p:pic>
      <p:pic>
        <p:nvPicPr>
          <p:cNvPr id="54" name="Graphic 53" descr="Caret Down">
            <a:extLst>
              <a:ext uri="{FF2B5EF4-FFF2-40B4-BE49-F238E27FC236}">
                <a16:creationId xmlns:a16="http://schemas.microsoft.com/office/drawing/2014/main" id="{813BE161-3D51-42C8-942E-31551E1BB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9378" y="1510912"/>
            <a:ext cx="1984731" cy="198473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2210928-2566-4050-B1B5-8787B3D279D8}"/>
              </a:ext>
            </a:extLst>
          </p:cNvPr>
          <p:cNvGrpSpPr/>
          <p:nvPr/>
        </p:nvGrpSpPr>
        <p:grpSpPr>
          <a:xfrm>
            <a:off x="791713" y="14985375"/>
            <a:ext cx="22900962" cy="1446550"/>
            <a:chOff x="734446" y="4156954"/>
            <a:chExt cx="22900962" cy="144655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0EC3841-20F6-4627-BEC2-04F2486B7089}"/>
                </a:ext>
              </a:extLst>
            </p:cNvPr>
            <p:cNvSpPr txBox="1"/>
            <p:nvPr/>
          </p:nvSpPr>
          <p:spPr>
            <a:xfrm>
              <a:off x="734446" y="4156954"/>
              <a:ext cx="55956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Autocomplete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&lt;100ms/request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9E3EACC-8CC8-4AB2-A48A-C9CCE223FBDD}"/>
                </a:ext>
              </a:extLst>
            </p:cNvPr>
            <p:cNvSpPr txBox="1"/>
            <p:nvPr/>
          </p:nvSpPr>
          <p:spPr>
            <a:xfrm>
              <a:off x="6502875" y="4156954"/>
              <a:ext cx="55956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SLA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99.9% Uptime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C95136F-A2F2-40DA-B809-2E8406851F10}"/>
                </a:ext>
              </a:extLst>
            </p:cNvPr>
            <p:cNvSpPr txBox="1"/>
            <p:nvPr/>
          </p:nvSpPr>
          <p:spPr>
            <a:xfrm>
              <a:off x="12271304" y="4156954"/>
              <a:ext cx="55956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Deployment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Zero Downtime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44CA6C-890E-440B-AFE3-3722020D78C6}"/>
                </a:ext>
              </a:extLst>
            </p:cNvPr>
            <p:cNvSpPr txBox="1"/>
            <p:nvPr/>
          </p:nvSpPr>
          <p:spPr>
            <a:xfrm>
              <a:off x="18039733" y="4156954"/>
              <a:ext cx="55956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Mozilla Observatory</a:t>
              </a:r>
              <a:b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4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 Grade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7732604-2027-468B-BB40-19C1717C7EDF}"/>
              </a:ext>
            </a:extLst>
          </p:cNvPr>
          <p:cNvGrpSpPr/>
          <p:nvPr/>
        </p:nvGrpSpPr>
        <p:grpSpPr>
          <a:xfrm>
            <a:off x="933436" y="16889279"/>
            <a:ext cx="22617515" cy="7308464"/>
            <a:chOff x="876169" y="6060858"/>
            <a:chExt cx="22617515" cy="730846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7FA93BB-CBFA-4F07-8C3D-227FDAE19F32}"/>
                </a:ext>
              </a:extLst>
            </p:cNvPr>
            <p:cNvSpPr/>
            <p:nvPr/>
          </p:nvSpPr>
          <p:spPr>
            <a:xfrm rot="16200000">
              <a:off x="12136096" y="-4688948"/>
              <a:ext cx="100387" cy="21600000"/>
            </a:xfrm>
            <a:prstGeom prst="rect">
              <a:avLst/>
            </a:prstGeom>
            <a:solidFill>
              <a:srgbClr val="FBB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FE77022-84B4-4555-87E8-AB267FACB9FF}"/>
                </a:ext>
              </a:extLst>
            </p:cNvPr>
            <p:cNvSpPr/>
            <p:nvPr/>
          </p:nvSpPr>
          <p:spPr>
            <a:xfrm>
              <a:off x="6378598" y="6161246"/>
              <a:ext cx="100387" cy="7200000"/>
            </a:xfrm>
            <a:prstGeom prst="rect">
              <a:avLst/>
            </a:prstGeom>
            <a:solidFill>
              <a:srgbClr val="FBB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99B8297-6906-4B8F-97AA-CC4175026B64}"/>
                </a:ext>
              </a:extLst>
            </p:cNvPr>
            <p:cNvSpPr/>
            <p:nvPr/>
          </p:nvSpPr>
          <p:spPr>
            <a:xfrm>
              <a:off x="12141807" y="6169322"/>
              <a:ext cx="100387" cy="7200000"/>
            </a:xfrm>
            <a:prstGeom prst="rect">
              <a:avLst/>
            </a:prstGeom>
            <a:solidFill>
              <a:srgbClr val="FBB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09E49A7-8120-4812-AA4D-C42E4E42A378}"/>
                </a:ext>
              </a:extLst>
            </p:cNvPr>
            <p:cNvSpPr/>
            <p:nvPr/>
          </p:nvSpPr>
          <p:spPr>
            <a:xfrm>
              <a:off x="17905016" y="6111052"/>
              <a:ext cx="100387" cy="7200000"/>
            </a:xfrm>
            <a:prstGeom prst="rect">
              <a:avLst/>
            </a:prstGeom>
            <a:solidFill>
              <a:srgbClr val="FBB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129617E-08A9-4AAB-BBDB-4D326E51A131}"/>
                </a:ext>
              </a:extLst>
            </p:cNvPr>
            <p:cNvSpPr txBox="1"/>
            <p:nvPr/>
          </p:nvSpPr>
          <p:spPr>
            <a:xfrm>
              <a:off x="876169" y="8899895"/>
              <a:ext cx="531222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Caching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Load Balancer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0C17F70-AE4C-415E-A17D-F4303A210AF3}"/>
                </a:ext>
              </a:extLst>
            </p:cNvPr>
            <p:cNvSpPr txBox="1"/>
            <p:nvPr/>
          </p:nvSpPr>
          <p:spPr>
            <a:xfrm>
              <a:off x="6638114" y="6437683"/>
              <a:ext cx="5312228" cy="686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Multi-AZ Datacenters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Active/Passive Standby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Application Load Balancing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Auto-Scaling Group (80%/20%)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77EDAEA-E5B5-4B82-8B3C-C33374BCD379}"/>
                </a:ext>
              </a:extLst>
            </p:cNvPr>
            <p:cNvSpPr txBox="1"/>
            <p:nvPr/>
          </p:nvSpPr>
          <p:spPr>
            <a:xfrm>
              <a:off x="12413027" y="9515448"/>
              <a:ext cx="53122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</a:t>
              </a:r>
              <a:r>
                <a:rPr lang="en-US" sz="4000" b="1" dirty="0" err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Codedeploy</a:t>
              </a: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2584543-981D-4CCC-989F-86A9CF3AC988}"/>
                </a:ext>
              </a:extLst>
            </p:cNvPr>
            <p:cNvSpPr txBox="1"/>
            <p:nvPr/>
          </p:nvSpPr>
          <p:spPr>
            <a:xfrm>
              <a:off x="18181456" y="6437683"/>
              <a:ext cx="5312228" cy="686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OWASP Secure Coding Practices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WAF Filter Rule Firewall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Separate Web &amp; DB Servers (DMZ)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Revalidate Data</a:t>
              </a:r>
              <a:b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(Server Side)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AF4DA5A-58AF-4B92-8892-91BDF90E1E9B}"/>
              </a:ext>
            </a:extLst>
          </p:cNvPr>
          <p:cNvGrpSpPr/>
          <p:nvPr/>
        </p:nvGrpSpPr>
        <p:grpSpPr>
          <a:xfrm>
            <a:off x="6831718" y="1177185"/>
            <a:ext cx="15239135" cy="884362"/>
            <a:chOff x="6831718" y="1177185"/>
            <a:chExt cx="15239135" cy="88436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BFE9D0-9DA0-46EB-B29C-49E81FDB66BE}"/>
                </a:ext>
              </a:extLst>
            </p:cNvPr>
            <p:cNvSpPr txBox="1"/>
            <p:nvPr/>
          </p:nvSpPr>
          <p:spPr>
            <a:xfrm>
              <a:off x="17415411" y="1230550"/>
              <a:ext cx="46554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Cost ($/Month)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8B05974-18D6-4705-8B47-B8CE945EA83B}"/>
                </a:ext>
              </a:extLst>
            </p:cNvPr>
            <p:cNvSpPr txBox="1"/>
            <p:nvPr/>
          </p:nvSpPr>
          <p:spPr>
            <a:xfrm>
              <a:off x="6831718" y="1177185"/>
              <a:ext cx="25400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Services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2B90689-8A9C-42A0-9003-71B667F5D2D9}"/>
              </a:ext>
            </a:extLst>
          </p:cNvPr>
          <p:cNvGrpSpPr/>
          <p:nvPr/>
        </p:nvGrpSpPr>
        <p:grpSpPr>
          <a:xfrm>
            <a:off x="1341801" y="2670801"/>
            <a:ext cx="21614017" cy="10994121"/>
            <a:chOff x="1341801" y="2670801"/>
            <a:chExt cx="21614017" cy="1099412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2A164DE-64AB-400F-946B-504FA3B052A4}"/>
                </a:ext>
              </a:extLst>
            </p:cNvPr>
            <p:cNvGrpSpPr/>
            <p:nvPr/>
          </p:nvGrpSpPr>
          <p:grpSpPr>
            <a:xfrm>
              <a:off x="3537074" y="12893456"/>
              <a:ext cx="18904256" cy="771466"/>
              <a:chOff x="3537074" y="12356745"/>
              <a:chExt cx="18904256" cy="771466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3EFA4B7-D804-4BE4-92CB-0094D8D76842}"/>
                  </a:ext>
                </a:extLst>
              </p:cNvPr>
              <p:cNvSpPr txBox="1"/>
              <p:nvPr/>
            </p:nvSpPr>
            <p:spPr>
              <a:xfrm>
                <a:off x="17044935" y="12356745"/>
                <a:ext cx="53963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$19.61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169E334-257B-4ABE-9C44-11CF5CA29820}"/>
                  </a:ext>
                </a:extLst>
              </p:cNvPr>
              <p:cNvSpPr txBox="1"/>
              <p:nvPr/>
            </p:nvSpPr>
            <p:spPr>
              <a:xfrm>
                <a:off x="3537074" y="12358770"/>
                <a:ext cx="911398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Total: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84D580-3FC7-42E1-BD37-1DBA0F41C291}"/>
                </a:ext>
              </a:extLst>
            </p:cNvPr>
            <p:cNvGrpSpPr/>
            <p:nvPr/>
          </p:nvGrpSpPr>
          <p:grpSpPr>
            <a:xfrm>
              <a:off x="1341801" y="2670801"/>
              <a:ext cx="21600006" cy="10800000"/>
              <a:chOff x="1341801" y="2670801"/>
              <a:chExt cx="21600006" cy="1080000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0F07DBB-1486-436B-8DCA-D0D9BF48B832}"/>
                  </a:ext>
                </a:extLst>
              </p:cNvPr>
              <p:cNvGrpSpPr/>
              <p:nvPr/>
            </p:nvGrpSpPr>
            <p:grpSpPr>
              <a:xfrm>
                <a:off x="1341807" y="2670801"/>
                <a:ext cx="21600000" cy="10800000"/>
                <a:chOff x="1341807" y="2670801"/>
                <a:chExt cx="21600000" cy="1080000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DEB0390-37FE-4ADB-9F7A-BAA4EF046741}"/>
                    </a:ext>
                  </a:extLst>
                </p:cNvPr>
                <p:cNvSpPr/>
                <p:nvPr/>
              </p:nvSpPr>
              <p:spPr>
                <a:xfrm>
                  <a:off x="15696902" y="2670801"/>
                  <a:ext cx="100387" cy="10800000"/>
                </a:xfrm>
                <a:prstGeom prst="rect">
                  <a:avLst/>
                </a:prstGeom>
                <a:solidFill>
                  <a:srgbClr val="FBB6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CAC348E-6B61-4349-8E49-FD41BC30945F}"/>
                    </a:ext>
                  </a:extLst>
                </p:cNvPr>
                <p:cNvSpPr/>
                <p:nvPr/>
              </p:nvSpPr>
              <p:spPr>
                <a:xfrm rot="16200000">
                  <a:off x="12091613" y="1285504"/>
                  <a:ext cx="100387" cy="21600000"/>
                </a:xfrm>
                <a:prstGeom prst="rect">
                  <a:avLst/>
                </a:prstGeom>
                <a:solidFill>
                  <a:srgbClr val="FBB6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DFCB619-29F4-428A-AE7A-A972CD05EF4D}"/>
                  </a:ext>
                </a:extLst>
              </p:cNvPr>
              <p:cNvSpPr/>
              <p:nvPr/>
            </p:nvSpPr>
            <p:spPr>
              <a:xfrm rot="16200000">
                <a:off x="12091611" y="-6038831"/>
                <a:ext cx="100387" cy="216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7592157-6948-4746-A65B-61573424E394}"/>
                  </a:ext>
                </a:extLst>
              </p:cNvPr>
              <p:cNvSpPr/>
              <p:nvPr/>
            </p:nvSpPr>
            <p:spPr>
              <a:xfrm rot="16200000">
                <a:off x="12091611" y="-5236570"/>
                <a:ext cx="100387" cy="216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B0081CD-EE6A-4462-BEA6-E5F0C2A54A15}"/>
                  </a:ext>
                </a:extLst>
              </p:cNvPr>
              <p:cNvSpPr/>
              <p:nvPr/>
            </p:nvSpPr>
            <p:spPr>
              <a:xfrm rot="16200000">
                <a:off x="12091611" y="-4434309"/>
                <a:ext cx="100387" cy="216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108C6B3-6CDC-4D0D-BBFF-E32DC85304EC}"/>
                  </a:ext>
                </a:extLst>
              </p:cNvPr>
              <p:cNvSpPr/>
              <p:nvPr/>
            </p:nvSpPr>
            <p:spPr>
              <a:xfrm rot="16200000">
                <a:off x="12091611" y="-3632048"/>
                <a:ext cx="100387" cy="216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AACCA71-34E8-41CA-A2B7-360A44B570B4}"/>
                  </a:ext>
                </a:extLst>
              </p:cNvPr>
              <p:cNvSpPr/>
              <p:nvPr/>
            </p:nvSpPr>
            <p:spPr>
              <a:xfrm rot="16200000">
                <a:off x="12091611" y="-2829787"/>
                <a:ext cx="100387" cy="216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F3C0D30-1006-4EFB-91E9-41BD092DE518}"/>
                  </a:ext>
                </a:extLst>
              </p:cNvPr>
              <p:cNvSpPr/>
              <p:nvPr/>
            </p:nvSpPr>
            <p:spPr>
              <a:xfrm rot="16200000">
                <a:off x="12091611" y="-2027526"/>
                <a:ext cx="100387" cy="216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9CE329F-C5AA-4234-A240-59D709D56C46}"/>
                  </a:ext>
                </a:extLst>
              </p:cNvPr>
              <p:cNvSpPr/>
              <p:nvPr/>
            </p:nvSpPr>
            <p:spPr>
              <a:xfrm rot="16200000">
                <a:off x="12091611" y="-1225265"/>
                <a:ext cx="100387" cy="216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84429E0-0335-404D-A77D-12DCD46F4810}"/>
                  </a:ext>
                </a:extLst>
              </p:cNvPr>
              <p:cNvSpPr/>
              <p:nvPr/>
            </p:nvSpPr>
            <p:spPr>
              <a:xfrm rot="16200000">
                <a:off x="12091611" y="-423004"/>
                <a:ext cx="100387" cy="216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762ED2D-9AF6-4957-83B7-4A6C5E25C8B5}"/>
                  </a:ext>
                </a:extLst>
              </p:cNvPr>
              <p:cNvSpPr/>
              <p:nvPr/>
            </p:nvSpPr>
            <p:spPr>
              <a:xfrm rot="16200000">
                <a:off x="12091611" y="379261"/>
                <a:ext cx="100387" cy="216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862977C-1B45-4883-BEB7-D439E24B2A3B}"/>
                  </a:ext>
                </a:extLst>
              </p:cNvPr>
              <p:cNvSpPr/>
              <p:nvPr/>
            </p:nvSpPr>
            <p:spPr>
              <a:xfrm rot="16200000">
                <a:off x="12091609" y="-6841092"/>
                <a:ext cx="100387" cy="216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1506FA6-E2F7-464C-82FF-7778AA323131}"/>
                  </a:ext>
                </a:extLst>
              </p:cNvPr>
              <p:cNvSpPr/>
              <p:nvPr/>
            </p:nvSpPr>
            <p:spPr>
              <a:xfrm rot="16200000">
                <a:off x="12091607" y="-7643353"/>
                <a:ext cx="100387" cy="216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E0F0EE1-B6F1-4C21-9C25-7D2475D4CA41}"/>
                </a:ext>
              </a:extLst>
            </p:cNvPr>
            <p:cNvSpPr txBox="1"/>
            <p:nvPr/>
          </p:nvSpPr>
          <p:spPr>
            <a:xfrm>
              <a:off x="4676193" y="3212080"/>
              <a:ext cx="68622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Elastic Beanstalk (EBS)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BEBC4F4-3660-4B1B-ACC3-ED02FE0BD180}"/>
                </a:ext>
              </a:extLst>
            </p:cNvPr>
            <p:cNvSpPr txBox="1"/>
            <p:nvPr/>
          </p:nvSpPr>
          <p:spPr>
            <a:xfrm>
              <a:off x="5901691" y="8864603"/>
              <a:ext cx="44112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</a:t>
              </a:r>
              <a:r>
                <a:rPr lang="en-US" sz="4000" b="1" dirty="0" err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CodeDeploy</a:t>
              </a: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1797A20-8536-415F-8EF9-B33126A57B67}"/>
                </a:ext>
              </a:extLst>
            </p:cNvPr>
            <p:cNvSpPr txBox="1"/>
            <p:nvPr/>
          </p:nvSpPr>
          <p:spPr>
            <a:xfrm>
              <a:off x="3488472" y="4018332"/>
              <a:ext cx="92377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Application Load Balancer (ALB)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92B227F-B5A9-482F-AA83-B1F480C6D43B}"/>
                </a:ext>
              </a:extLst>
            </p:cNvPr>
            <p:cNvSpPr txBox="1"/>
            <p:nvPr/>
          </p:nvSpPr>
          <p:spPr>
            <a:xfrm>
              <a:off x="6019705" y="9678309"/>
              <a:ext cx="4175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CloudFront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0147A47-3D9B-4E72-BFF4-F8D5B48F6928}"/>
                </a:ext>
              </a:extLst>
            </p:cNvPr>
            <p:cNvSpPr txBox="1"/>
            <p:nvPr/>
          </p:nvSpPr>
          <p:spPr>
            <a:xfrm>
              <a:off x="5947379" y="4824584"/>
              <a:ext cx="43199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RDS MySQL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75EBCEB-7910-4F2A-AC59-A69359E8568F}"/>
                </a:ext>
              </a:extLst>
            </p:cNvPr>
            <p:cNvSpPr txBox="1"/>
            <p:nvPr/>
          </p:nvSpPr>
          <p:spPr>
            <a:xfrm>
              <a:off x="3534925" y="10492015"/>
              <a:ext cx="91448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Web Application Firewall (WAF)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94D7B21-FF45-4BEC-9201-E77FDE2B877B}"/>
                </a:ext>
              </a:extLst>
            </p:cNvPr>
            <p:cNvSpPr txBox="1"/>
            <p:nvPr/>
          </p:nvSpPr>
          <p:spPr>
            <a:xfrm>
              <a:off x="4233930" y="5630836"/>
              <a:ext cx="77468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Simple Cloud Storage (S3)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27D83AD-900A-4D05-AAB3-3C22F5304F27}"/>
                </a:ext>
              </a:extLst>
            </p:cNvPr>
            <p:cNvSpPr txBox="1"/>
            <p:nvPr/>
          </p:nvSpPr>
          <p:spPr>
            <a:xfrm>
              <a:off x="6411445" y="11305721"/>
              <a:ext cx="33917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Lambda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D7FC349-A94F-49EC-B7D2-331E8C4EFEA3}"/>
                </a:ext>
              </a:extLst>
            </p:cNvPr>
            <p:cNvSpPr txBox="1"/>
            <p:nvPr/>
          </p:nvSpPr>
          <p:spPr>
            <a:xfrm>
              <a:off x="5842572" y="6437088"/>
              <a:ext cx="4529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API Gateway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6470BD3-1F0E-4D34-BDF4-59F8B4FCDCCC}"/>
                </a:ext>
              </a:extLst>
            </p:cNvPr>
            <p:cNvSpPr txBox="1"/>
            <p:nvPr/>
          </p:nvSpPr>
          <p:spPr>
            <a:xfrm>
              <a:off x="4490795" y="12119427"/>
              <a:ext cx="72330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Domain Name (Domain.com)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C13AA42-BAB5-4C15-A2D1-7B0879A18A2B}"/>
                </a:ext>
              </a:extLst>
            </p:cNvPr>
            <p:cNvSpPr txBox="1"/>
            <p:nvPr/>
          </p:nvSpPr>
          <p:spPr>
            <a:xfrm>
              <a:off x="5903326" y="7243340"/>
              <a:ext cx="44080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CloudWatch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04AB571-9FDB-4780-B8D5-EEC2E260B6B1}"/>
                </a:ext>
              </a:extLst>
            </p:cNvPr>
            <p:cNvSpPr txBox="1"/>
            <p:nvPr/>
          </p:nvSpPr>
          <p:spPr>
            <a:xfrm>
              <a:off x="18955834" y="3180013"/>
              <a:ext cx="15039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$6.26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706A6F6-6138-4DDA-9956-4B8D1E3D5B7C}"/>
                </a:ext>
              </a:extLst>
            </p:cNvPr>
            <p:cNvSpPr txBox="1"/>
            <p:nvPr/>
          </p:nvSpPr>
          <p:spPr>
            <a:xfrm>
              <a:off x="18955835" y="8862353"/>
              <a:ext cx="15039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$0.40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EC43616-90A4-4FCE-AB8A-E4862BE58533}"/>
                </a:ext>
              </a:extLst>
            </p:cNvPr>
            <p:cNvSpPr txBox="1"/>
            <p:nvPr/>
          </p:nvSpPr>
          <p:spPr>
            <a:xfrm>
              <a:off x="18569711" y="3986265"/>
              <a:ext cx="22762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Free Tier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F611AAD-3E19-4941-A1BA-D460D4909A18}"/>
                </a:ext>
              </a:extLst>
            </p:cNvPr>
            <p:cNvSpPr txBox="1"/>
            <p:nvPr/>
          </p:nvSpPr>
          <p:spPr>
            <a:xfrm>
              <a:off x="18569705" y="9678542"/>
              <a:ext cx="22762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Free Tier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D72CDC5-CC8B-47B9-A1BE-B5D80216B225}"/>
                </a:ext>
              </a:extLst>
            </p:cNvPr>
            <p:cNvSpPr txBox="1"/>
            <p:nvPr/>
          </p:nvSpPr>
          <p:spPr>
            <a:xfrm>
              <a:off x="18569706" y="4792517"/>
              <a:ext cx="22762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Free Tier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CF8A86B-F806-40F0-BD31-BDAE285A485E}"/>
                </a:ext>
              </a:extLst>
            </p:cNvPr>
            <p:cNvSpPr txBox="1"/>
            <p:nvPr/>
          </p:nvSpPr>
          <p:spPr>
            <a:xfrm>
              <a:off x="18955840" y="10494731"/>
              <a:ext cx="15039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$5.60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7F0FA8-3DDE-406A-B813-ED0F5160389A}"/>
                </a:ext>
              </a:extLst>
            </p:cNvPr>
            <p:cNvSpPr txBox="1"/>
            <p:nvPr/>
          </p:nvSpPr>
          <p:spPr>
            <a:xfrm>
              <a:off x="18569706" y="5598769"/>
              <a:ext cx="22762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Free Tier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A26DDB7-D65D-4D5C-985F-61AA16F60869}"/>
                </a:ext>
              </a:extLst>
            </p:cNvPr>
            <p:cNvSpPr txBox="1"/>
            <p:nvPr/>
          </p:nvSpPr>
          <p:spPr>
            <a:xfrm>
              <a:off x="18569703" y="11310920"/>
              <a:ext cx="22762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Free Tier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ACFCAFD-BFE7-4047-8E50-6578108F7945}"/>
                </a:ext>
              </a:extLst>
            </p:cNvPr>
            <p:cNvSpPr txBox="1"/>
            <p:nvPr/>
          </p:nvSpPr>
          <p:spPr>
            <a:xfrm>
              <a:off x="18569704" y="6405021"/>
              <a:ext cx="22762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Free Tier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191F5F1-1839-4A9E-A521-49173E15A929}"/>
                </a:ext>
              </a:extLst>
            </p:cNvPr>
            <p:cNvSpPr txBox="1"/>
            <p:nvPr/>
          </p:nvSpPr>
          <p:spPr>
            <a:xfrm>
              <a:off x="18955834" y="12127108"/>
              <a:ext cx="15039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$6.99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820A36A-807F-4F15-B534-28F5AF09958A}"/>
                </a:ext>
              </a:extLst>
            </p:cNvPr>
            <p:cNvSpPr txBox="1"/>
            <p:nvPr/>
          </p:nvSpPr>
          <p:spPr>
            <a:xfrm>
              <a:off x="18569704" y="7211273"/>
              <a:ext cx="22762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Free Tier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8DD6D3E-D796-407F-A4C1-43BF0EA7BD17}"/>
                </a:ext>
              </a:extLst>
            </p:cNvPr>
            <p:cNvSpPr/>
            <p:nvPr/>
          </p:nvSpPr>
          <p:spPr>
            <a:xfrm rot="16200000">
              <a:off x="12105624" y="2074539"/>
              <a:ext cx="100387" cy="21600000"/>
            </a:xfrm>
            <a:prstGeom prst="rect">
              <a:avLst/>
            </a:prstGeom>
            <a:solidFill>
              <a:srgbClr val="FBB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44A52BC-8D9E-4C3E-B674-5724ABFCED8A}"/>
                </a:ext>
              </a:extLst>
            </p:cNvPr>
            <p:cNvSpPr txBox="1"/>
            <p:nvPr/>
          </p:nvSpPr>
          <p:spPr>
            <a:xfrm>
              <a:off x="5842571" y="8023457"/>
              <a:ext cx="4529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API Gateway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6E9557E-B41A-4715-A336-86DE1BBBE0DC}"/>
                </a:ext>
              </a:extLst>
            </p:cNvPr>
            <p:cNvSpPr txBox="1"/>
            <p:nvPr/>
          </p:nvSpPr>
          <p:spPr>
            <a:xfrm>
              <a:off x="18569703" y="8001329"/>
              <a:ext cx="22762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Free Tier</a:t>
              </a:r>
            </a:p>
          </p:txBody>
        </p:sp>
      </p:grpSp>
      <p:pic>
        <p:nvPicPr>
          <p:cNvPr id="92" name="Picture 91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5D3D94-6B30-4700-BCD3-EAA4B30D0F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9" t="2194" r="57062" b="70775"/>
          <a:stretch/>
        </p:blipFill>
        <p:spPr>
          <a:xfrm>
            <a:off x="-20448917" y="1866776"/>
            <a:ext cx="20331798" cy="722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1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4B0FF7-D14A-413E-994C-89D0F5576871}"/>
              </a:ext>
            </a:extLst>
          </p:cNvPr>
          <p:cNvSpPr txBox="1"/>
          <p:nvPr/>
        </p:nvSpPr>
        <p:spPr>
          <a:xfrm>
            <a:off x="8347891" y="-1909756"/>
            <a:ext cx="7702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Proposed Budget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09368F-FD34-4F12-A457-DBEB1ACB4422}"/>
              </a:ext>
            </a:extLst>
          </p:cNvPr>
          <p:cNvSpPr txBox="1"/>
          <p:nvPr/>
        </p:nvSpPr>
        <p:spPr>
          <a:xfrm>
            <a:off x="9439796" y="29092"/>
            <a:ext cx="228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Views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52254D-5350-46F3-81CB-EA46148EB735}"/>
              </a:ext>
            </a:extLst>
          </p:cNvPr>
          <p:cNvSpPr txBox="1"/>
          <p:nvPr/>
        </p:nvSpPr>
        <p:spPr>
          <a:xfrm>
            <a:off x="11626543" y="29092"/>
            <a:ext cx="4208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(Sequence)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4FDD52-6017-4FA1-8C3E-59F9EFFBFF46}"/>
              </a:ext>
            </a:extLst>
          </p:cNvPr>
          <p:cNvSpPr/>
          <p:nvPr/>
        </p:nvSpPr>
        <p:spPr>
          <a:xfrm rot="16200000">
            <a:off x="12148881" y="524551"/>
            <a:ext cx="100387" cy="1440000"/>
          </a:xfrm>
          <a:prstGeom prst="rect">
            <a:avLst/>
          </a:prstGeom>
          <a:solidFill>
            <a:srgbClr val="FBB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Caret Down">
            <a:extLst>
              <a:ext uri="{FF2B5EF4-FFF2-40B4-BE49-F238E27FC236}">
                <a16:creationId xmlns:a16="http://schemas.microsoft.com/office/drawing/2014/main" id="{0D131F18-3DDD-4BAC-AF5D-4080F59C0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35" name="Graphic 34" descr="Caret Down">
            <a:extLst>
              <a:ext uri="{FF2B5EF4-FFF2-40B4-BE49-F238E27FC236}">
                <a16:creationId xmlns:a16="http://schemas.microsoft.com/office/drawing/2014/main" id="{0F67BF88-CDB6-46E9-9150-061D6DC53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301" y="96428"/>
            <a:ext cx="1984731" cy="1984731"/>
          </a:xfrm>
          <a:prstGeom prst="rect">
            <a:avLst/>
          </a:prstGeom>
        </p:spPr>
      </p:pic>
      <p:pic>
        <p:nvPicPr>
          <p:cNvPr id="36" name="Graphic 35" descr="Caret Down">
            <a:extLst>
              <a:ext uri="{FF2B5EF4-FFF2-40B4-BE49-F238E27FC236}">
                <a16:creationId xmlns:a16="http://schemas.microsoft.com/office/drawing/2014/main" id="{1CFD380D-8C02-40A7-87FE-1F5104FEE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pic>
        <p:nvPicPr>
          <p:cNvPr id="37" name="Graphic 36" descr="Caret Down">
            <a:extLst>
              <a:ext uri="{FF2B5EF4-FFF2-40B4-BE49-F238E27FC236}">
                <a16:creationId xmlns:a16="http://schemas.microsoft.com/office/drawing/2014/main" id="{D5FE67E6-1C00-41FF-86AB-ACDA9EEC9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2977" y="96428"/>
            <a:ext cx="1984731" cy="1984731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F5F69729-B7E5-49D1-AB45-197959BC876D}"/>
              </a:ext>
            </a:extLst>
          </p:cNvPr>
          <p:cNvGrpSpPr/>
          <p:nvPr/>
        </p:nvGrpSpPr>
        <p:grpSpPr>
          <a:xfrm>
            <a:off x="25116202" y="2081159"/>
            <a:ext cx="21614017" cy="10994121"/>
            <a:chOff x="1341801" y="2670801"/>
            <a:chExt cx="21614017" cy="1099412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D4F58DE-010D-4083-9FAE-CA16FFF66AA9}"/>
                </a:ext>
              </a:extLst>
            </p:cNvPr>
            <p:cNvGrpSpPr/>
            <p:nvPr/>
          </p:nvGrpSpPr>
          <p:grpSpPr>
            <a:xfrm>
              <a:off x="3537074" y="12893456"/>
              <a:ext cx="18904256" cy="771466"/>
              <a:chOff x="3537074" y="12356745"/>
              <a:chExt cx="18904256" cy="771466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6D330E5-3407-4A76-B4E5-2531ECBF3BA9}"/>
                  </a:ext>
                </a:extLst>
              </p:cNvPr>
              <p:cNvSpPr txBox="1"/>
              <p:nvPr/>
            </p:nvSpPr>
            <p:spPr>
              <a:xfrm>
                <a:off x="17044935" y="12356745"/>
                <a:ext cx="53963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$19.61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0FA956A-349E-4D11-9E94-B5BE45DFAEDB}"/>
                  </a:ext>
                </a:extLst>
              </p:cNvPr>
              <p:cNvSpPr txBox="1"/>
              <p:nvPr/>
            </p:nvSpPr>
            <p:spPr>
              <a:xfrm>
                <a:off x="3537074" y="12358770"/>
                <a:ext cx="911398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Total: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B801C94-F77E-4CE6-91BF-41CD1641E8C5}"/>
                </a:ext>
              </a:extLst>
            </p:cNvPr>
            <p:cNvGrpSpPr/>
            <p:nvPr/>
          </p:nvGrpSpPr>
          <p:grpSpPr>
            <a:xfrm>
              <a:off x="1341801" y="2670801"/>
              <a:ext cx="21600006" cy="10800000"/>
              <a:chOff x="1341801" y="2670801"/>
              <a:chExt cx="21600006" cy="10800000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D9C784EF-8750-4128-A61A-2693EEB4AA96}"/>
                  </a:ext>
                </a:extLst>
              </p:cNvPr>
              <p:cNvGrpSpPr/>
              <p:nvPr/>
            </p:nvGrpSpPr>
            <p:grpSpPr>
              <a:xfrm>
                <a:off x="1341807" y="2670801"/>
                <a:ext cx="21600000" cy="10800000"/>
                <a:chOff x="1341807" y="2670801"/>
                <a:chExt cx="21600000" cy="10800000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4E8BCC09-A79B-4083-896C-80266E61DD10}"/>
                    </a:ext>
                  </a:extLst>
                </p:cNvPr>
                <p:cNvSpPr/>
                <p:nvPr/>
              </p:nvSpPr>
              <p:spPr>
                <a:xfrm>
                  <a:off x="15696902" y="2670801"/>
                  <a:ext cx="100387" cy="10800000"/>
                </a:xfrm>
                <a:prstGeom prst="rect">
                  <a:avLst/>
                </a:prstGeom>
                <a:solidFill>
                  <a:srgbClr val="FBB6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E63F8BE9-925E-4AE7-80DE-B05B44767ACF}"/>
                    </a:ext>
                  </a:extLst>
                </p:cNvPr>
                <p:cNvSpPr/>
                <p:nvPr/>
              </p:nvSpPr>
              <p:spPr>
                <a:xfrm rot="16200000">
                  <a:off x="12091613" y="1285504"/>
                  <a:ext cx="100387" cy="21600000"/>
                </a:xfrm>
                <a:prstGeom prst="rect">
                  <a:avLst/>
                </a:prstGeom>
                <a:solidFill>
                  <a:srgbClr val="FBB6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977110D-849B-45A4-987B-5485714EBD25}"/>
                  </a:ext>
                </a:extLst>
              </p:cNvPr>
              <p:cNvSpPr/>
              <p:nvPr/>
            </p:nvSpPr>
            <p:spPr>
              <a:xfrm rot="16200000">
                <a:off x="12091611" y="-6038831"/>
                <a:ext cx="100387" cy="216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13623D1-F7BF-4A5E-AD50-FC47BDC2E1A1}"/>
                  </a:ext>
                </a:extLst>
              </p:cNvPr>
              <p:cNvSpPr/>
              <p:nvPr/>
            </p:nvSpPr>
            <p:spPr>
              <a:xfrm rot="16200000">
                <a:off x="12091611" y="-5236570"/>
                <a:ext cx="100387" cy="216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BB7F672-567D-4911-89D2-A004A12731A6}"/>
                  </a:ext>
                </a:extLst>
              </p:cNvPr>
              <p:cNvSpPr/>
              <p:nvPr/>
            </p:nvSpPr>
            <p:spPr>
              <a:xfrm rot="16200000">
                <a:off x="12091611" y="-4434309"/>
                <a:ext cx="100387" cy="216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1845AE3-826B-4145-88C9-90950BED539B}"/>
                  </a:ext>
                </a:extLst>
              </p:cNvPr>
              <p:cNvSpPr/>
              <p:nvPr/>
            </p:nvSpPr>
            <p:spPr>
              <a:xfrm rot="16200000">
                <a:off x="12091611" y="-3632048"/>
                <a:ext cx="100387" cy="216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1CAFE63-8774-4138-8356-7038DE6912BE}"/>
                  </a:ext>
                </a:extLst>
              </p:cNvPr>
              <p:cNvSpPr/>
              <p:nvPr/>
            </p:nvSpPr>
            <p:spPr>
              <a:xfrm rot="16200000">
                <a:off x="12091611" y="-2829787"/>
                <a:ext cx="100387" cy="216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1E77AA8-4885-49BC-8576-17CF23EDB37D}"/>
                  </a:ext>
                </a:extLst>
              </p:cNvPr>
              <p:cNvSpPr/>
              <p:nvPr/>
            </p:nvSpPr>
            <p:spPr>
              <a:xfrm rot="16200000">
                <a:off x="12091611" y="-2027526"/>
                <a:ext cx="100387" cy="216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48DEFE2-7B07-434C-B8E8-06B792791F3B}"/>
                  </a:ext>
                </a:extLst>
              </p:cNvPr>
              <p:cNvSpPr/>
              <p:nvPr/>
            </p:nvSpPr>
            <p:spPr>
              <a:xfrm rot="16200000">
                <a:off x="12091611" y="-1225265"/>
                <a:ext cx="100387" cy="216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C9A751F-7DF9-46D7-84CE-1B29594F3A8B}"/>
                  </a:ext>
                </a:extLst>
              </p:cNvPr>
              <p:cNvSpPr/>
              <p:nvPr/>
            </p:nvSpPr>
            <p:spPr>
              <a:xfrm rot="16200000">
                <a:off x="12091611" y="-423004"/>
                <a:ext cx="100387" cy="216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60B7AC9-5680-4751-B30D-B6CBD0792507}"/>
                  </a:ext>
                </a:extLst>
              </p:cNvPr>
              <p:cNvSpPr/>
              <p:nvPr/>
            </p:nvSpPr>
            <p:spPr>
              <a:xfrm rot="16200000">
                <a:off x="12091611" y="379261"/>
                <a:ext cx="100387" cy="216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766120B-320B-4ACE-B8CB-C4A179A1FC54}"/>
                  </a:ext>
                </a:extLst>
              </p:cNvPr>
              <p:cNvSpPr/>
              <p:nvPr/>
            </p:nvSpPr>
            <p:spPr>
              <a:xfrm rot="16200000">
                <a:off x="12091609" y="-6841092"/>
                <a:ext cx="100387" cy="216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86B931E-5317-41E1-A110-A97CAB45A8BE}"/>
                  </a:ext>
                </a:extLst>
              </p:cNvPr>
              <p:cNvSpPr/>
              <p:nvPr/>
            </p:nvSpPr>
            <p:spPr>
              <a:xfrm rot="16200000">
                <a:off x="12091607" y="-7643353"/>
                <a:ext cx="100387" cy="21600000"/>
              </a:xfrm>
              <a:prstGeom prst="rect">
                <a:avLst/>
              </a:prstGeom>
              <a:solidFill>
                <a:srgbClr val="FBB6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9355E2F-B2B8-4603-AA31-2D5D42F27B55}"/>
                </a:ext>
              </a:extLst>
            </p:cNvPr>
            <p:cNvSpPr txBox="1"/>
            <p:nvPr/>
          </p:nvSpPr>
          <p:spPr>
            <a:xfrm>
              <a:off x="4676193" y="3212080"/>
              <a:ext cx="68622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Elastic Beanstalk (EBS)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2E2740C-A923-4F4F-B7D6-FAB027E99616}"/>
                </a:ext>
              </a:extLst>
            </p:cNvPr>
            <p:cNvSpPr txBox="1"/>
            <p:nvPr/>
          </p:nvSpPr>
          <p:spPr>
            <a:xfrm>
              <a:off x="5901691" y="8864603"/>
              <a:ext cx="44112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</a:t>
              </a:r>
              <a:r>
                <a:rPr lang="en-US" sz="4000" b="1" dirty="0" err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CodeDeploy</a:t>
              </a:r>
              <a:endPara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1A2385-5D1D-4CDF-B13F-FCA629E3C572}"/>
                </a:ext>
              </a:extLst>
            </p:cNvPr>
            <p:cNvSpPr txBox="1"/>
            <p:nvPr/>
          </p:nvSpPr>
          <p:spPr>
            <a:xfrm>
              <a:off x="3488472" y="4018332"/>
              <a:ext cx="92377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Application Load Balancer (ALB)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81DB7FB-3D36-4944-816B-7071CC1B0DDD}"/>
                </a:ext>
              </a:extLst>
            </p:cNvPr>
            <p:cNvSpPr txBox="1"/>
            <p:nvPr/>
          </p:nvSpPr>
          <p:spPr>
            <a:xfrm>
              <a:off x="6019705" y="9678309"/>
              <a:ext cx="4175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CloudFront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097C2B-B1CA-48B0-9C37-2E4CCDC00521}"/>
                </a:ext>
              </a:extLst>
            </p:cNvPr>
            <p:cNvSpPr txBox="1"/>
            <p:nvPr/>
          </p:nvSpPr>
          <p:spPr>
            <a:xfrm>
              <a:off x="5947379" y="4824584"/>
              <a:ext cx="43199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RDS MySQL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7FCCE8D-00D5-45D8-903D-AB5E734B6A99}"/>
                </a:ext>
              </a:extLst>
            </p:cNvPr>
            <p:cNvSpPr txBox="1"/>
            <p:nvPr/>
          </p:nvSpPr>
          <p:spPr>
            <a:xfrm>
              <a:off x="3534925" y="10492015"/>
              <a:ext cx="91448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Web Application Firewall (WAF)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EF3C5B2-8205-4D92-9290-D3516956F268}"/>
                </a:ext>
              </a:extLst>
            </p:cNvPr>
            <p:cNvSpPr txBox="1"/>
            <p:nvPr/>
          </p:nvSpPr>
          <p:spPr>
            <a:xfrm>
              <a:off x="4233930" y="5630836"/>
              <a:ext cx="77468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Simple Cloud Storage (S3)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E6D2F26-BD22-4A79-A74C-1C9656F6CC44}"/>
                </a:ext>
              </a:extLst>
            </p:cNvPr>
            <p:cNvSpPr txBox="1"/>
            <p:nvPr/>
          </p:nvSpPr>
          <p:spPr>
            <a:xfrm>
              <a:off x="6411445" y="11305721"/>
              <a:ext cx="33917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Lambda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09674AE-605D-4329-AAA8-0AF1885E5A76}"/>
                </a:ext>
              </a:extLst>
            </p:cNvPr>
            <p:cNvSpPr txBox="1"/>
            <p:nvPr/>
          </p:nvSpPr>
          <p:spPr>
            <a:xfrm>
              <a:off x="5842572" y="6437088"/>
              <a:ext cx="4529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API Gateway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CF9D6B0-DF7E-4E3B-941C-ECB5F30C871D}"/>
                </a:ext>
              </a:extLst>
            </p:cNvPr>
            <p:cNvSpPr txBox="1"/>
            <p:nvPr/>
          </p:nvSpPr>
          <p:spPr>
            <a:xfrm>
              <a:off x="4490795" y="12119427"/>
              <a:ext cx="72330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Domain Name (Domain.com)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F01CA14-F28E-4589-9490-FBE05FDC2A7D}"/>
                </a:ext>
              </a:extLst>
            </p:cNvPr>
            <p:cNvSpPr txBox="1"/>
            <p:nvPr/>
          </p:nvSpPr>
          <p:spPr>
            <a:xfrm>
              <a:off x="5903326" y="7243340"/>
              <a:ext cx="44080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CloudWatch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2451C6-A6FE-4D2C-A555-A035D99B50B6}"/>
                </a:ext>
              </a:extLst>
            </p:cNvPr>
            <p:cNvSpPr txBox="1"/>
            <p:nvPr/>
          </p:nvSpPr>
          <p:spPr>
            <a:xfrm>
              <a:off x="18955834" y="3180013"/>
              <a:ext cx="15039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$6.26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5FB40F9-8C55-4E28-88CA-456D166375CD}"/>
                </a:ext>
              </a:extLst>
            </p:cNvPr>
            <p:cNvSpPr txBox="1"/>
            <p:nvPr/>
          </p:nvSpPr>
          <p:spPr>
            <a:xfrm>
              <a:off x="18955835" y="8862353"/>
              <a:ext cx="15039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$0.40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B6D8320-6E6F-4BF8-9D1A-F2B0154AEB94}"/>
                </a:ext>
              </a:extLst>
            </p:cNvPr>
            <p:cNvSpPr txBox="1"/>
            <p:nvPr/>
          </p:nvSpPr>
          <p:spPr>
            <a:xfrm>
              <a:off x="18569711" y="3986265"/>
              <a:ext cx="22762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Free Tier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A4E49E1-CFCF-4CEE-8D1F-25DA4B377DEE}"/>
                </a:ext>
              </a:extLst>
            </p:cNvPr>
            <p:cNvSpPr txBox="1"/>
            <p:nvPr/>
          </p:nvSpPr>
          <p:spPr>
            <a:xfrm>
              <a:off x="18569705" y="9678542"/>
              <a:ext cx="22762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Free Tier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2265EA4-B24F-43A3-B6E7-98C0DCE51815}"/>
                </a:ext>
              </a:extLst>
            </p:cNvPr>
            <p:cNvSpPr txBox="1"/>
            <p:nvPr/>
          </p:nvSpPr>
          <p:spPr>
            <a:xfrm>
              <a:off x="18569706" y="4792517"/>
              <a:ext cx="22762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Free Tier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EDC86FC-F7A3-4177-B501-10EA67984602}"/>
                </a:ext>
              </a:extLst>
            </p:cNvPr>
            <p:cNvSpPr txBox="1"/>
            <p:nvPr/>
          </p:nvSpPr>
          <p:spPr>
            <a:xfrm>
              <a:off x="18955840" y="10494731"/>
              <a:ext cx="15039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$5.60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19F7E58-5EA3-43CA-B175-7F6898B13969}"/>
                </a:ext>
              </a:extLst>
            </p:cNvPr>
            <p:cNvSpPr txBox="1"/>
            <p:nvPr/>
          </p:nvSpPr>
          <p:spPr>
            <a:xfrm>
              <a:off x="18569706" y="5598769"/>
              <a:ext cx="22762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Free Tier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AB7EF28-187A-4370-99DF-D64B6B648DE2}"/>
                </a:ext>
              </a:extLst>
            </p:cNvPr>
            <p:cNvSpPr txBox="1"/>
            <p:nvPr/>
          </p:nvSpPr>
          <p:spPr>
            <a:xfrm>
              <a:off x="18569703" y="11310920"/>
              <a:ext cx="22762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Free Tier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0804896-E3B6-4213-A9C4-7C721EC9FBC0}"/>
                </a:ext>
              </a:extLst>
            </p:cNvPr>
            <p:cNvSpPr txBox="1"/>
            <p:nvPr/>
          </p:nvSpPr>
          <p:spPr>
            <a:xfrm>
              <a:off x="18569704" y="6405021"/>
              <a:ext cx="22762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Free Tier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185BDED-159A-4CEC-84B7-F61AEB708DF4}"/>
                </a:ext>
              </a:extLst>
            </p:cNvPr>
            <p:cNvSpPr txBox="1"/>
            <p:nvPr/>
          </p:nvSpPr>
          <p:spPr>
            <a:xfrm>
              <a:off x="18955834" y="12127108"/>
              <a:ext cx="15039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$6.99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9B92451-4161-4502-9862-D7DF719A9386}"/>
                </a:ext>
              </a:extLst>
            </p:cNvPr>
            <p:cNvSpPr txBox="1"/>
            <p:nvPr/>
          </p:nvSpPr>
          <p:spPr>
            <a:xfrm>
              <a:off x="18569704" y="7211273"/>
              <a:ext cx="22762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Free Tier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7862D23-59F1-4A1A-B2AA-81A90FA97A9F}"/>
                </a:ext>
              </a:extLst>
            </p:cNvPr>
            <p:cNvSpPr/>
            <p:nvPr/>
          </p:nvSpPr>
          <p:spPr>
            <a:xfrm rot="16200000">
              <a:off x="12105624" y="2074539"/>
              <a:ext cx="100387" cy="21600000"/>
            </a:xfrm>
            <a:prstGeom prst="rect">
              <a:avLst/>
            </a:prstGeom>
            <a:solidFill>
              <a:srgbClr val="FBB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F214862-20C9-43A5-9301-979C10D9DAD6}"/>
                </a:ext>
              </a:extLst>
            </p:cNvPr>
            <p:cNvSpPr txBox="1"/>
            <p:nvPr/>
          </p:nvSpPr>
          <p:spPr>
            <a:xfrm>
              <a:off x="5842571" y="8023457"/>
              <a:ext cx="4529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AWS API Gateway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D3E3610-4DC0-4C88-8C0B-ED0D652BBE73}"/>
                </a:ext>
              </a:extLst>
            </p:cNvPr>
            <p:cNvSpPr txBox="1"/>
            <p:nvPr/>
          </p:nvSpPr>
          <p:spPr>
            <a:xfrm>
              <a:off x="18569703" y="8001329"/>
              <a:ext cx="22762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Free Tier</a:t>
              </a:r>
            </a:p>
          </p:txBody>
        </p:sp>
      </p:grpSp>
      <p:pic>
        <p:nvPicPr>
          <p:cNvPr id="118" name="Picture 117" descr="Graphical user interface&#10;&#10;Description automatically generated">
            <a:extLst>
              <a:ext uri="{FF2B5EF4-FFF2-40B4-BE49-F238E27FC236}">
                <a16:creationId xmlns:a16="http://schemas.microsoft.com/office/drawing/2014/main" id="{061A38AF-6222-4051-A8B8-D1A5720C35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31" t="9440" r="1773" b="1580"/>
          <a:stretch/>
        </p:blipFill>
        <p:spPr>
          <a:xfrm>
            <a:off x="-42488566" y="1438358"/>
            <a:ext cx="13978135" cy="12204512"/>
          </a:xfrm>
          <a:prstGeom prst="rect">
            <a:avLst/>
          </a:prstGeom>
        </p:spPr>
      </p:pic>
      <p:pic>
        <p:nvPicPr>
          <p:cNvPr id="119" name="Picture 1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ED2C37A7-6F41-4638-9641-5CF61F3399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79" t="2194" r="57062" b="70775"/>
          <a:stretch/>
        </p:blipFill>
        <p:spPr>
          <a:xfrm>
            <a:off x="2026101" y="1866776"/>
            <a:ext cx="20331798" cy="722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83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AF3DAE7545A4FACE591AF14187D06" ma:contentTypeVersion="4" ma:contentTypeDescription="Create a new document." ma:contentTypeScope="" ma:versionID="6b621ebf8e6b77cd330b3e820d58760b">
  <xsd:schema xmlns:xsd="http://www.w3.org/2001/XMLSchema" xmlns:xs="http://www.w3.org/2001/XMLSchema" xmlns:p="http://schemas.microsoft.com/office/2006/metadata/properties" xmlns:ns2="3e1a53fc-be04-4a16-89df-e7609ff8e633" targetNamespace="http://schemas.microsoft.com/office/2006/metadata/properties" ma:root="true" ma:fieldsID="0b65fd42398fb84e9fc009bbcab608c6" ns2:_="">
    <xsd:import namespace="3e1a53fc-be04-4a16-89df-e7609ff8e6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a53fc-be04-4a16-89df-e7609ff8e6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E7C5DF-EB5A-4DCF-905E-9C59274111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C71B29F-8D37-43DE-B475-34EE8B8FF988}">
  <ds:schemaRefs>
    <ds:schemaRef ds:uri="3e1a53fc-be04-4a16-89df-e7609ff8e6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84743C1-76AD-4F78-AD5B-A70E0F8264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2481</TotalTime>
  <Words>867</Words>
  <Application>Microsoft Office PowerPoint</Application>
  <PresentationFormat>Custom</PresentationFormat>
  <Paragraphs>340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Lato Black</vt:lpstr>
      <vt:lpstr>Lato Bold</vt:lpstr>
      <vt:lpstr>Lato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James Looi</cp:lastModifiedBy>
  <cp:revision>91</cp:revision>
  <dcterms:created xsi:type="dcterms:W3CDTF">2014-11-12T21:47:38Z</dcterms:created>
  <dcterms:modified xsi:type="dcterms:W3CDTF">2021-02-25T11:48:22Z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0x010100AFEAF3DAE7545A4FACE591AF14187D06</vt:lpwstr>
  </property>
</Properties>
</file>